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97fd1e21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97fd1e21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97fd1e21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97fd1e21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97fd1e21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97fd1e21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97fd1e21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97fd1e21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97fd1e21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97fd1e21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97fd1e21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97fd1e21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97fd1e21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97fd1e21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97fd1e21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97fd1e21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97fd1e21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97fd1e21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99ac8c3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99ac8c3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97fd1e21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97fd1e21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97fd1e21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97fd1e21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97fd1e21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97fd1e21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97fd1e21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97fd1e21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97fd1e21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97fd1e21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97fd1e21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97fd1e21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97fd1e21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97fd1e21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bYGRQsgQrbmRFfPVAnJYV1Z5NztcHqqK/view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RK92KR9yfnbnHn4Qj7YVOhXeamfTJPjI/view" TargetMode="External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gV-gS5_un2oHPAho3YUzQu9t9SvZb3Bl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424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Shoe shop on Flutter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Karim Zakirov,  Ilya Maksimov, Alexander Gavovsky, </a:t>
            </a:r>
            <a:r>
              <a:rPr lang="ru"/>
              <a:t>Sergey Aitov (Team 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Filter feature</a:t>
            </a:r>
            <a:endParaRPr sz="40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2405525"/>
            <a:ext cx="32745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The user has the option to filter items by colour and brand.</a:t>
            </a:r>
            <a:endParaRPr sz="2000"/>
          </a:p>
        </p:txBody>
      </p:sp>
      <p:pic>
        <p:nvPicPr>
          <p:cNvPr id="191" name="Google Shape;191;p22" title="fl-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175" y="933288"/>
            <a:ext cx="1884075" cy="40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Adding to cart feature</a:t>
            </a:r>
            <a:endParaRPr sz="4000"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4572000" y="2424800"/>
            <a:ext cx="32745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The user has the option to add their favourite product items to the shopping cart.</a:t>
            </a:r>
            <a:endParaRPr sz="2000"/>
          </a:p>
        </p:txBody>
      </p:sp>
      <p:pic>
        <p:nvPicPr>
          <p:cNvPr id="198" name="Google Shape;198;p23" title="fl-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675" y="1163400"/>
            <a:ext cx="1769974" cy="383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Architecture Diagram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375" y="152400"/>
            <a:ext cx="59814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Challenges and Solutions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06300" y="2224000"/>
            <a:ext cx="32745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/>
              <a:t>Problem Description: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It was difficult to connect with all team members and assign tasks.</a:t>
            </a:r>
            <a:endParaRPr sz="2000"/>
          </a:p>
        </p:txBody>
      </p:sp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45600"/>
            <a:ext cx="76911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00"/>
              <a:t>Problem with workflow customisation</a:t>
            </a:r>
            <a:endParaRPr sz="3400"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5061900" y="2224000"/>
            <a:ext cx="32745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/>
              <a:t>Solution: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Use of SCRUM system (instead of a table, tasks were distributed in a telegram).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06300" y="2224000"/>
            <a:ext cx="32745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/>
              <a:t>Problem Description: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It was unclear how to link the shopping cart and the user.</a:t>
            </a:r>
            <a:endParaRPr sz="2000"/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45600"/>
            <a:ext cx="76911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00"/>
              <a:t>Configuring the database for authorisation</a:t>
            </a:r>
            <a:endParaRPr sz="3400"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5061900" y="2224000"/>
            <a:ext cx="32745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/>
              <a:t>Solution</a:t>
            </a:r>
            <a:r>
              <a:rPr b="1" lang="ru" sz="2500"/>
              <a:t>: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With the help of a lot of outside sources, got to figure out how to set this up.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806300" y="2224000"/>
            <a:ext cx="32745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/>
              <a:t>Problem Description: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There was an error with different versions of dart SDK.</a:t>
            </a:r>
            <a:endParaRPr sz="2000"/>
          </a:p>
        </p:txBody>
      </p:sp>
      <p:sp>
        <p:nvSpPr>
          <p:cNvPr id="233" name="Google Shape;233;p29"/>
          <p:cNvSpPr txBox="1"/>
          <p:nvPr>
            <p:ph type="title"/>
          </p:nvPr>
        </p:nvSpPr>
        <p:spPr>
          <a:xfrm>
            <a:off x="1278250" y="538225"/>
            <a:ext cx="76911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00"/>
              <a:t>Failed to set up CI/CD pipelines</a:t>
            </a:r>
            <a:endParaRPr sz="3700"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5061900" y="2224000"/>
            <a:ext cx="32745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/>
              <a:t>Solution: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Due to time constraints, we were unable to correct this error.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573425" y="1718550"/>
            <a:ext cx="4587000" cy="17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Thank you for your attention!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07125" y="258900"/>
            <a:ext cx="7787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QR code to our GitHub repository</a:t>
            </a:r>
            <a:endParaRPr sz="40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688" y="1575850"/>
            <a:ext cx="3394500" cy="3394500"/>
          </a:xfrm>
          <a:prstGeom prst="roundRect">
            <a:avLst>
              <a:gd fmla="val 1014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04575" y="2226375"/>
            <a:ext cx="2636100" cy="8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Problem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4294967295" type="body"/>
          </p:nvPr>
        </p:nvSpPr>
        <p:spPr>
          <a:xfrm>
            <a:off x="421000" y="942225"/>
            <a:ext cx="3274500" cy="28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>
                <a:latin typeface="Montserrat"/>
                <a:ea typeface="Montserrat"/>
                <a:cs typeface="Montserrat"/>
                <a:sym typeface="Montserrat"/>
              </a:rPr>
              <a:t>“Physical education prolongs life for five years, but these five years should be spent in the gym.”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Mikhail Zhvanetsky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675" y="942150"/>
            <a:ext cx="4421300" cy="285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899875" y="1606100"/>
            <a:ext cx="368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General problem: </a:t>
            </a:r>
            <a:r>
              <a:rPr lang="ru" sz="2000"/>
              <a:t>Improper distribution of the load on the feet.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ru" sz="2000"/>
            </a:br>
            <a:r>
              <a:rPr b="1" lang="ru" sz="2000"/>
              <a:t>Consequences: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flat feet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hallux valgus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heel spurs</a:t>
            </a:r>
            <a:endParaRPr sz="2000"/>
          </a:p>
        </p:txBody>
      </p:sp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643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Problems of poor quality shoes </a:t>
            </a:r>
            <a:endParaRPr sz="38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50" y="1606100"/>
            <a:ext cx="4196318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738825" y="1889550"/>
            <a:ext cx="46569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Only sports-orientated footwear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Only quality footwear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Simple, clear design and interface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00"/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643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Shoe shop </a:t>
            </a:r>
            <a:endParaRPr sz="38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225" y="326450"/>
            <a:ext cx="2331850" cy="45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050" y="1529675"/>
            <a:ext cx="3405900" cy="3405900"/>
          </a:xfrm>
          <a:prstGeom prst="roundRect">
            <a:avLst>
              <a:gd fmla="val 11192" name="adj"/>
            </a:avLst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QR code for demo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Features 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Login/</a:t>
            </a:r>
            <a:r>
              <a:rPr lang="ru" sz="4000"/>
              <a:t>Autorisation</a:t>
            </a:r>
            <a:r>
              <a:rPr lang="ru" sz="4000"/>
              <a:t> feature</a:t>
            </a:r>
            <a:endParaRPr sz="400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572000" y="2386250"/>
            <a:ext cx="32745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The user is able to create an account and authorise using the Google system.</a:t>
            </a:r>
            <a:endParaRPr sz="2000"/>
          </a:p>
        </p:txBody>
      </p:sp>
      <p:pic>
        <p:nvPicPr>
          <p:cNvPr id="184" name="Google Shape;184;p21" title="fl-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51"/>
            <a:ext cx="1691425" cy="36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