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4A6-2EE3-4B4C-A475-92D3A37AECA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0D59-0779-4B6C-9569-CED3027A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1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4A6-2EE3-4B4C-A475-92D3A37AECA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0D59-0779-4B6C-9569-CED3027A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0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4A6-2EE3-4B4C-A475-92D3A37AECA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0D59-0779-4B6C-9569-CED3027A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4A6-2EE3-4B4C-A475-92D3A37AECA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0D59-0779-4B6C-9569-CED3027A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8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4A6-2EE3-4B4C-A475-92D3A37AECA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0D59-0779-4B6C-9569-CED3027A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6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4A6-2EE3-4B4C-A475-92D3A37AECA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0D59-0779-4B6C-9569-CED3027A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4A6-2EE3-4B4C-A475-92D3A37AECA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0D59-0779-4B6C-9569-CED3027A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4A6-2EE3-4B4C-A475-92D3A37AECA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0D59-0779-4B6C-9569-CED3027A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4A6-2EE3-4B4C-A475-92D3A37AECA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0D59-0779-4B6C-9569-CED3027A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4A6-2EE3-4B4C-A475-92D3A37AECA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0D59-0779-4B6C-9569-CED3027A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0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A4A6-2EE3-4B4C-A475-92D3A37AECA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0D59-0779-4B6C-9569-CED3027A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7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A4A6-2EE3-4B4C-A475-92D3A37AECA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F0D59-0779-4B6C-9569-CED3027A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38" y="100009"/>
            <a:ext cx="3704762" cy="61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6587" y="1956823"/>
            <a:ext cx="42754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Rixa</a:t>
            </a:r>
            <a:endParaRPr lang="en-US" sz="1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3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Ozan Turanlı</dc:creator>
  <cp:lastModifiedBy>Ozan Turanlı</cp:lastModifiedBy>
  <cp:revision>1</cp:revision>
  <dcterms:created xsi:type="dcterms:W3CDTF">2023-01-11T23:49:06Z</dcterms:created>
  <dcterms:modified xsi:type="dcterms:W3CDTF">2023-01-11T23:49:22Z</dcterms:modified>
</cp:coreProperties>
</file>