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9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1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3798-DD7C-4FC1-A69A-7CFB7B3209A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9034-B94E-48FF-82E1-666D40883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38" y="100009"/>
            <a:ext cx="3704762" cy="61142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6587" y="1956823"/>
            <a:ext cx="42754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Rixa</a:t>
            </a:r>
            <a:endParaRPr lang="en-US" sz="15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6587" y="1310492"/>
            <a:ext cx="561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Sub-Element Of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745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Ozan Turanlı</dc:creator>
  <cp:lastModifiedBy>Ozan Turanlı</cp:lastModifiedBy>
  <cp:revision>1</cp:revision>
  <dcterms:created xsi:type="dcterms:W3CDTF">2023-01-11T23:53:41Z</dcterms:created>
  <dcterms:modified xsi:type="dcterms:W3CDTF">2023-01-11T23:54:01Z</dcterms:modified>
</cp:coreProperties>
</file>