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atoLigh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5a554db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5a554db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a554d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5a554d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d7f8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5d7f8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a554db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a554d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5a554db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5a554db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5a554d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5a554d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2005">
            <a:off x="1348594" y="613740"/>
            <a:ext cx="6060824" cy="416913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551562" y="416035"/>
            <a:ext cx="6061500" cy="41688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56463">
            <a:off x="1405950" y="221044"/>
            <a:ext cx="6332100" cy="4558746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112">
              <a:off x="2577042" y="1264600"/>
              <a:ext cx="2649322" cy="1279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rgbClr val="00FF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MUZAN</a:t>
              </a:r>
              <a:endParaRPr b="1" sz="4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112">
              <a:off x="2513234" y="2556448"/>
              <a:ext cx="2649322" cy="638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Spanish 101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5905000" y="3754075"/>
            <a:ext cx="1188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 rot="-311406">
            <a:off x="2196445" y="938835"/>
            <a:ext cx="2158952" cy="427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Flutterwave Hackathon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436400" y="3289150"/>
            <a:ext cx="4859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Bringing the Fourth Industrial Revolution to Homes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908575" y="287750"/>
            <a:ext cx="4520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73" name="Google Shape;73;p14"/>
          <p:cNvSpPr txBox="1"/>
          <p:nvPr/>
        </p:nvSpPr>
        <p:spPr>
          <a:xfrm>
            <a:off x="4651825" y="1678650"/>
            <a:ext cx="42564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We’ve Understood the Need for data in making user centered decisions through in-depth analysis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50" y="1210832"/>
            <a:ext cx="4001875" cy="2721850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-228600" y="26505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-228600" y="7620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598450" y="16618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347325" y="497550"/>
            <a:ext cx="31773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Digital Signal Processor +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Wall SocketPi</a:t>
            </a:r>
            <a:endParaRPr b="1" sz="2400"/>
          </a:p>
        </p:txBody>
      </p:sp>
      <p:sp>
        <p:nvSpPr>
          <p:cNvPr id="83" name="Google Shape;83;p15"/>
          <p:cNvSpPr txBox="1"/>
          <p:nvPr/>
        </p:nvSpPr>
        <p:spPr>
          <a:xfrm>
            <a:off x="5347325" y="2571750"/>
            <a:ext cx="32733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use by Electronic Hobbyists.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Projects aims to usher in the Fourth Industrial Revolution to the Community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11111" l="4578" r="4587" t="0"/>
          <a:stretch/>
        </p:blipFill>
        <p:spPr>
          <a:xfrm>
            <a:off x="-67500" y="1297950"/>
            <a:ext cx="2249600" cy="16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9139" l="10731" r="12286" t="16250"/>
          <a:stretch/>
        </p:blipFill>
        <p:spPr>
          <a:xfrm>
            <a:off x="3025500" y="1195275"/>
            <a:ext cx="19063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361925" y="1690525"/>
            <a:ext cx="511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+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42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36840" l="0" r="0" t="0"/>
          <a:stretch/>
        </p:blipFill>
        <p:spPr>
          <a:xfrm>
            <a:off x="982400" y="947488"/>
            <a:ext cx="4177451" cy="324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490400" y="1072425"/>
            <a:ext cx="33432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Users have a Dashboard, which Oversees their Energy Consumption    Activity in their Houses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-5995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7868" t="57241"/>
          <a:stretch/>
        </p:blipFill>
        <p:spPr>
          <a:xfrm>
            <a:off x="-362100" y="773338"/>
            <a:ext cx="5455224" cy="31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075050" y="263775"/>
            <a:ext cx="44961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The Dashboard helps in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visualizing Real Time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Energy Consumption Data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and offers discounts on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Electricity Payments via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Gamification on Energy Savings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8" name="Google Shape;118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572000" y="1042225"/>
            <a:ext cx="53736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Provide Rewards/ Incentives,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Through Gamification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which enables Users return to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Perform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Electricity Payment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 rot="-253930">
            <a:off x="2473983" y="1079876"/>
            <a:ext cx="4196213" cy="296348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 rot="-253930">
            <a:off x="2686587" y="1553560"/>
            <a:ext cx="3771101" cy="2016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Bicycle</a:t>
            </a:r>
            <a:endParaRPr sz="48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rot="240484">
            <a:off x="2474056" y="1089884"/>
            <a:ext cx="4196293" cy="29635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 rot="240484">
            <a:off x="2686660" y="1876245"/>
            <a:ext cx="3771173" cy="1390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Bicicleta</a:t>
            </a:r>
            <a:endParaRPr sz="4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 rot="240484">
            <a:off x="2627203" y="3152921"/>
            <a:ext cx="3771173" cy="534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Bicycle</a:t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