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0FE4-17EF-4F24-BB11-D55D6F6EC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0F4DB-181D-4AEE-9D01-AE810BCA2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78D6C-45EA-4BED-AB2B-C76AD418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A249-D4A4-4BFD-9355-6C7B90FCBAF8}" type="datetimeFigureOut">
              <a:rPr lang="en-NG" smtClean="0"/>
              <a:t>05/10/2019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1873-7D44-4427-A1DA-F090A12D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984B9-5028-4D9C-B7F8-5B72334D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7E2-00F1-48C1-98D0-BC0373EF61D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209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685D-724D-42B6-BFD0-CBFB7A09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20BA8-1753-4C1F-A566-0DB27FEA8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A38DD-B1A9-4353-AC06-0B8BEF4E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A249-D4A4-4BFD-9355-6C7B90FCBAF8}" type="datetimeFigureOut">
              <a:rPr lang="en-NG" smtClean="0"/>
              <a:t>05/10/2019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6B96-2947-4081-98A6-90C3545A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B0725-FAF8-485F-9ABD-C8A4E722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7E2-00F1-48C1-98D0-BC0373EF61D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3777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E1844-3110-4396-A820-C0538142C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44208-E798-421E-8065-3D3BBFF01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5CE25-A801-4C27-B337-8653A4AC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A249-D4A4-4BFD-9355-6C7B90FCBAF8}" type="datetimeFigureOut">
              <a:rPr lang="en-NG" smtClean="0"/>
              <a:t>05/10/2019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0E95C-BDA5-4CC5-9767-265BCC1D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8A5D4-7EA2-4284-9DB3-BB00D1FD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7E2-00F1-48C1-98D0-BC0373EF61D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25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E14-0B49-4F27-8C41-87FEC3B8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908F-641A-4175-AF98-AED076D4B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3646-EA05-4A39-BD99-5CE8098A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A249-D4A4-4BFD-9355-6C7B90FCBAF8}" type="datetimeFigureOut">
              <a:rPr lang="en-NG" smtClean="0"/>
              <a:t>05/10/2019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735A3-6E2D-4BCD-8F1F-BFD34331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11D6-09EF-4C2B-8177-DD52B39C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7E2-00F1-48C1-98D0-BC0373EF61D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7928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17B5-4B1C-482E-A9C1-09482388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E7BB-FD0D-4365-A37E-EAC3FE3BC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66819-F44A-4602-83FF-B03742B4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A249-D4A4-4BFD-9355-6C7B90FCBAF8}" type="datetimeFigureOut">
              <a:rPr lang="en-NG" smtClean="0"/>
              <a:t>05/10/2019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D010-F31A-4156-B50C-C1C330AC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C58E-12E1-48AA-96C6-6DCFEEAD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7E2-00F1-48C1-98D0-BC0373EF61D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5745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8C01-4954-4776-B3A4-566AC02A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CCB6-68ED-47C3-8DCD-238419EE1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5A804-44BA-4B99-83C5-9A537A5EF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2A9BE-0365-4710-873B-B79450AC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A249-D4A4-4BFD-9355-6C7B90FCBAF8}" type="datetimeFigureOut">
              <a:rPr lang="en-NG" smtClean="0"/>
              <a:t>05/10/2019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D4465-EF74-42E7-9B40-0EB8D2D6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2AAC7-27D3-472B-A049-607AD0FA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7E2-00F1-48C1-98D0-BC0373EF61D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358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860-97AA-4F86-A612-C99755BD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65DA6-7CD6-4C68-803C-6AF166A8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14D38-082D-4A9E-A2D7-4D82765E1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12312-A003-4925-AC37-36A870743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ECC71-A1A3-4241-9BF3-3893C2121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783BA-FB6F-498C-9097-FC8A3DD4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A249-D4A4-4BFD-9355-6C7B90FCBAF8}" type="datetimeFigureOut">
              <a:rPr lang="en-NG" smtClean="0"/>
              <a:t>05/10/2019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4EDB3-8B0C-4D71-B929-29770DDC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C4AFF-28B7-4C01-BACF-1DD3806F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7E2-00F1-48C1-98D0-BC0373EF61D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866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C888-2A00-4C07-8E20-FCCC291E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93F7F-3B74-437B-BFDE-E71DB1D6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A249-D4A4-4BFD-9355-6C7B90FCBAF8}" type="datetimeFigureOut">
              <a:rPr lang="en-NG" smtClean="0"/>
              <a:t>05/10/2019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B7550-8530-461C-9BD7-BB3668C9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93EEE-C71A-4A58-BB0D-73C91D38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7E2-00F1-48C1-98D0-BC0373EF61D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000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3D3B2-7C4E-41B4-A051-5279A7A9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A249-D4A4-4BFD-9355-6C7B90FCBAF8}" type="datetimeFigureOut">
              <a:rPr lang="en-NG" smtClean="0"/>
              <a:t>05/10/2019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A7A68-C21C-4509-88E2-751FE3DE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E4A69-5845-41EF-A895-20B37B76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7E2-00F1-48C1-98D0-BC0373EF61D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6969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DFC9-5DB9-4876-81B9-C3C71973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E465-6F14-4D2B-A2C4-0A0DCB46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638D8-16A4-4454-9232-E26D90700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E70EE-C65A-4B3D-AD99-2243B54F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A249-D4A4-4BFD-9355-6C7B90FCBAF8}" type="datetimeFigureOut">
              <a:rPr lang="en-NG" smtClean="0"/>
              <a:t>05/10/2019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EF19-A22F-47EA-95D5-42C6344E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F6348-9DE2-4FAA-9C54-8F04426B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7E2-00F1-48C1-98D0-BC0373EF61D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4759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F0E1-00C3-46A7-8AB4-78B9D8C7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C5116-7E00-4A65-ADB5-601E81F60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F627C-9294-4989-9C18-7997D2582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8D0E4-E28C-440F-B06A-2AFE87BC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A249-D4A4-4BFD-9355-6C7B90FCBAF8}" type="datetimeFigureOut">
              <a:rPr lang="en-NG" smtClean="0"/>
              <a:t>05/10/2019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4BD99-1E24-44FE-81EC-7F5D2942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9F532-BE51-41C6-9612-911C8E23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7E2-00F1-48C1-98D0-BC0373EF61D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6435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CA9C0-2AF9-4127-A751-E317052F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9AB5-E24A-40DC-8FA0-D094F834C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D930B-778F-4D81-A857-7471DFC14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CA249-D4A4-4BFD-9355-6C7B90FCBAF8}" type="datetimeFigureOut">
              <a:rPr lang="en-NG" smtClean="0"/>
              <a:t>05/10/2019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EE28-7B30-494C-B536-72E637D3E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29EF-5B33-40BA-8E43-EF807084C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17E2-00F1-48C1-98D0-BC0373EF61D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4434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3D23-3E84-4D43-B250-1EBF62FB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669" y="233367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96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DocNotes</a:t>
            </a:r>
            <a:endParaRPr lang="en-NG" sz="9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08596-0D31-458C-9EB6-B82E8031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69" y="4813349"/>
            <a:ext cx="8618805" cy="130758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The quickest and most organized way to keep track of patient's records.</a:t>
            </a:r>
          </a:p>
        </p:txBody>
      </p:sp>
    </p:spTree>
    <p:extLst>
      <p:ext uri="{BB962C8B-B14F-4D97-AF65-F5344CB8AC3E}">
        <p14:creationId xmlns:p14="http://schemas.microsoft.com/office/powerpoint/2010/main" val="37468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A31B-0AF3-464A-AEFB-97AC50E4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38" y="759020"/>
            <a:ext cx="458606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Problem</a:t>
            </a:r>
            <a:endParaRPr lang="en-NG" sz="5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C044-4064-40DB-92BC-B3239389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214" y="2866635"/>
            <a:ext cx="4304714" cy="22399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Doctors face difficulties keeping track of a single patient health record.</a:t>
            </a:r>
            <a:endParaRPr lang="en-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1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BD0E-94C0-4577-8266-DFA129E3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6" y="91441"/>
            <a:ext cx="623198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Our Solution</a:t>
            </a:r>
            <a:endParaRPr lang="en-NG" sz="5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4BA9-FFBA-4507-B19F-A40BA9A68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6" y="1690688"/>
            <a:ext cx="6231988" cy="469604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mobile application which aids doctors to keep track of patient's records in a quick, organized &amp; easy way.</a:t>
            </a:r>
          </a:p>
          <a:p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It features a user friendly interface which makes it easy to operate.</a:t>
            </a:r>
          </a:p>
          <a:p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It also saves records to the cloud which allows records to be managed from anywhere on the globe.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803D3-407E-4DE8-9CBC-812423F10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84" y="2097255"/>
            <a:ext cx="5511373" cy="266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7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5270-93D8-42E8-A4B9-C061F173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4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Our Product</a:t>
            </a:r>
            <a:endParaRPr lang="en-NG" sz="5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CA6F2-3337-497E-B3CA-7B9082FEC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35" y="1716131"/>
            <a:ext cx="2665096" cy="468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1224E-0567-4DDB-8089-BD1B23797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616" y="1679913"/>
            <a:ext cx="2448640" cy="4802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97942-3186-4F5C-9ED5-FF7CE1DF84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115" y="1679913"/>
            <a:ext cx="2391949" cy="4752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66745F-A28E-40D8-B0E2-53BC525EEF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493" y="1713232"/>
            <a:ext cx="2415072" cy="46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3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3534-4F49-416C-A878-CCD07536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67" y="1249044"/>
            <a:ext cx="574548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Number of hospitals in Nigeria - 2017</a:t>
            </a:r>
            <a:endParaRPr lang="en-NG" sz="3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1BA17F-5DA2-46AB-B2DA-F0A55D7AB7A5}"/>
              </a:ext>
            </a:extLst>
          </p:cNvPr>
          <p:cNvSpPr txBox="1">
            <a:spLocks/>
          </p:cNvSpPr>
          <p:nvPr/>
        </p:nvSpPr>
        <p:spPr>
          <a:xfrm>
            <a:off x="7934179" y="1249045"/>
            <a:ext cx="2194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3.3K</a:t>
            </a:r>
            <a:endParaRPr lang="en-NG" sz="5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C44F14-679B-4329-98D7-124332AC726E}"/>
              </a:ext>
            </a:extLst>
          </p:cNvPr>
          <p:cNvSpPr txBox="1">
            <a:spLocks/>
          </p:cNvSpPr>
          <p:nvPr/>
        </p:nvSpPr>
        <p:spPr>
          <a:xfrm>
            <a:off x="8086579" y="4283392"/>
            <a:ext cx="2194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72K</a:t>
            </a:r>
            <a:endParaRPr lang="en-NG" sz="5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4DA37F-A046-41B5-9E4B-5D46C84470D5}"/>
              </a:ext>
            </a:extLst>
          </p:cNvPr>
          <p:cNvSpPr txBox="1">
            <a:spLocks/>
          </p:cNvSpPr>
          <p:nvPr/>
        </p:nvSpPr>
        <p:spPr>
          <a:xfrm>
            <a:off x="669388" y="4111599"/>
            <a:ext cx="5745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Number of doctors in Nigeria - 2018</a:t>
            </a:r>
            <a:endParaRPr lang="en-NG" sz="3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5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430C-C53A-4920-BA81-9AD5951C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0982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Business Model</a:t>
            </a:r>
            <a:endParaRPr lang="en-NG" sz="5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D6DF9-541C-411B-89FB-A92126714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39" y="1986792"/>
            <a:ext cx="9059122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AE8600-AD5C-46E4-9B26-B68C19EDC694}"/>
              </a:ext>
            </a:extLst>
          </p:cNvPr>
          <p:cNvSpPr txBox="1">
            <a:spLocks/>
          </p:cNvSpPr>
          <p:nvPr/>
        </p:nvSpPr>
        <p:spPr>
          <a:xfrm>
            <a:off x="962465" y="970670"/>
            <a:ext cx="10515600" cy="869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 charge subscription fees for the platform’s usage</a:t>
            </a:r>
            <a:endParaRPr lang="en-NG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9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E0A9-BC63-4558-A49F-0A39A3AC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572"/>
            <a:ext cx="8792308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You!</a:t>
            </a:r>
            <a:endParaRPr lang="en-NG" sz="9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3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DocNotes</vt:lpstr>
      <vt:lpstr>The Problem</vt:lpstr>
      <vt:lpstr>Our Solution</vt:lpstr>
      <vt:lpstr>Our Product</vt:lpstr>
      <vt:lpstr>Number of hospitals in Nigeria - 2017</vt:lpstr>
      <vt:lpstr>Business Model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DocNotes</dc:title>
  <dc:creator>LordGhostX</dc:creator>
  <cp:lastModifiedBy>LordGhostX</cp:lastModifiedBy>
  <cp:revision>16</cp:revision>
  <dcterms:created xsi:type="dcterms:W3CDTF">2019-10-05T12:57:50Z</dcterms:created>
  <dcterms:modified xsi:type="dcterms:W3CDTF">2019-10-05T15:57:42Z</dcterms:modified>
</cp:coreProperties>
</file>