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4"/>
  </p:notesMasterIdLst>
  <p:sldIdLst>
    <p:sldId id="256" r:id="rId2"/>
    <p:sldId id="259" r:id="rId3"/>
    <p:sldId id="268" r:id="rId4"/>
    <p:sldId id="269" r:id="rId5"/>
    <p:sldId id="270" r:id="rId6"/>
    <p:sldId id="260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0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31245-0730-4184-8D65-3798A371814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2D5E-F212-41F4-8D0C-215F1107EA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701F-5F53-41F2-B1B5-8CD0EDC9A2E2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49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9754-1987-4FAE-A0D6-97F7D9B6D347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2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DFAE-8920-4AD3-8373-60C8CA8C09CB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20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99CE-8E09-42C6-A7FA-8DBE410AD008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8494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9E73-9438-4C4D-AFF5-4AB8F77A473D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65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552-A387-4A29-9C93-57AE0409EACB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671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EBA5-CD5F-4EC3-B08E-0A511013D292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10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DBF-3035-47F3-806D-6E7F2A684B04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455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4D32-6F23-4A32-A2C9-1175B4C5C212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09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C4F0-BE74-4367-83C0-C9C338B3F8A0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0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59BA-4A7B-4FEE-911A-F139FA1D49E5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4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B626-7D15-4942-8B0E-C90F97A327CC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070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B121-F087-4D2F-BA91-6286EC6A8AA6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06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C4EF-D6EB-4B27-85FB-B4E6D9D830EB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72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EBA7-0B4F-4839-BCE6-9C68EE0FB0E5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2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0361-9B37-4DD9-A828-8C6ADD190C2D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78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BFA3-F710-4B79-8385-9800754653B9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685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58764A-BF39-4D5D-A9EF-87F2CDE777D7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AD5B-0396-4C19-AD10-992BB9FEF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5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DIZAJNIMI I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RRJETËS 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Ë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AGJENCIS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Ë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PËR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MBROJTJËN E 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Ë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DHËNAVE PERSONALE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 PACKET TRACER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30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PING DHE PDU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Komanda</a:t>
            </a:r>
            <a:r>
              <a:rPr lang="en-US" dirty="0" smtClean="0"/>
              <a:t> ping </a:t>
            </a:r>
            <a:r>
              <a:rPr lang="en-US" i="1" dirty="0" err="1" smtClean="0"/>
              <a:t>ip</a:t>
            </a:r>
            <a:r>
              <a:rPr lang="en-US" i="1" dirty="0" smtClean="0"/>
              <a:t> address</a:t>
            </a:r>
            <a:r>
              <a:rPr lang="en-US" dirty="0" smtClean="0"/>
              <a:t> </a:t>
            </a:r>
            <a:r>
              <a:rPr lang="en-US" dirty="0" err="1" smtClean="0"/>
              <a:t>përdoret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testuar</a:t>
            </a:r>
            <a:r>
              <a:rPr lang="en-US" dirty="0" smtClean="0"/>
              <a:t> </a:t>
            </a:r>
            <a:r>
              <a:rPr lang="en-US" dirty="0" err="1" smtClean="0"/>
              <a:t>arritshmërinë</a:t>
            </a:r>
            <a:r>
              <a:rPr lang="en-US" dirty="0" smtClean="0"/>
              <a:t> (</a:t>
            </a:r>
            <a:r>
              <a:rPr lang="en-US" dirty="0" err="1" smtClean="0"/>
              <a:t>reachability</a:t>
            </a:r>
            <a:r>
              <a:rPr lang="en-US" dirty="0" smtClean="0"/>
              <a:t>) 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hosti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rrjet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Protokollit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Internetit</a:t>
            </a:r>
            <a:r>
              <a:rPr lang="en-US" dirty="0" smtClean="0"/>
              <a:t>. </a:t>
            </a:r>
            <a:r>
              <a:rPr lang="en-US" dirty="0" err="1" smtClean="0"/>
              <a:t>Testimi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bërë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përmes</a:t>
            </a:r>
            <a:r>
              <a:rPr lang="en-US" dirty="0" smtClean="0"/>
              <a:t> </a:t>
            </a:r>
            <a:r>
              <a:rPr lang="en-US" dirty="0" err="1" smtClean="0"/>
              <a:t>pingut</a:t>
            </a:r>
            <a:r>
              <a:rPr lang="en-US" dirty="0" smtClean="0"/>
              <a:t>,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përmes</a:t>
            </a:r>
            <a:r>
              <a:rPr lang="en-US" dirty="0" smtClean="0"/>
              <a:t> PDU-</a:t>
            </a:r>
            <a:r>
              <a:rPr lang="en-US" dirty="0" err="1" smtClean="0"/>
              <a:t>së</a:t>
            </a:r>
            <a:r>
              <a:rPr lang="en-US" dirty="0" smtClean="0"/>
              <a:t> (</a:t>
            </a:r>
            <a:r>
              <a:rPr lang="en-US" dirty="0" err="1" smtClean="0"/>
              <a:t>shkurtesë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njësinë</a:t>
            </a:r>
            <a:r>
              <a:rPr lang="en-US" dirty="0" smtClean="0"/>
              <a:t> 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protokollit</a:t>
            </a:r>
            <a:r>
              <a:rPr lang="en-US" dirty="0" smtClean="0"/>
              <a:t>. Term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përdorur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përshkruar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ajo</a:t>
            </a:r>
            <a:r>
              <a:rPr lang="en-US" dirty="0" smtClean="0"/>
              <a:t> </a:t>
            </a:r>
            <a:r>
              <a:rPr lang="en-US" dirty="0" err="1" smtClean="0"/>
              <a:t>lëviz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shtresë</a:t>
            </a:r>
            <a:r>
              <a:rPr lang="en-US" dirty="0" smtClean="0"/>
              <a:t> e </a:t>
            </a:r>
            <a:r>
              <a:rPr lang="en-US" dirty="0" err="1" smtClean="0"/>
              <a:t>modelit</a:t>
            </a:r>
            <a:r>
              <a:rPr lang="en-US" dirty="0" smtClean="0"/>
              <a:t> OSI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tjetër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1516"/>
          </a:xfrm>
        </p:spPr>
        <p:txBody>
          <a:bodyPr/>
          <a:lstStyle/>
          <a:p>
            <a:pPr algn="ctr"/>
            <a:r>
              <a:rPr lang="en-US" b="1" i="1" dirty="0" smtClean="0"/>
              <a:t>DNS SERVERI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180"/>
            <a:ext cx="8946541" cy="4863219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DNS </a:t>
            </a:r>
            <a:r>
              <a:rPr lang="en-US" dirty="0" err="1" smtClean="0"/>
              <a:t>serveri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server </a:t>
            </a:r>
            <a:r>
              <a:rPr lang="en-US" dirty="0" err="1" smtClean="0"/>
              <a:t>kompjuteri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përmban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bazë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dhënash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adresave</a:t>
            </a:r>
            <a:r>
              <a:rPr lang="en-US" dirty="0" smtClean="0"/>
              <a:t> IP </a:t>
            </a:r>
            <a:r>
              <a:rPr lang="en-US" dirty="0" err="1" smtClean="0"/>
              <a:t>publike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emrave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tyre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lidhjes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shumicën</a:t>
            </a:r>
            <a:r>
              <a:rPr lang="en-US" dirty="0" smtClean="0"/>
              <a:t> e </a:t>
            </a:r>
            <a:r>
              <a:rPr lang="en-US" dirty="0" err="1" smtClean="0"/>
              <a:t>rasteve</a:t>
            </a:r>
            <a:r>
              <a:rPr lang="en-US" dirty="0" smtClean="0"/>
              <a:t> </a:t>
            </a:r>
            <a:r>
              <a:rPr lang="en-US" dirty="0" err="1" smtClean="0"/>
              <a:t>shërben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zgjidhur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përkthyer</a:t>
            </a:r>
            <a:r>
              <a:rPr lang="en-US" dirty="0" smtClean="0"/>
              <a:t> </a:t>
            </a:r>
            <a:r>
              <a:rPr lang="en-US" dirty="0" err="1" smtClean="0"/>
              <a:t>ato</a:t>
            </a:r>
            <a:r>
              <a:rPr lang="en-US" dirty="0" smtClean="0"/>
              <a:t> </a:t>
            </a:r>
            <a:r>
              <a:rPr lang="en-US" dirty="0" err="1" smtClean="0"/>
              <a:t>emra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zakonshëm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IP </a:t>
            </a:r>
            <a:r>
              <a:rPr lang="en-US" dirty="0" err="1" smtClean="0"/>
              <a:t>adresat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kërkesës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 descr="C:\Users\Hp\Desktop\RRK_FAZA2\d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6478" y="3856776"/>
            <a:ext cx="5642955" cy="2634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36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>
              <a:buNone/>
            </a:pPr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ndara" pitchFamily="34" charset="0"/>
              </a:rPr>
              <a:t>     </a:t>
            </a:r>
            <a:r>
              <a:rPr lang="en-US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ndara" pitchFamily="34" charset="0"/>
              </a:rPr>
              <a:t>Faleminderit</a:t>
            </a:r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ndara" pitchFamily="34" charset="0"/>
              </a:rPr>
              <a:t> </a:t>
            </a:r>
            <a:r>
              <a:rPr lang="en-US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ndara" pitchFamily="34" charset="0"/>
              </a:rPr>
              <a:t>Për</a:t>
            </a:r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ndara" pitchFamily="34" charset="0"/>
              </a:rPr>
              <a:t> </a:t>
            </a:r>
            <a:r>
              <a:rPr lang="en-US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ndara" pitchFamily="34" charset="0"/>
              </a:rPr>
              <a:t>Vëmendjen</a:t>
            </a:r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ndara" pitchFamily="34" charset="0"/>
              </a:rPr>
              <a:t>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82691" y="4813992"/>
            <a:ext cx="5386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</a:t>
            </a:r>
          </a:p>
          <a:p>
            <a:endParaRPr lang="en-US" b="1" dirty="0" smtClean="0"/>
          </a:p>
          <a:p>
            <a:r>
              <a:rPr lang="en-US" b="1" i="1" dirty="0" smtClean="0">
                <a:latin typeface="Candara" pitchFamily="34" charset="0"/>
              </a:rPr>
              <a:t>                                      </a:t>
            </a:r>
            <a:r>
              <a:rPr lang="en-US" b="1" i="1" dirty="0" err="1" smtClean="0">
                <a:latin typeface="Candara" pitchFamily="34" charset="0"/>
              </a:rPr>
              <a:t>Punuar</a:t>
            </a:r>
            <a:r>
              <a:rPr lang="en-US" b="1" i="1" dirty="0" smtClean="0">
                <a:latin typeface="Candara" pitchFamily="34" charset="0"/>
              </a:rPr>
              <a:t> </a:t>
            </a:r>
            <a:r>
              <a:rPr lang="en-US" b="1" i="1" dirty="0" err="1" smtClean="0">
                <a:latin typeface="Candara" pitchFamily="34" charset="0"/>
              </a:rPr>
              <a:t>nga</a:t>
            </a:r>
            <a:r>
              <a:rPr lang="en-US" b="1" i="1" dirty="0" smtClean="0">
                <a:latin typeface="Candara" pitchFamily="34" charset="0"/>
              </a:rPr>
              <a:t>: </a:t>
            </a:r>
            <a:r>
              <a:rPr lang="en-US" b="1" i="1" dirty="0" err="1" smtClean="0">
                <a:latin typeface="Candara" pitchFamily="34" charset="0"/>
              </a:rPr>
              <a:t>Flutura</a:t>
            </a:r>
            <a:r>
              <a:rPr lang="en-US" b="1" i="1" dirty="0" smtClean="0">
                <a:latin typeface="Candara" pitchFamily="34" charset="0"/>
              </a:rPr>
              <a:t> </a:t>
            </a:r>
            <a:r>
              <a:rPr lang="en-US" b="1" i="1" dirty="0" err="1" smtClean="0">
                <a:latin typeface="Candara" pitchFamily="34" charset="0"/>
              </a:rPr>
              <a:t>Haxhaj</a:t>
            </a:r>
            <a:endParaRPr lang="en-US" b="1" i="1" dirty="0" smtClean="0">
              <a:latin typeface="Candara" pitchFamily="34" charset="0"/>
            </a:endParaRPr>
          </a:p>
          <a:p>
            <a:r>
              <a:rPr lang="en-US" b="1" i="1" dirty="0" smtClean="0">
                <a:latin typeface="Candara" pitchFamily="34" charset="0"/>
              </a:rPr>
              <a:t>		                         </a:t>
            </a:r>
            <a:r>
              <a:rPr lang="en-US" b="1" i="1" dirty="0" err="1" smtClean="0">
                <a:latin typeface="Candara" pitchFamily="34" charset="0"/>
              </a:rPr>
              <a:t>Fortesa</a:t>
            </a:r>
            <a:r>
              <a:rPr lang="en-US" b="1" i="1" dirty="0" smtClean="0">
                <a:latin typeface="Candara" pitchFamily="34" charset="0"/>
              </a:rPr>
              <a:t> </a:t>
            </a:r>
            <a:r>
              <a:rPr lang="en-US" b="1" i="1" dirty="0" err="1" smtClean="0">
                <a:latin typeface="Candara" pitchFamily="34" charset="0"/>
              </a:rPr>
              <a:t>Hysenaj</a:t>
            </a:r>
            <a:endParaRPr lang="en-US" b="1" i="1" dirty="0" smtClean="0">
              <a:latin typeface="Candara" pitchFamily="34" charset="0"/>
            </a:endParaRPr>
          </a:p>
          <a:p>
            <a:r>
              <a:rPr lang="en-US" b="1" i="1" dirty="0" smtClean="0">
                <a:latin typeface="Candara" pitchFamily="34" charset="0"/>
              </a:rPr>
              <a:t>		                         </a:t>
            </a:r>
            <a:r>
              <a:rPr lang="en-US" b="1" i="1" dirty="0" err="1" smtClean="0">
                <a:latin typeface="Candara" pitchFamily="34" charset="0"/>
              </a:rPr>
              <a:t>Migena</a:t>
            </a:r>
            <a:r>
              <a:rPr lang="en-US" b="1" i="1" dirty="0" smtClean="0">
                <a:latin typeface="Candara" pitchFamily="34" charset="0"/>
              </a:rPr>
              <a:t> </a:t>
            </a:r>
            <a:r>
              <a:rPr lang="en-US" b="1" i="1" dirty="0" err="1" smtClean="0">
                <a:latin typeface="Candara" pitchFamily="34" charset="0"/>
              </a:rPr>
              <a:t>Likaj</a:t>
            </a:r>
            <a:endParaRPr lang="en-US" b="1" i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</a:t>
            </a:r>
            <a:r>
              <a:rPr lang="en-US" b="1" i="1" dirty="0" smtClean="0"/>
              <a:t>YRJE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8144"/>
            <a:ext cx="8946541" cy="470025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Përshkrimi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projektit</a:t>
            </a:r>
            <a:endParaRPr lang="en-US" sz="2400" dirty="0" smtClean="0"/>
          </a:p>
          <a:p>
            <a:r>
              <a:rPr lang="en-US" sz="2400" dirty="0" smtClean="0"/>
              <a:t>IP </a:t>
            </a:r>
            <a:r>
              <a:rPr lang="en-US" sz="2400" dirty="0" err="1" smtClean="0"/>
              <a:t>Adresa</a:t>
            </a:r>
            <a:endParaRPr lang="en-US" sz="2400" dirty="0" smtClean="0"/>
          </a:p>
          <a:p>
            <a:r>
              <a:rPr lang="en-US" sz="2400" dirty="0" smtClean="0"/>
              <a:t>IP </a:t>
            </a:r>
            <a:r>
              <a:rPr lang="en-US" sz="2400" dirty="0" err="1" smtClean="0"/>
              <a:t>statike</a:t>
            </a:r>
            <a:r>
              <a:rPr lang="en-US" sz="2400" dirty="0" smtClean="0"/>
              <a:t> </a:t>
            </a:r>
            <a:r>
              <a:rPr lang="en-US" sz="2400" dirty="0" err="1" smtClean="0"/>
              <a:t>dhe</a:t>
            </a:r>
            <a:r>
              <a:rPr lang="en-US" sz="2400" dirty="0" smtClean="0"/>
              <a:t> </a:t>
            </a:r>
            <a:r>
              <a:rPr lang="en-US" sz="2400" dirty="0" err="1" smtClean="0"/>
              <a:t>dinamike</a:t>
            </a:r>
            <a:endParaRPr lang="en-US" sz="2400" dirty="0" smtClean="0"/>
          </a:p>
          <a:p>
            <a:r>
              <a:rPr lang="en-US" sz="2400" dirty="0" smtClean="0"/>
              <a:t>Switch</a:t>
            </a:r>
          </a:p>
          <a:p>
            <a:r>
              <a:rPr lang="en-US" sz="2400" dirty="0" err="1" smtClean="0"/>
              <a:t>Printeri</a:t>
            </a:r>
            <a:endParaRPr lang="en-US" sz="2400" dirty="0" smtClean="0"/>
          </a:p>
          <a:p>
            <a:r>
              <a:rPr lang="en-US" sz="2400" dirty="0" err="1" smtClean="0"/>
              <a:t>Routeri</a:t>
            </a:r>
            <a:endParaRPr lang="en-US" sz="2400" dirty="0" smtClean="0"/>
          </a:p>
          <a:p>
            <a:r>
              <a:rPr lang="en-US" sz="2400" dirty="0" smtClean="0"/>
              <a:t>Wireless </a:t>
            </a:r>
            <a:r>
              <a:rPr lang="en-US" sz="2400" dirty="0" err="1" smtClean="0"/>
              <a:t>routeri</a:t>
            </a:r>
            <a:endParaRPr lang="en-US" sz="2400" dirty="0" smtClean="0"/>
          </a:p>
          <a:p>
            <a:r>
              <a:rPr lang="en-US" sz="2400" dirty="0" smtClean="0"/>
              <a:t>Ping </a:t>
            </a:r>
            <a:r>
              <a:rPr lang="en-US" sz="2400" dirty="0" err="1" smtClean="0"/>
              <a:t>dhe</a:t>
            </a:r>
            <a:r>
              <a:rPr lang="en-US" sz="2400" dirty="0" smtClean="0"/>
              <a:t> PDU</a:t>
            </a:r>
          </a:p>
          <a:p>
            <a:r>
              <a:rPr lang="en-US" sz="2400" dirty="0" smtClean="0"/>
              <a:t>DNS </a:t>
            </a:r>
            <a:r>
              <a:rPr lang="en-US" sz="2400" dirty="0" err="1" smtClean="0"/>
              <a:t>serveri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0446"/>
          </a:xfrm>
        </p:spPr>
        <p:txBody>
          <a:bodyPr/>
          <a:lstStyle/>
          <a:p>
            <a:r>
              <a:rPr lang="en-US" b="1" i="1" dirty="0" smtClean="0"/>
              <a:t>PACKET TRACER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0982"/>
            <a:ext cx="8946541" cy="4727417"/>
          </a:xfrm>
        </p:spPr>
        <p:txBody>
          <a:bodyPr/>
          <a:lstStyle/>
          <a:p>
            <a:r>
              <a:rPr lang="en-US" dirty="0" smtClean="0"/>
              <a:t>Packet Tracer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mjet</a:t>
            </a:r>
            <a:r>
              <a:rPr lang="en-US" dirty="0" smtClean="0"/>
              <a:t> </a:t>
            </a:r>
            <a:r>
              <a:rPr lang="en-US" dirty="0" err="1" smtClean="0"/>
              <a:t>simulimi</a:t>
            </a:r>
            <a:r>
              <a:rPr lang="en-US" dirty="0" smtClean="0"/>
              <a:t> </a:t>
            </a:r>
            <a:r>
              <a:rPr lang="en-US" dirty="0" err="1" smtClean="0"/>
              <a:t>vizual</a:t>
            </a:r>
            <a:r>
              <a:rPr lang="en-US" dirty="0" smtClean="0"/>
              <a:t> </a:t>
            </a:r>
            <a:r>
              <a:rPr lang="en-US" dirty="0" err="1" smtClean="0"/>
              <a:t>ndër-platformash</a:t>
            </a:r>
            <a:r>
              <a:rPr lang="en-US" dirty="0" smtClean="0"/>
              <a:t>(cross-platform)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dizajnuar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Cisco Systems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lejon</a:t>
            </a:r>
            <a:r>
              <a:rPr lang="en-US" dirty="0" smtClean="0"/>
              <a:t> </a:t>
            </a:r>
            <a:r>
              <a:rPr lang="en-US" dirty="0" err="1" smtClean="0"/>
              <a:t>përdoruesit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krijojnë</a:t>
            </a:r>
            <a:r>
              <a:rPr lang="en-US" dirty="0" smtClean="0"/>
              <a:t> </a:t>
            </a:r>
            <a:r>
              <a:rPr lang="en-US" dirty="0" err="1" smtClean="0"/>
              <a:t>topologji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rrjetit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imitojnë</a:t>
            </a:r>
            <a:r>
              <a:rPr lang="en-US" dirty="0" smtClean="0"/>
              <a:t> </a:t>
            </a:r>
            <a:r>
              <a:rPr lang="en-US" dirty="0" err="1" smtClean="0"/>
              <a:t>rrjetet</a:t>
            </a:r>
            <a:r>
              <a:rPr lang="en-US" dirty="0" smtClean="0"/>
              <a:t> </a:t>
            </a:r>
            <a:r>
              <a:rPr lang="en-US" dirty="0" err="1" smtClean="0"/>
              <a:t>kompjuterike</a:t>
            </a:r>
            <a:r>
              <a:rPr lang="en-US" dirty="0" smtClean="0"/>
              <a:t> </a:t>
            </a:r>
            <a:r>
              <a:rPr lang="en-US" dirty="0" err="1" smtClean="0"/>
              <a:t>moderne</a:t>
            </a:r>
            <a:r>
              <a:rPr lang="en-US" dirty="0" smtClean="0"/>
              <a:t>. </a:t>
            </a:r>
            <a:r>
              <a:rPr lang="en-US" dirty="0" err="1" smtClean="0"/>
              <a:t>Softueri</a:t>
            </a:r>
            <a:r>
              <a:rPr lang="en-US" dirty="0" smtClean="0"/>
              <a:t> u </a:t>
            </a:r>
            <a:r>
              <a:rPr lang="en-US" dirty="0" err="1" smtClean="0"/>
              <a:t>lejon</a:t>
            </a:r>
            <a:r>
              <a:rPr lang="en-US" dirty="0" smtClean="0"/>
              <a:t> </a:t>
            </a:r>
            <a:r>
              <a:rPr lang="en-US" dirty="0" err="1" smtClean="0"/>
              <a:t>përdoruesve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simulojnë</a:t>
            </a:r>
            <a:r>
              <a:rPr lang="en-US" dirty="0" smtClean="0"/>
              <a:t> </a:t>
            </a:r>
            <a:r>
              <a:rPr lang="en-US" dirty="0" err="1" smtClean="0"/>
              <a:t>konfigurimin</a:t>
            </a:r>
            <a:r>
              <a:rPr lang="en-US" dirty="0" smtClean="0"/>
              <a:t> e </a:t>
            </a:r>
            <a:r>
              <a:rPr lang="en-US" dirty="0" err="1" smtClean="0"/>
              <a:t>routerëve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switchave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Cisco-s duke </a:t>
            </a:r>
            <a:r>
              <a:rPr lang="en-US" dirty="0" err="1" smtClean="0"/>
              <a:t>përdorur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ndërfaqe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simuluar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linjës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komandës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Packet Tracer </a:t>
            </a:r>
            <a:r>
              <a:rPr lang="en-US" dirty="0" err="1" smtClean="0"/>
              <a:t>lejon</a:t>
            </a:r>
            <a:r>
              <a:rPr lang="en-US" dirty="0" smtClean="0"/>
              <a:t> </a:t>
            </a:r>
            <a:r>
              <a:rPr lang="en-US" dirty="0" err="1" smtClean="0"/>
              <a:t>studentët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krijojnë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rrjete</a:t>
            </a:r>
            <a:r>
              <a:rPr lang="en-US" dirty="0" smtClean="0"/>
              <a:t> </a:t>
            </a:r>
            <a:r>
              <a:rPr lang="en-US" dirty="0" err="1" smtClean="0"/>
              <a:t>komplekse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mëdha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shpesh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mundshme</a:t>
            </a:r>
            <a:r>
              <a:rPr lang="en-US" dirty="0" smtClean="0"/>
              <a:t> me hardware</a:t>
            </a:r>
            <a:br>
              <a:rPr lang="en-US" dirty="0" smtClean="0"/>
            </a:br>
            <a:r>
              <a:rPr lang="en-US" dirty="0" err="1" smtClean="0"/>
              <a:t>fizike</a:t>
            </a:r>
            <a:r>
              <a:rPr lang="en-US" dirty="0" smtClean="0"/>
              <a:t>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shkak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shpenzimeve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146" name="Picture 2" descr="C:\Users\Hp\Desktop\RRK_FAZA2\pac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023" y="3675707"/>
            <a:ext cx="4734964" cy="2888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721" y="452718"/>
            <a:ext cx="9082113" cy="841928"/>
          </a:xfrm>
        </p:spPr>
        <p:txBody>
          <a:bodyPr/>
          <a:lstStyle/>
          <a:p>
            <a:r>
              <a:rPr lang="en-US" b="1" dirty="0" smtClean="0"/>
              <a:t>IP  </a:t>
            </a:r>
            <a:r>
              <a:rPr lang="en-US" b="1" dirty="0" err="1" smtClean="0"/>
              <a:t>Adresa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3164"/>
            <a:ext cx="8946541" cy="5196689"/>
          </a:xfrm>
        </p:spPr>
        <p:txBody>
          <a:bodyPr>
            <a:normAutofit/>
          </a:bodyPr>
          <a:lstStyle/>
          <a:p>
            <a:r>
              <a:rPr lang="en-US" dirty="0" smtClean="0"/>
              <a:t>IP </a:t>
            </a:r>
            <a:r>
              <a:rPr lang="en-US" dirty="0" err="1" smtClean="0"/>
              <a:t>adresa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adrese</a:t>
            </a:r>
            <a:r>
              <a:rPr lang="en-US" dirty="0" smtClean="0"/>
              <a:t> </a:t>
            </a:r>
            <a:r>
              <a:rPr lang="en-US" dirty="0" err="1" smtClean="0"/>
              <a:t>logjike</a:t>
            </a:r>
            <a:r>
              <a:rPr lang="en-US" dirty="0" smtClean="0"/>
              <a:t>  e </a:t>
            </a:r>
            <a:r>
              <a:rPr lang="en-US" dirty="0" err="1" smtClean="0"/>
              <a:t>protokollit</a:t>
            </a:r>
            <a:r>
              <a:rPr lang="en-US" dirty="0" smtClean="0"/>
              <a:t> </a:t>
            </a:r>
            <a:r>
              <a:rPr lang="en-US" dirty="0" err="1" smtClean="0"/>
              <a:t>IP,që</a:t>
            </a:r>
            <a:r>
              <a:rPr lang="en-US" dirty="0" smtClean="0"/>
              <a:t> </a:t>
            </a:r>
            <a:r>
              <a:rPr lang="en-US" dirty="0" err="1" smtClean="0"/>
              <a:t>vepron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shtresën</a:t>
            </a:r>
            <a:r>
              <a:rPr lang="en-US" dirty="0" smtClean="0"/>
              <a:t> e </a:t>
            </a:r>
            <a:r>
              <a:rPr lang="en-US" dirty="0" err="1" smtClean="0"/>
              <a:t>Rrjetëve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modelit</a:t>
            </a:r>
            <a:r>
              <a:rPr lang="en-US" dirty="0" smtClean="0"/>
              <a:t> OSI, </a:t>
            </a:r>
            <a:r>
              <a:rPr lang="en-US" dirty="0" err="1" smtClean="0"/>
              <a:t>dhe</a:t>
            </a:r>
            <a:r>
              <a:rPr lang="en-US" dirty="0" smtClean="0"/>
              <a:t> e </a:t>
            </a:r>
            <a:r>
              <a:rPr lang="en-US" dirty="0" err="1" smtClean="0"/>
              <a:t>versionin</a:t>
            </a:r>
            <a:r>
              <a:rPr lang="en-US" dirty="0" smtClean="0"/>
              <a:t> e 4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saj</a:t>
            </a:r>
            <a:r>
              <a:rPr lang="en-US" dirty="0" smtClean="0"/>
              <a:t> (iPv4) </a:t>
            </a:r>
            <a:r>
              <a:rPr lang="en-US" dirty="0" err="1" smtClean="0"/>
              <a:t>parqet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vlere</a:t>
            </a:r>
            <a:r>
              <a:rPr lang="en-US" dirty="0" smtClean="0"/>
              <a:t> </a:t>
            </a:r>
            <a:r>
              <a:rPr lang="en-US" dirty="0" err="1" smtClean="0"/>
              <a:t>sekuenciale</a:t>
            </a:r>
            <a:r>
              <a:rPr lang="en-US" dirty="0" smtClean="0"/>
              <a:t> </a:t>
            </a:r>
            <a:r>
              <a:rPr lang="en-US" dirty="0" err="1" smtClean="0"/>
              <a:t>numërike</a:t>
            </a:r>
            <a:r>
              <a:rPr lang="en-US" dirty="0" smtClean="0"/>
              <a:t> 32-bitëshe </a:t>
            </a:r>
            <a:r>
              <a:rPr lang="en-US" dirty="0" err="1" smtClean="0"/>
              <a:t>apo</a:t>
            </a:r>
            <a:r>
              <a:rPr lang="en-US" dirty="0" smtClean="0"/>
              <a:t> 4-bajtëshe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shprehur</a:t>
            </a:r>
            <a:r>
              <a:rPr lang="en-US" dirty="0" smtClean="0"/>
              <a:t> me </a:t>
            </a:r>
            <a:r>
              <a:rPr lang="en-US" dirty="0" err="1" smtClean="0"/>
              <a:t>numra</a:t>
            </a:r>
            <a:r>
              <a:rPr lang="en-US" dirty="0" smtClean="0"/>
              <a:t> </a:t>
            </a:r>
            <a:r>
              <a:rPr lang="en-US" dirty="0" err="1" smtClean="0"/>
              <a:t>binarë</a:t>
            </a:r>
            <a:r>
              <a:rPr lang="en-US" dirty="0" smtClean="0"/>
              <a:t> 1 </a:t>
            </a:r>
            <a:r>
              <a:rPr lang="en-US" dirty="0" err="1" smtClean="0"/>
              <a:t>dhe</a:t>
            </a:r>
            <a:r>
              <a:rPr lang="en-US" dirty="0" smtClean="0"/>
              <a:t> 0.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definuar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per </a:t>
            </a:r>
            <a:r>
              <a:rPr lang="en-US" dirty="0" err="1" smtClean="0"/>
              <a:t>te</a:t>
            </a:r>
            <a:r>
              <a:rPr lang="en-US" dirty="0" smtClean="0"/>
              <a:t>  </a:t>
            </a:r>
            <a:r>
              <a:rPr lang="en-US" dirty="0" err="1" smtClean="0"/>
              <a:t>perkufizuar</a:t>
            </a:r>
            <a:r>
              <a:rPr lang="en-US" dirty="0" smtClean="0"/>
              <a:t> </a:t>
            </a:r>
            <a:r>
              <a:rPr lang="en-US" dirty="0" err="1" smtClean="0"/>
              <a:t>rrjetet</a:t>
            </a:r>
            <a:r>
              <a:rPr lang="en-US" dirty="0" smtClean="0"/>
              <a:t> </a:t>
            </a:r>
            <a:r>
              <a:rPr lang="en-US" dirty="0" err="1" smtClean="0"/>
              <a:t>kompjuterike</a:t>
            </a:r>
            <a:r>
              <a:rPr lang="en-US" dirty="0" smtClean="0"/>
              <a:t> ne ate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vogla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medha</a:t>
            </a:r>
            <a:r>
              <a:rPr lang="en-US" dirty="0" smtClean="0"/>
              <a:t>, IP </a:t>
            </a:r>
            <a:r>
              <a:rPr lang="en-US" dirty="0" err="1" smtClean="0"/>
              <a:t>adresat</a:t>
            </a:r>
            <a:r>
              <a:rPr lang="en-US" dirty="0" smtClean="0"/>
              <a:t> </a:t>
            </a:r>
            <a:r>
              <a:rPr lang="en-US" dirty="0" err="1" smtClean="0"/>
              <a:t>ndahen</a:t>
            </a:r>
            <a:r>
              <a:rPr lang="en-US" dirty="0" smtClean="0"/>
              <a:t> ne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klasa.Me</a:t>
            </a:r>
            <a:r>
              <a:rPr lang="en-US" dirty="0" smtClean="0"/>
              <a:t> </a:t>
            </a:r>
            <a:r>
              <a:rPr lang="en-US" dirty="0" err="1" smtClean="0"/>
              <a:t>klasen</a:t>
            </a:r>
            <a:r>
              <a:rPr lang="en-US" dirty="0" smtClean="0"/>
              <a:t> A </a:t>
            </a:r>
            <a:r>
              <a:rPr lang="en-US" dirty="0" err="1" smtClean="0"/>
              <a:t>definohen</a:t>
            </a:r>
            <a:r>
              <a:rPr lang="en-US" dirty="0" smtClean="0"/>
              <a:t> </a:t>
            </a:r>
            <a:r>
              <a:rPr lang="en-US" dirty="0" err="1" smtClean="0"/>
              <a:t>rrjetet</a:t>
            </a:r>
            <a:r>
              <a:rPr lang="en-US" dirty="0" smtClean="0"/>
              <a:t> 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medha,me</a:t>
            </a:r>
            <a:r>
              <a:rPr lang="en-US" dirty="0" smtClean="0"/>
              <a:t> </a:t>
            </a:r>
            <a:r>
              <a:rPr lang="en-US" dirty="0" err="1" smtClean="0"/>
              <a:t>klasen</a:t>
            </a:r>
            <a:r>
              <a:rPr lang="en-US" dirty="0" smtClean="0"/>
              <a:t> B </a:t>
            </a:r>
            <a:r>
              <a:rPr lang="en-US" dirty="0" err="1" smtClean="0"/>
              <a:t>rrjetet</a:t>
            </a:r>
            <a:r>
              <a:rPr lang="en-US" dirty="0" smtClean="0"/>
              <a:t> e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me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klasen</a:t>
            </a:r>
            <a:r>
              <a:rPr lang="en-US" dirty="0" smtClean="0"/>
              <a:t> C </a:t>
            </a:r>
            <a:r>
              <a:rPr lang="en-US" dirty="0" err="1" smtClean="0"/>
              <a:t>rrjetet</a:t>
            </a:r>
            <a:r>
              <a:rPr lang="en-US" dirty="0" smtClean="0"/>
              <a:t> e </a:t>
            </a:r>
            <a:r>
              <a:rPr lang="en-US" dirty="0" err="1" smtClean="0"/>
              <a:t>vogla</a:t>
            </a:r>
            <a:r>
              <a:rPr lang="en-US" dirty="0" smtClean="0"/>
              <a:t>. </a:t>
            </a:r>
            <a:r>
              <a:rPr lang="en-US" dirty="0" err="1" smtClean="0"/>
              <a:t>Ekzistojne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IP </a:t>
            </a:r>
            <a:r>
              <a:rPr lang="en-US" dirty="0" err="1" smtClean="0"/>
              <a:t>adresave,klasa</a:t>
            </a:r>
            <a:r>
              <a:rPr lang="en-US" dirty="0" smtClean="0"/>
              <a:t> D </a:t>
            </a:r>
            <a:r>
              <a:rPr lang="en-US" dirty="0" err="1" smtClean="0"/>
              <a:t>qe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perdoren</a:t>
            </a:r>
            <a:r>
              <a:rPr lang="en-US" dirty="0" smtClean="0"/>
              <a:t> per multicast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ana</a:t>
            </a:r>
            <a:r>
              <a:rPr lang="en-US" dirty="0" smtClean="0"/>
              <a:t> e </a:t>
            </a:r>
            <a:br>
              <a:rPr lang="en-US" dirty="0" smtClean="0"/>
            </a:br>
            <a:r>
              <a:rPr lang="en-US" dirty="0" err="1" smtClean="0"/>
              <a:t>aplikacioneve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protokolleve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rrugetimit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E </a:t>
            </a:r>
            <a:r>
              <a:rPr lang="en-US" dirty="0" err="1" smtClean="0"/>
              <a:t>eshte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 </a:t>
            </a:r>
            <a:r>
              <a:rPr lang="en-US" dirty="0" err="1" smtClean="0"/>
              <a:t>rezervuar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IETF-</a:t>
            </a:r>
            <a:r>
              <a:rPr lang="en-US" dirty="0" err="1" smtClean="0"/>
              <a:t>ja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Hp\Desktop\RRK_FAZA2\ip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9052" y="3622313"/>
            <a:ext cx="4563827" cy="3099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IP-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statike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dinamike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</a:t>
            </a:r>
            <a:r>
              <a:rPr lang="en-US" dirty="0" err="1" smtClean="0"/>
              <a:t>adresë</a:t>
            </a:r>
            <a:r>
              <a:rPr lang="en-US" dirty="0" smtClean="0"/>
              <a:t> </a:t>
            </a:r>
            <a:r>
              <a:rPr lang="en-US" dirty="0" err="1" smtClean="0"/>
              <a:t>statike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thotë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qëndrosh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njëjtë</a:t>
            </a:r>
            <a:r>
              <a:rPr lang="en-US" dirty="0" smtClean="0"/>
              <a:t>. IP </a:t>
            </a:r>
            <a:r>
              <a:rPr lang="en-US" dirty="0" err="1" smtClean="0"/>
              <a:t>adresat</a:t>
            </a:r>
            <a:r>
              <a:rPr lang="en-US" dirty="0" smtClean="0"/>
              <a:t> </a:t>
            </a:r>
            <a:r>
              <a:rPr lang="en-US" dirty="0" err="1" smtClean="0"/>
              <a:t>statike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ndryshojnë</a:t>
            </a:r>
            <a:r>
              <a:rPr lang="en-US" dirty="0" smtClean="0"/>
              <a:t>.</a:t>
            </a:r>
          </a:p>
          <a:p>
            <a:r>
              <a:rPr lang="en-US" dirty="0" smtClean="0"/>
              <a:t>IP-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dinamike</a:t>
            </a:r>
            <a:r>
              <a:rPr lang="en-US" dirty="0" smtClean="0"/>
              <a:t> "</a:t>
            </a:r>
            <a:r>
              <a:rPr lang="en-US" dirty="0" err="1" smtClean="0"/>
              <a:t>ndryshojnë</a:t>
            </a:r>
            <a:r>
              <a:rPr lang="en-US" dirty="0" smtClean="0"/>
              <a:t> </a:t>
            </a:r>
            <a:r>
              <a:rPr lang="en-US" dirty="0" err="1" smtClean="0"/>
              <a:t>vazhdimisht</a:t>
            </a:r>
            <a:r>
              <a:rPr lang="en-US" dirty="0" smtClean="0"/>
              <a:t>". </a:t>
            </a:r>
            <a:r>
              <a:rPr lang="en-US" dirty="0" err="1" smtClean="0"/>
              <a:t>Prefiksi</a:t>
            </a:r>
            <a:r>
              <a:rPr lang="en-US" dirty="0" smtClean="0"/>
              <a:t> “</a:t>
            </a:r>
            <a:r>
              <a:rPr lang="en-US" dirty="0" err="1" smtClean="0"/>
              <a:t>dyna</a:t>
            </a:r>
            <a:r>
              <a:rPr lang="en-US" dirty="0" smtClean="0"/>
              <a:t>” </a:t>
            </a:r>
            <a:r>
              <a:rPr lang="en-US" dirty="0" err="1" smtClean="0"/>
              <a:t>nënkupton</a:t>
            </a:r>
            <a:r>
              <a:rPr lang="en-US" dirty="0" smtClean="0"/>
              <a:t> </a:t>
            </a:r>
            <a:r>
              <a:rPr lang="en-US" dirty="0" err="1" smtClean="0"/>
              <a:t>fuqinë</a:t>
            </a:r>
            <a:r>
              <a:rPr lang="en-US" dirty="0" smtClean="0"/>
              <a:t>; </a:t>
            </a:r>
            <a:r>
              <a:rPr lang="en-US" dirty="0" err="1" smtClean="0"/>
              <a:t>megjithatë</a:t>
            </a:r>
            <a:r>
              <a:rPr lang="en-US" dirty="0" smtClean="0"/>
              <a:t>, IP </a:t>
            </a:r>
            <a:r>
              <a:rPr lang="en-US" dirty="0" err="1" smtClean="0"/>
              <a:t>adresat</a:t>
            </a:r>
            <a:r>
              <a:rPr lang="en-US" dirty="0" smtClean="0"/>
              <a:t> </a:t>
            </a:r>
            <a:r>
              <a:rPr lang="en-US" dirty="0" err="1" smtClean="0"/>
              <a:t>dinamike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fuqishme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ndryshojnë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ndryshohen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Shumica</a:t>
            </a:r>
            <a:r>
              <a:rPr lang="en-US" dirty="0" smtClean="0"/>
              <a:t> e IP </a:t>
            </a:r>
            <a:r>
              <a:rPr lang="en-US" dirty="0" err="1" smtClean="0"/>
              <a:t>adresave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caktuara</a:t>
            </a:r>
            <a:r>
              <a:rPr lang="en-US" dirty="0" smtClean="0"/>
              <a:t> sot </a:t>
            </a:r>
            <a:r>
              <a:rPr lang="en-US" dirty="0" err="1" smtClean="0"/>
              <a:t>nga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Ofruesit</a:t>
            </a:r>
            <a:r>
              <a:rPr lang="en-US" dirty="0" smtClean="0"/>
              <a:t> e </a:t>
            </a:r>
            <a:r>
              <a:rPr lang="en-US" dirty="0" err="1" smtClean="0"/>
              <a:t>Shërbimeve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Internetit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IP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adresa</a:t>
            </a:r>
            <a:r>
              <a:rPr lang="en-US" dirty="0" smtClean="0"/>
              <a:t> </a:t>
            </a:r>
            <a:r>
              <a:rPr lang="en-US" dirty="0" err="1" smtClean="0"/>
              <a:t>dinamike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 descr="C:\Users\Hp\Desktop\RRK_FAZA2\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2071" y="4255129"/>
            <a:ext cx="4083113" cy="2444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SWITCH-I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Switch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quajtur</a:t>
            </a:r>
            <a:r>
              <a:rPr lang="en-US" dirty="0" smtClean="0"/>
              <a:t> </a:t>
            </a:r>
            <a:r>
              <a:rPr lang="en-US" dirty="0" err="1" smtClean="0"/>
              <a:t>poashtu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“switching hub”, “bridging hub”)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pajisje</a:t>
            </a:r>
            <a:r>
              <a:rPr lang="en-US" dirty="0" smtClean="0"/>
              <a:t> </a:t>
            </a:r>
            <a:r>
              <a:rPr lang="en-US" dirty="0" err="1" smtClean="0"/>
              <a:t>kompjuterike</a:t>
            </a:r>
            <a:r>
              <a:rPr lang="en-US" dirty="0" smtClean="0"/>
              <a:t> e </a:t>
            </a:r>
            <a:r>
              <a:rPr lang="en-US" dirty="0" err="1" smtClean="0"/>
              <a:t>rrjetit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lidh</a:t>
            </a:r>
            <a:r>
              <a:rPr lang="en-US" dirty="0" smtClean="0"/>
              <a:t> </a:t>
            </a:r>
            <a:r>
              <a:rPr lang="en-US" dirty="0" err="1" smtClean="0"/>
              <a:t>pajisjet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bashku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rrjet</a:t>
            </a:r>
            <a:r>
              <a:rPr lang="en-US" dirty="0" smtClean="0"/>
              <a:t> </a:t>
            </a:r>
            <a:r>
              <a:rPr lang="en-US" dirty="0" err="1" smtClean="0"/>
              <a:t>kompjuterik</a:t>
            </a:r>
            <a:r>
              <a:rPr lang="en-US" dirty="0" smtClean="0"/>
              <a:t> duke </a:t>
            </a:r>
            <a:r>
              <a:rPr lang="en-US" dirty="0" err="1" smtClean="0"/>
              <a:t>përdorur</a:t>
            </a:r>
            <a:r>
              <a:rPr lang="en-US" dirty="0" smtClean="0"/>
              <a:t> </a:t>
            </a:r>
            <a:r>
              <a:rPr lang="en-US" dirty="0" err="1" smtClean="0"/>
              <a:t>kalimin</a:t>
            </a:r>
            <a:r>
              <a:rPr lang="en-US" dirty="0" smtClean="0"/>
              <a:t> e </a:t>
            </a:r>
            <a:r>
              <a:rPr lang="en-US" dirty="0" err="1" smtClean="0"/>
              <a:t>paketave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marrë</a:t>
            </a:r>
            <a:r>
              <a:rPr lang="en-US" dirty="0" smtClean="0"/>
              <a:t>, </a:t>
            </a:r>
            <a:r>
              <a:rPr lang="en-US" dirty="0" err="1" smtClean="0"/>
              <a:t>përpunuar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përcjellë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pajisjen</a:t>
            </a:r>
            <a:r>
              <a:rPr lang="en-US" dirty="0" smtClean="0"/>
              <a:t> e </a:t>
            </a:r>
            <a:r>
              <a:rPr lang="en-US" dirty="0" err="1" smtClean="0"/>
              <a:t>destinacionit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Switch-at </a:t>
            </a:r>
            <a:r>
              <a:rPr lang="en-US" dirty="0" err="1" smtClean="0"/>
              <a:t>dallojne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madhesia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rrjedhimisht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portet</a:t>
            </a:r>
            <a:r>
              <a:rPr lang="en-US" dirty="0" smtClean="0"/>
              <a:t>. Switch-at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lidhen</a:t>
            </a:r>
            <a:r>
              <a:rPr lang="en-US" dirty="0" smtClean="0"/>
              <a:t> me </a:t>
            </a:r>
            <a:r>
              <a:rPr lang="en-US" dirty="0" err="1" smtClean="0"/>
              <a:t>njeri</a:t>
            </a:r>
            <a:r>
              <a:rPr lang="en-US" dirty="0" smtClean="0"/>
              <a:t> </a:t>
            </a:r>
            <a:r>
              <a:rPr lang="en-US" dirty="0" err="1" smtClean="0"/>
              <a:t>tjetrin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zingjire</a:t>
            </a:r>
            <a:r>
              <a:rPr lang="en-US" dirty="0" smtClean="0"/>
              <a:t> ne </a:t>
            </a:r>
            <a:r>
              <a:rPr lang="en-US" dirty="0" err="1" smtClean="0"/>
              <a:t>menyre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shtohet</a:t>
            </a:r>
            <a:r>
              <a:rPr lang="en-US" dirty="0" smtClean="0"/>
              <a:t> </a:t>
            </a:r>
            <a:r>
              <a:rPr lang="en-US" dirty="0" err="1" smtClean="0"/>
              <a:t>numri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pasijeve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lidhura</a:t>
            </a:r>
            <a:r>
              <a:rPr lang="en-US" dirty="0" smtClean="0"/>
              <a:t> ne </a:t>
            </a:r>
            <a:r>
              <a:rPr lang="en-US" dirty="0" err="1" smtClean="0"/>
              <a:t>rrjete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Hp\Desktop\RRK_FAZA2\swi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3473" y="4648770"/>
            <a:ext cx="3358836" cy="2007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i="1" dirty="0" smtClean="0"/>
              <a:t>ROUTERI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526" cy="4610432"/>
          </a:xfrm>
        </p:spPr>
        <p:txBody>
          <a:bodyPr/>
          <a:lstStyle/>
          <a:p>
            <a:r>
              <a:rPr lang="en-US" b="1" dirty="0" smtClean="0"/>
              <a:t>Router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pajisje</a:t>
            </a:r>
            <a:r>
              <a:rPr lang="en-US" dirty="0" smtClean="0"/>
              <a:t> </a:t>
            </a:r>
            <a:r>
              <a:rPr lang="en-US" dirty="0" err="1" smtClean="0"/>
              <a:t>rrjeti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përcjell</a:t>
            </a:r>
            <a:r>
              <a:rPr lang="en-US" dirty="0" smtClean="0"/>
              <a:t> </a:t>
            </a:r>
            <a:r>
              <a:rPr lang="en-US" dirty="0" err="1" smtClean="0"/>
              <a:t>paketat</a:t>
            </a:r>
            <a:r>
              <a:rPr lang="en-US" dirty="0" smtClean="0"/>
              <a:t> 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rrjeteve</a:t>
            </a:r>
            <a:r>
              <a:rPr lang="en-US" dirty="0" smtClean="0"/>
              <a:t> </a:t>
            </a:r>
            <a:r>
              <a:rPr lang="en-US" dirty="0" err="1" smtClean="0"/>
              <a:t>kompjuterike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Router-</a:t>
            </a:r>
            <a:r>
              <a:rPr lang="en-US" dirty="0" err="1" smtClean="0"/>
              <a:t>ët</a:t>
            </a:r>
            <a:r>
              <a:rPr lang="en-US" dirty="0" smtClean="0"/>
              <a:t> </a:t>
            </a:r>
            <a:r>
              <a:rPr lang="en-US" dirty="0" err="1" smtClean="0"/>
              <a:t>kryejnë</a:t>
            </a:r>
            <a:r>
              <a:rPr lang="en-US" dirty="0" smtClean="0"/>
              <a:t> </a:t>
            </a:r>
            <a:r>
              <a:rPr lang="en-US" dirty="0" err="1" smtClean="0"/>
              <a:t>funksionet</a:t>
            </a:r>
            <a:r>
              <a:rPr lang="en-US" dirty="0" smtClean="0"/>
              <a:t> e </a:t>
            </a:r>
            <a:r>
              <a:rPr lang="en-US" dirty="0" err="1" smtClean="0"/>
              <a:t>drejtimit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trafikut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Internet.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pako</a:t>
            </a:r>
            <a:r>
              <a:rPr lang="en-US" dirty="0" smtClean="0"/>
              <a:t> 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 smtClean="0"/>
              <a:t>zakonisht</a:t>
            </a:r>
            <a:r>
              <a:rPr lang="en-US" dirty="0" smtClean="0"/>
              <a:t> </a:t>
            </a:r>
            <a:r>
              <a:rPr lang="en-US" dirty="0" err="1" smtClean="0"/>
              <a:t>përcillet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router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router </a:t>
            </a:r>
            <a:r>
              <a:rPr lang="en-US" dirty="0" err="1" smtClean="0"/>
              <a:t>tjetër</a:t>
            </a:r>
            <a:r>
              <a:rPr lang="en-US" dirty="0" smtClean="0"/>
              <a:t> </a:t>
            </a:r>
            <a:r>
              <a:rPr lang="en-US" dirty="0" err="1" smtClean="0"/>
              <a:t>nëpërmjet</a:t>
            </a:r>
            <a:r>
              <a:rPr lang="en-US" dirty="0" smtClean="0"/>
              <a:t> </a:t>
            </a:r>
            <a:r>
              <a:rPr lang="en-US" dirty="0" err="1" smtClean="0"/>
              <a:t>rrjeteve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kryejnë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punë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internet </a:t>
            </a:r>
            <a:r>
              <a:rPr lang="en-US" dirty="0" err="1" smtClean="0"/>
              <a:t>derisa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arrijë</a:t>
            </a:r>
            <a:r>
              <a:rPr lang="en-US" dirty="0" smtClean="0"/>
              <a:t> </a:t>
            </a:r>
            <a:r>
              <a:rPr lang="en-US" dirty="0" err="1" smtClean="0"/>
              <a:t>nyjen</a:t>
            </a:r>
            <a:r>
              <a:rPr lang="en-US" dirty="0" smtClean="0"/>
              <a:t> e </a:t>
            </a:r>
            <a:r>
              <a:rPr lang="en-US" dirty="0" err="1" smtClean="0"/>
              <a:t>destinacionit</a:t>
            </a:r>
            <a:r>
              <a:rPr lang="en-US" dirty="0" smtClean="0"/>
              <a:t>. </a:t>
            </a:r>
            <a:r>
              <a:rPr lang="en-US" dirty="0" err="1" smtClean="0"/>
              <a:t>Një</a:t>
            </a:r>
            <a:r>
              <a:rPr lang="en-US" dirty="0" smtClean="0"/>
              <a:t> router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lidhur</a:t>
            </a:r>
            <a:r>
              <a:rPr lang="en-US" dirty="0" smtClean="0"/>
              <a:t> me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linja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rrjete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.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paketë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dhënash</a:t>
            </a:r>
            <a:r>
              <a:rPr lang="en-US" dirty="0" smtClean="0"/>
              <a:t> </a:t>
            </a:r>
            <a:r>
              <a:rPr lang="en-US" dirty="0" err="1" smtClean="0"/>
              <a:t>futet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linjat</a:t>
            </a:r>
            <a:r>
              <a:rPr lang="en-US" dirty="0" smtClean="0"/>
              <a:t>, router </a:t>
            </a:r>
            <a:r>
              <a:rPr lang="en-US" dirty="0" err="1" smtClean="0"/>
              <a:t>lexon</a:t>
            </a:r>
            <a:r>
              <a:rPr lang="en-US" dirty="0" smtClean="0"/>
              <a:t> </a:t>
            </a:r>
            <a:r>
              <a:rPr lang="en-US" dirty="0" err="1" smtClean="0"/>
              <a:t>informacionin</a:t>
            </a:r>
            <a:r>
              <a:rPr lang="en-US" dirty="0" smtClean="0"/>
              <a:t> e </a:t>
            </a:r>
            <a:r>
              <a:rPr lang="en-US" dirty="0" err="1" smtClean="0"/>
              <a:t>adresës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rrjetit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pako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përcaktuar</a:t>
            </a:r>
            <a:r>
              <a:rPr lang="en-US" dirty="0" smtClean="0"/>
              <a:t> </a:t>
            </a:r>
            <a:r>
              <a:rPr lang="en-US" dirty="0" err="1" smtClean="0"/>
              <a:t>destinacionin</a:t>
            </a:r>
            <a:r>
              <a:rPr lang="en-US" dirty="0" smtClean="0"/>
              <a:t> </a:t>
            </a:r>
            <a:r>
              <a:rPr lang="en-US" dirty="0" err="1" smtClean="0"/>
              <a:t>përfundimtar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Pastaj</a:t>
            </a:r>
            <a:r>
              <a:rPr lang="en-US" dirty="0" smtClean="0"/>
              <a:t>, duke </a:t>
            </a:r>
            <a:r>
              <a:rPr lang="en-US" dirty="0" err="1" smtClean="0"/>
              <a:t>përdorur</a:t>
            </a:r>
            <a:r>
              <a:rPr lang="en-US" dirty="0" smtClean="0"/>
              <a:t> </a:t>
            </a:r>
            <a:r>
              <a:rPr lang="en-US" dirty="0" err="1" smtClean="0"/>
              <a:t>informacionin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tabelën</a:t>
            </a:r>
            <a:r>
              <a:rPr lang="en-US" dirty="0" smtClean="0"/>
              <a:t> e </a:t>
            </a:r>
            <a:r>
              <a:rPr lang="en-US" dirty="0" err="1" smtClean="0"/>
              <a:t>rutimit</a:t>
            </a:r>
            <a:r>
              <a:rPr lang="en-US" dirty="0" smtClean="0"/>
              <a:t> (routing table)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politikat</a:t>
            </a:r>
            <a:r>
              <a:rPr lang="en-US" dirty="0" smtClean="0"/>
              <a:t> e </a:t>
            </a:r>
            <a:r>
              <a:rPr lang="en-US" dirty="0" err="1" smtClean="0"/>
              <a:t>drejtimit</a:t>
            </a:r>
            <a:r>
              <a:rPr lang="en-US" dirty="0" smtClean="0"/>
              <a:t> (routing policy),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drejton</a:t>
            </a:r>
            <a:r>
              <a:rPr lang="en-US" dirty="0" smtClean="0"/>
              <a:t> </a:t>
            </a:r>
            <a:r>
              <a:rPr lang="en-US" dirty="0" err="1" smtClean="0"/>
              <a:t>paketën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rrjetin</a:t>
            </a:r>
            <a:r>
              <a:rPr lang="en-US" dirty="0" smtClean="0"/>
              <a:t> </a:t>
            </a:r>
            <a:r>
              <a:rPr lang="en-US" dirty="0" err="1" smtClean="0"/>
              <a:t>tjetër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udhëtimin</a:t>
            </a:r>
            <a:r>
              <a:rPr lang="en-US" dirty="0" smtClean="0"/>
              <a:t> e </a:t>
            </a:r>
            <a:r>
              <a:rPr lang="en-US" dirty="0" err="1" smtClean="0"/>
              <a:t>tij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 descr="C:\Users\Hp\Desktop\RRK_FAZA2\rou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184" y="422388"/>
            <a:ext cx="3850794" cy="1343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WIRELESS ROUTERI	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Wireless router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pajisje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kryen</a:t>
            </a:r>
            <a:r>
              <a:rPr lang="en-US" dirty="0" smtClean="0"/>
              <a:t> </a:t>
            </a:r>
            <a:r>
              <a:rPr lang="en-US" dirty="0" err="1" smtClean="0"/>
              <a:t>funksionet</a:t>
            </a:r>
            <a:r>
              <a:rPr lang="en-US" dirty="0" smtClean="0"/>
              <a:t> e </a:t>
            </a:r>
            <a:r>
              <a:rPr lang="en-US" dirty="0" err="1" smtClean="0"/>
              <a:t>një</a:t>
            </a:r>
            <a:r>
              <a:rPr lang="en-US" dirty="0" smtClean="0"/>
              <a:t> router-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gjithashtu</a:t>
            </a:r>
            <a:r>
              <a:rPr lang="en-US" dirty="0" smtClean="0"/>
              <a:t> </a:t>
            </a:r>
            <a:r>
              <a:rPr lang="en-US" dirty="0" err="1" smtClean="0"/>
              <a:t>përfshin</a:t>
            </a:r>
            <a:r>
              <a:rPr lang="en-US" dirty="0" smtClean="0"/>
              <a:t> </a:t>
            </a:r>
            <a:r>
              <a:rPr lang="en-US" dirty="0" err="1" smtClean="0"/>
              <a:t>funksionet</a:t>
            </a:r>
            <a:r>
              <a:rPr lang="en-US" dirty="0" smtClean="0"/>
              <a:t> e </a:t>
            </a:r>
            <a:r>
              <a:rPr lang="en-US" dirty="0" err="1" smtClean="0"/>
              <a:t>një</a:t>
            </a:r>
            <a:r>
              <a:rPr lang="en-US" dirty="0" smtClean="0"/>
              <a:t> “</a:t>
            </a:r>
            <a:r>
              <a:rPr lang="en-US" dirty="0" err="1" smtClean="0"/>
              <a:t>acces</a:t>
            </a:r>
            <a:r>
              <a:rPr lang="en-US" dirty="0" smtClean="0"/>
              <a:t> point-</a:t>
            </a:r>
            <a:r>
              <a:rPr lang="en-US" dirty="0" err="1" smtClean="0"/>
              <a:t>i</a:t>
            </a:r>
            <a:r>
              <a:rPr lang="en-US" dirty="0" smtClean="0"/>
              <a:t>” pa tel. </a:t>
            </a:r>
            <a:r>
              <a:rPr lang="en-US" dirty="0" err="1" smtClean="0"/>
              <a:t>Ajo</a:t>
            </a:r>
            <a:r>
              <a:rPr lang="en-US" dirty="0" smtClean="0"/>
              <a:t> </a:t>
            </a:r>
            <a:r>
              <a:rPr lang="en-US" dirty="0" err="1" smtClean="0"/>
              <a:t>përdoret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siguruar</a:t>
            </a:r>
            <a:r>
              <a:rPr lang="en-US" dirty="0" smtClean="0"/>
              <a:t> </a:t>
            </a:r>
            <a:r>
              <a:rPr lang="en-US" dirty="0" err="1" smtClean="0"/>
              <a:t>qasje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internet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rrjet</a:t>
            </a:r>
            <a:r>
              <a:rPr lang="en-US" dirty="0" smtClean="0"/>
              <a:t> </a:t>
            </a:r>
            <a:r>
              <a:rPr lang="en-US" dirty="0" err="1" smtClean="0"/>
              <a:t>kompjuterik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.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varësi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prodhuesit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modelit</a:t>
            </a:r>
            <a:r>
              <a:rPr lang="en-US" dirty="0" smtClean="0"/>
              <a:t>,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funksionojë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rrjet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LAN </a:t>
            </a:r>
            <a:r>
              <a:rPr lang="en-US" dirty="0" err="1" smtClean="0"/>
              <a:t>vetëm</a:t>
            </a:r>
            <a:r>
              <a:rPr lang="en-US" dirty="0" smtClean="0"/>
              <a:t> me </a:t>
            </a:r>
            <a:r>
              <a:rPr lang="en-US" dirty="0" err="1" smtClean="0"/>
              <a:t>valë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rrjet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përzier</a:t>
            </a:r>
            <a:r>
              <a:rPr lang="en-US" dirty="0" smtClean="0"/>
              <a:t> me </a:t>
            </a:r>
            <a:r>
              <a:rPr lang="en-US" dirty="0" err="1" smtClean="0"/>
              <a:t>kabllo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pa tel.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 descr="C:\Users\Hp\Desktop\RRK_FAZA2\wifirou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6431" y="3707394"/>
            <a:ext cx="3526622" cy="3313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     </a:t>
            </a:r>
            <a:br>
              <a:rPr lang="en-US" b="1" i="1" dirty="0" smtClean="0"/>
            </a:br>
            <a:r>
              <a:rPr lang="en-US" b="1" i="1" dirty="0" smtClean="0"/>
              <a:t>PRINTERI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pajisje</a:t>
            </a:r>
            <a:r>
              <a:rPr lang="en-US" dirty="0" smtClean="0"/>
              <a:t> </a:t>
            </a:r>
            <a:r>
              <a:rPr lang="en-US" dirty="0" err="1" smtClean="0"/>
              <a:t>periferike</a:t>
            </a:r>
            <a:r>
              <a:rPr lang="en-US" dirty="0" smtClean="0"/>
              <a:t> e </a:t>
            </a:r>
            <a:r>
              <a:rPr lang="en-US" dirty="0" err="1" smtClean="0"/>
              <a:t>cila</a:t>
            </a:r>
            <a:r>
              <a:rPr lang="en-US" dirty="0" smtClean="0"/>
              <a:t> </a:t>
            </a:r>
            <a:r>
              <a:rPr lang="en-US" dirty="0" err="1" smtClean="0"/>
              <a:t>bën</a:t>
            </a:r>
            <a:r>
              <a:rPr lang="en-US" dirty="0" smtClean="0"/>
              <a:t> </a:t>
            </a:r>
            <a:r>
              <a:rPr lang="en-US" dirty="0" err="1" smtClean="0"/>
              <a:t>paraqitjen</a:t>
            </a:r>
            <a:r>
              <a:rPr lang="en-US" dirty="0" smtClean="0"/>
              <a:t> e </a:t>
            </a:r>
            <a:r>
              <a:rPr lang="en-US" dirty="0" err="1" smtClean="0"/>
              <a:t>grafikut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tekstit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letër</a:t>
            </a:r>
            <a:r>
              <a:rPr lang="en-US" dirty="0" smtClean="0"/>
              <a:t>. </a:t>
            </a:r>
            <a:r>
              <a:rPr lang="en-US" dirty="0" err="1" smtClean="0"/>
              <a:t>Printerët</a:t>
            </a:r>
            <a:r>
              <a:rPr lang="en-US" dirty="0" smtClean="0"/>
              <a:t> </a:t>
            </a:r>
            <a:r>
              <a:rPr lang="en-US" dirty="0" err="1" smtClean="0"/>
              <a:t>ndryshojnë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madhësi</a:t>
            </a:r>
            <a:r>
              <a:rPr lang="en-US" dirty="0" smtClean="0"/>
              <a:t>, </a:t>
            </a:r>
            <a:r>
              <a:rPr lang="en-US" dirty="0" err="1" smtClean="0"/>
              <a:t>shpejtësi</a:t>
            </a:r>
            <a:r>
              <a:rPr lang="en-US" dirty="0" smtClean="0"/>
              <a:t>, </a:t>
            </a:r>
            <a:r>
              <a:rPr lang="en-US" dirty="0" err="1" smtClean="0"/>
              <a:t>sofistikim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kosto</a:t>
            </a:r>
            <a:r>
              <a:rPr lang="en-US" dirty="0" smtClean="0"/>
              <a:t>.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përgjithësi</a:t>
            </a:r>
            <a:r>
              <a:rPr lang="en-US" dirty="0" smtClean="0"/>
              <a:t>, </a:t>
            </a:r>
            <a:r>
              <a:rPr lang="en-US" dirty="0" err="1" smtClean="0"/>
              <a:t>printera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shtrenjtë</a:t>
            </a:r>
            <a:r>
              <a:rPr lang="en-US" dirty="0" smtClean="0"/>
              <a:t> </a:t>
            </a:r>
            <a:r>
              <a:rPr lang="en-US" dirty="0" err="1" smtClean="0"/>
              <a:t>përdoren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printim</a:t>
            </a:r>
            <a:r>
              <a:rPr lang="en-US" dirty="0" smtClean="0"/>
              <a:t> me </a:t>
            </a:r>
            <a:r>
              <a:rPr lang="en-US" dirty="0" err="1" smtClean="0"/>
              <a:t>ngjyra</a:t>
            </a:r>
            <a:r>
              <a:rPr lang="en-US" dirty="0" smtClean="0"/>
              <a:t> me </a:t>
            </a:r>
            <a:r>
              <a:rPr lang="en-US" dirty="0" err="1" smtClean="0"/>
              <a:t>rezolucion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lartë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AD5B-0396-4C19-AD10-992BB9FEFD6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C:\Users\Hp\Desktop\RRK_FAZA2\pr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608" y="3558011"/>
            <a:ext cx="3581400" cy="315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524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DIZAJNIMI I RRJETËS SË AGJENCISË PËR MBROJTJËN E TË DHËNAVE PERSONALE  ME PACKET TRACER</vt:lpstr>
      <vt:lpstr>HYRJE</vt:lpstr>
      <vt:lpstr>PACKET TRACER</vt:lpstr>
      <vt:lpstr>IP  Adresa </vt:lpstr>
      <vt:lpstr>IP-të statike dhe dinamike</vt:lpstr>
      <vt:lpstr> SWITCH-I</vt:lpstr>
      <vt:lpstr>      ROUTERI</vt:lpstr>
      <vt:lpstr> WIRELESS ROUTERI </vt:lpstr>
      <vt:lpstr>      PRINTERI</vt:lpstr>
      <vt:lpstr> PING DHE PDU</vt:lpstr>
      <vt:lpstr>DNS SERVERI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4.4.4.1</dc:title>
  <dc:creator>Windows User</dc:creator>
  <cp:lastModifiedBy>Hp</cp:lastModifiedBy>
  <cp:revision>28</cp:revision>
  <dcterms:created xsi:type="dcterms:W3CDTF">2019-06-07T17:58:07Z</dcterms:created>
  <dcterms:modified xsi:type="dcterms:W3CDTF">2019-06-09T20:32:50Z</dcterms:modified>
</cp:coreProperties>
</file>