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258" r:id="rId12"/>
    <p:sldId id="302" r:id="rId13"/>
    <p:sldId id="288" r:id="rId14"/>
    <p:sldId id="277" r:id="rId15"/>
    <p:sldId id="291" r:id="rId16"/>
    <p:sldId id="292" r:id="rId17"/>
    <p:sldId id="290" r:id="rId18"/>
    <p:sldId id="279" r:id="rId19"/>
    <p:sldId id="281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9" autoAdjust="0"/>
  </p:normalViewPr>
  <p:slideViewPr>
    <p:cSldViewPr>
      <p:cViewPr varScale="1">
        <p:scale>
          <a:sx n="129" d="100"/>
          <a:sy n="129" d="100"/>
        </p:scale>
        <p:origin x="144" y="10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	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(29</a:t>
            </a:r>
            <a:r>
              <a:rPr lang="en-US" sz="1800" baseline="30000" dirty="0"/>
              <a:t>th</a:t>
            </a:r>
            <a:r>
              <a:rPr lang="en-US" sz="1800" dirty="0"/>
              <a:t> May 2022):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2022):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/>
              <a:t>I (29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a week from today (1pm on Sunday 5</a:t>
            </a:r>
            <a:r>
              <a:rPr lang="en-US" baseline="30000" dirty="0"/>
              <a:t>th</a:t>
            </a:r>
            <a:r>
              <a:rPr lang="en-US" dirty="0"/>
              <a:t> June)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</a:t>
            </a:r>
            <a:r>
              <a:rPr lang="en-US" dirty="0" err="1"/>
              <a:t>LumiNUS</a:t>
            </a:r>
            <a:r>
              <a:rPr lang="en-US" dirty="0"/>
              <a:t>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</a:t>
            </a:r>
            <a:r>
              <a:rPr lang="en-US" dirty="0" err="1"/>
              <a:t>LumiNUS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2022):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 err="1">
                <a:solidFill>
                  <a:srgbClr val="FFFF00"/>
                </a:solidFill>
              </a:rPr>
              <a:t>Matery</a:t>
            </a:r>
            <a:r>
              <a:rPr lang="en-US" b="1" dirty="0">
                <a:solidFill>
                  <a:srgbClr val="FFFF00"/>
                </a:solidFill>
              </a:rPr>
              <a:t>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</a:t>
            </a:r>
          </a:p>
          <a:p>
            <a:pPr lvl="3"/>
            <a:r>
              <a:rPr lang="en-US" dirty="0"/>
              <a:t>Build a simple interactive application</a:t>
            </a:r>
          </a:p>
          <a:p>
            <a:pPr lvl="3"/>
            <a:r>
              <a:rPr lang="en-US" dirty="0"/>
              <a:t>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you Will be </a:t>
            </a:r>
            <a:r>
              <a:rPr lang="en-US" dirty="0"/>
              <a:t>Evaluated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FDA6-2876-46A5-B7D7-758666AF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1804"/>
            <a:ext cx="6898562" cy="5395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029200" y="411480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219200" y="1524000"/>
            <a:ext cx="6898562" cy="9144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2590800" y="2819400"/>
            <a:ext cx="19812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981200" y="6051480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3733800" y="3810000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1580</Words>
  <Application>Microsoft Office PowerPoint</Application>
  <PresentationFormat>Widescreen</PresentationFormat>
  <Paragraphs>228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THIS CLASS</vt:lpstr>
      <vt:lpstr>THIS CLASS</vt:lpstr>
      <vt:lpstr>Part I (29th May): Game Engine and Game Components</vt:lpstr>
      <vt:lpstr>Part II (July 2022):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573</cp:revision>
  <dcterms:created xsi:type="dcterms:W3CDTF">2006-08-16T00:00:00Z</dcterms:created>
  <dcterms:modified xsi:type="dcterms:W3CDTF">2022-05-23T00:42:05Z</dcterms:modified>
</cp:coreProperties>
</file>