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305" r:id="rId12"/>
    <p:sldId id="258" r:id="rId13"/>
    <p:sldId id="302" r:id="rId14"/>
    <p:sldId id="288" r:id="rId15"/>
    <p:sldId id="277" r:id="rId16"/>
    <p:sldId id="291" r:id="rId17"/>
    <p:sldId id="292" r:id="rId18"/>
    <p:sldId id="290" r:id="rId19"/>
    <p:sldId id="279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141" d="100"/>
          <a:sy n="141" d="100"/>
        </p:scale>
        <p:origin x="390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-SelfIntro/2.XuYichun&#24464;&#24331;&#28147;%20-intro.pptx" TargetMode="External"/><Relationship Id="rId2" Type="http://schemas.openxmlformats.org/officeDocument/2006/relationships/hyperlink" Target="EX-SelfIntro/1.Liu%20Sicen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X-SelfIntro/3.Chen%20Yijia%20self-intro.ppt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(28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11pm on Monday 30</a:t>
            </a:r>
            <a:r>
              <a:rPr lang="en-US" baseline="30000" dirty="0"/>
              <a:t>th</a:t>
            </a:r>
            <a:r>
              <a:rPr lang="en-US" dirty="0"/>
              <a:t> May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Canvas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Canvas</a:t>
            </a:r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  <a:r>
              <a:rPr lang="en-US" dirty="0"/>
              <a:t>Gives you some sense of the pace for Part II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2023):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</a:p>
          <a:p>
            <a:pPr lvl="1"/>
            <a:r>
              <a:rPr lang="en-US" b="1" dirty="0"/>
              <a:t>Exception: </a:t>
            </a:r>
            <a:r>
              <a:rPr lang="en-US" dirty="0"/>
              <a:t>July 15 (Friday): 8-11am class time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Mastery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e.g., </a:t>
            </a:r>
            <a:r>
              <a:rPr lang="en-US" dirty="0">
                <a:hlinkClick r:id="rId2" action="ppaction://hlinkpres?slideindex=1&amp;slidetitle="/>
              </a:rPr>
              <a:t>Student-1</a:t>
            </a:r>
            <a:r>
              <a:rPr lang="en-US" dirty="0"/>
              <a:t> (good coverage), </a:t>
            </a:r>
            <a:r>
              <a:rPr lang="en-US" dirty="0">
                <a:hlinkClick r:id="rId3" action="ppaction://hlinkpres?slideindex=1&amp;slidetitle="/>
              </a:rPr>
              <a:t>Student-2</a:t>
            </a:r>
            <a:r>
              <a:rPr lang="en-US" dirty="0"/>
              <a:t> (simplicity), </a:t>
            </a:r>
            <a:r>
              <a:rPr lang="en-US" dirty="0">
                <a:hlinkClick r:id="rId4" action="ppaction://hlinkpres?slideindex=1&amp;slidetitle="/>
              </a:rPr>
              <a:t>Student-3</a:t>
            </a:r>
            <a:r>
              <a:rPr lang="en-US" dirty="0"/>
              <a:t> (</a:t>
            </a:r>
            <a:r>
              <a:rPr lang="en-US"/>
              <a:t>the art!)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a simple interactive application (individual),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B6B39-1E50-4035-9B47-D54394C1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005274" cy="5313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242110" y="418093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447800" y="1549772"/>
            <a:ext cx="3094336" cy="8584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524000" y="2759034"/>
            <a:ext cx="2971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2286000" y="6058411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008736" y="3855996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中山大学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吉林大学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同济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华南理工大学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西安电子科技大学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西北工业大学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新南威尔士大学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维吾尔语？ 藏语？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Words>1712</Words>
  <Application>Microsoft Office PowerPoint</Application>
  <PresentationFormat>Widescreen</PresentationFormat>
  <Paragraphs>244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方正姚体</vt:lpstr>
      <vt:lpstr>Microsoft JhengHei</vt:lpstr>
      <vt:lpstr>Microsoft JhengHei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Part I (28th May): Game Engine and Game Components</vt:lpstr>
      <vt:lpstr>Part II (July 2023):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605</cp:revision>
  <dcterms:created xsi:type="dcterms:W3CDTF">2006-08-16T00:00:00Z</dcterms:created>
  <dcterms:modified xsi:type="dcterms:W3CDTF">2023-05-23T15:47:40Z</dcterms:modified>
</cp:coreProperties>
</file>