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305" r:id="rId12"/>
    <p:sldId id="258" r:id="rId13"/>
    <p:sldId id="302" r:id="rId14"/>
    <p:sldId id="288" r:id="rId15"/>
    <p:sldId id="277" r:id="rId16"/>
    <p:sldId id="291" r:id="rId17"/>
    <p:sldId id="292" r:id="rId18"/>
    <p:sldId id="290" r:id="rId19"/>
    <p:sldId id="279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23" d="100"/>
          <a:sy n="123" d="100"/>
        </p:scale>
        <p:origin x="52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2T15:54:04.980" idx="1">
    <p:pos x="5740" y="1596"/>
    <p:text>Update with 2022 intro!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(28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Monday 30</a:t>
            </a:r>
            <a:r>
              <a:rPr lang="en-US" baseline="30000" dirty="0"/>
              <a:t>th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Canvas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Canvas</a:t>
            </a:r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  <a:r>
              <a:rPr lang="en-US" dirty="0"/>
              <a:t>Gives you some sense of the pace for Part II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2023):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Mastery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(e.g., from 2022: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中山大学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吉林大学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同济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华南理工大学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西安电子科技大学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西北工业大学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新南威尔士大学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1698</Words>
  <Application>Microsoft Office PowerPoint</Application>
  <PresentationFormat>Widescreen</PresentationFormat>
  <Paragraphs>243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Part I (28th May): Game Engine and Game Components</vt:lpstr>
      <vt:lpstr>Part II (July 2023):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602</cp:revision>
  <dcterms:created xsi:type="dcterms:W3CDTF">2006-08-16T00:00:00Z</dcterms:created>
  <dcterms:modified xsi:type="dcterms:W3CDTF">2023-05-22T23:59:15Z</dcterms:modified>
</cp:coreProperties>
</file>