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302" r:id="rId11"/>
    <p:sldId id="288" r:id="rId12"/>
    <p:sldId id="290" r:id="rId13"/>
    <p:sldId id="277" r:id="rId14"/>
    <p:sldId id="291" r:id="rId15"/>
    <p:sldId id="279" r:id="rId16"/>
    <p:sldId id="292" r:id="rId17"/>
    <p:sldId id="281" r:id="rId18"/>
    <p:sldId id="283" r:id="rId19"/>
    <p:sldId id="282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63" d="100"/>
          <a:sy n="163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</a:t>
            </a:r>
            <a:r>
              <a:rPr lang="en-US" dirty="0" err="1"/>
              <a:t>VideoGame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in Singapore…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(May): </a:t>
            </a:r>
            <a:r>
              <a:rPr lang="en-US" dirty="0"/>
              <a:t>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with solutions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Remember: We will have one exercise everyday!</a:t>
            </a:r>
          </a:p>
          <a:p>
            <a:pPr lvl="1"/>
            <a:r>
              <a:rPr lang="en-US" dirty="0"/>
              <a:t>Due before class on the following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be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3999"/>
            <a:ext cx="6019800" cy="4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http://depts.washington.edu/csscts/tmp/NUS/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1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</a:p>
          <a:p>
            <a:endParaRPr lang="en-US" altLang="zh-CN" dirty="0"/>
          </a:p>
          <a:p>
            <a:r>
              <a:rPr lang="zh-CN" altLang="en-US" dirty="0"/>
              <a:t>山东大学          </a:t>
            </a:r>
            <a:endParaRPr lang="en-US" altLang="zh-CN" dirty="0"/>
          </a:p>
          <a:p>
            <a:r>
              <a:rPr lang="zh-CN" altLang="en-US" dirty="0"/>
              <a:t>四川大学</a:t>
            </a:r>
            <a:endParaRPr lang="en-US" altLang="zh-CN" dirty="0"/>
          </a:p>
          <a:p>
            <a:r>
              <a:rPr lang="zh-TW" altLang="en-US" dirty="0"/>
              <a:t>武汉大学</a:t>
            </a:r>
            <a:endParaRPr lang="en-US" altLang="zh-TW" dirty="0"/>
          </a:p>
          <a:p>
            <a:r>
              <a:rPr lang="zh-TW" altLang="en-US" dirty="0"/>
              <a:t>浙江大学</a:t>
            </a:r>
            <a:endParaRPr lang="en-US" altLang="zh-TW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264135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213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华东师范大学</a:t>
            </a:r>
            <a:endParaRPr lang="en-US" altLang="zh-CN" dirty="0"/>
          </a:p>
          <a:p>
            <a:r>
              <a:rPr lang="zh-CN" altLang="en-US" dirty="0"/>
              <a:t>华中农业大学 </a:t>
            </a:r>
            <a:endParaRPr lang="en-US" altLang="zh-CN" dirty="0"/>
          </a:p>
          <a:p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zh-CN" altLang="en-US" dirty="0"/>
              <a:t>南方科技大学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西南交通大学</a:t>
            </a:r>
            <a:endParaRPr lang="en-US" altLang="zh-CN" dirty="0"/>
          </a:p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北京邮电大学    </a:t>
            </a:r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2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哈尔滨工业大学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5029200"/>
            <a:ext cx="403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Lets begin by looking at our book web-site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45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else?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Living outside of your country?</a:t>
            </a:r>
          </a:p>
          <a:p>
            <a:pPr lvl="1"/>
            <a:r>
              <a:rPr lang="en-US" dirty="0"/>
              <a:t>Running away from parents?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an other software system?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1304</Words>
  <Application>Microsoft Office PowerPoint</Application>
  <PresentationFormat>Widescreen</PresentationFormat>
  <Paragraphs>190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HY얕은샘물M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VideoGame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Course</vt:lpstr>
      <vt:lpstr>These Course</vt:lpstr>
      <vt:lpstr>While in Singapore…</vt:lpstr>
      <vt:lpstr>Part I (May): Game Engine and Game Components</vt:lpstr>
      <vt:lpstr>Part II (July 2021): Build an Awesome Game</vt:lpstr>
      <vt:lpstr>Teaching and Learning</vt:lpstr>
      <vt:lpstr>How will you be Evaluated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499</cp:revision>
  <dcterms:created xsi:type="dcterms:W3CDTF">2006-08-16T00:00:00Z</dcterms:created>
  <dcterms:modified xsi:type="dcterms:W3CDTF">2020-12-31T16:39:29Z</dcterms:modified>
</cp:coreProperties>
</file>