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90" r:id="rId15"/>
    <p:sldId id="277" r:id="rId16"/>
    <p:sldId id="291" r:id="rId17"/>
    <p:sldId id="279" r:id="rId18"/>
    <p:sldId id="292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50" d="100"/>
          <a:sy n="150" d="100"/>
        </p:scale>
        <p:origin x="108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 + Short Quiz: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 (not graded) + Quiz (graded)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Due: coming Monday at 5am [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/>
              <a:t>ASK questions]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Suggestion on how to ask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so that I won’t </a:t>
            </a:r>
            <a:r>
              <a:rPr lang="en-US" dirty="0" err="1"/>
              <a:t>misst</a:t>
            </a:r>
            <a:r>
              <a:rPr lang="en-US" dirty="0"/>
              <a:t> your question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you Will be </a:t>
            </a:r>
            <a:r>
              <a:rPr lang="en-US" dirty="0"/>
              <a:t>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3497-7DE2-40BB-B746-735C2B2B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981825" cy="47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How to quit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6302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  <a:br>
              <a:rPr lang="en-US" altLang="zh-CN" dirty="0"/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         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76800" y="1600200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华中农业大学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西南交通大学   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1599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哈尔滨工业大学 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1496</Words>
  <Application>Microsoft Office PowerPoint</Application>
  <PresentationFormat>Widescreen</PresentationFormat>
  <Paragraphs>212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方正姚体</vt:lpstr>
      <vt:lpstr>HY얕은샘물M</vt:lpstr>
      <vt:lpstr>微軟正黑體</vt:lpstr>
      <vt:lpstr>Microsoft YaHei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While Taking this class …</vt:lpstr>
      <vt:lpstr>Part I (8th May): Game Engine and Game Components</vt:lpstr>
      <vt:lpstr>Part II (July 2021): Build an Awesome Game</vt:lpstr>
      <vt:lpstr>Teaching and Learning</vt:lpstr>
      <vt:lpstr>How you Will be Evaluated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536</cp:revision>
  <dcterms:created xsi:type="dcterms:W3CDTF">2006-08-16T00:00:00Z</dcterms:created>
  <dcterms:modified xsi:type="dcterms:W3CDTF">2021-05-07T00:35:11Z</dcterms:modified>
</cp:coreProperties>
</file>