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258" r:id="rId12"/>
    <p:sldId id="302" r:id="rId13"/>
    <p:sldId id="288" r:id="rId14"/>
    <p:sldId id="290" r:id="rId15"/>
    <p:sldId id="277" r:id="rId16"/>
    <p:sldId id="291" r:id="rId17"/>
    <p:sldId id="279" r:id="rId18"/>
    <p:sldId id="292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9" autoAdjust="0"/>
  </p:normalViewPr>
  <p:slideViewPr>
    <p:cSldViewPr>
      <p:cViewPr varScale="1">
        <p:scale>
          <a:sx n="149" d="100"/>
          <a:sy n="149" d="100"/>
        </p:scale>
        <p:origin x="612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	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/>
              <a:t>I (29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dirty="0"/>
              <a:t>Assignment</a:t>
            </a:r>
            <a:r>
              <a:rPr lang="en-US" b="1" dirty="0">
                <a:solidFill>
                  <a:srgbClr val="FFFF00"/>
                </a:solidFill>
              </a:rPr>
              <a:t> + Short Quiz: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 (not graded) + </a:t>
            </a:r>
            <a:r>
              <a:rPr lang="en-US" b="1" dirty="0">
                <a:solidFill>
                  <a:srgbClr val="FFFF00"/>
                </a:solidFill>
              </a:rPr>
              <a:t>Quiz (graded)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Due: coming Monday at 5am [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</a:t>
            </a:r>
            <a:r>
              <a:rPr lang="en-US" dirty="0">
                <a:solidFill>
                  <a:srgbClr val="FFFF00"/>
                </a:solidFill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you Will be </a:t>
            </a:r>
            <a:r>
              <a:rPr lang="en-US" dirty="0"/>
              <a:t>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13497-7DE2-40BB-B746-735C2B2B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981825" cy="47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中山大学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吉林大学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同济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华南理工大学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西安电子科技大学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西北工业大学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新南威尔士大学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1583</Words>
  <Application>Microsoft Office PowerPoint</Application>
  <PresentationFormat>Widescreen</PresentationFormat>
  <Paragraphs>227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方正姚体</vt:lpstr>
      <vt:lpstr>Microsoft JhengHei</vt:lpstr>
      <vt:lpstr>Microsoft JhengHei</vt:lpstr>
      <vt:lpstr>Microsoft YaHei</vt:lpstr>
      <vt:lpstr>SimSun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THIS CLASS</vt:lpstr>
      <vt:lpstr>THIS CLASS</vt:lpstr>
      <vt:lpstr>While Taking this class …</vt:lpstr>
      <vt:lpstr>Part I (29th May): Game Engine and Game Components</vt:lpstr>
      <vt:lpstr>Part II (July 2021): Build an Awesome Game</vt:lpstr>
      <vt:lpstr>Teaching and Learning</vt:lpstr>
      <vt:lpstr>How you Will be Evaluated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567</cp:revision>
  <dcterms:created xsi:type="dcterms:W3CDTF">2006-08-16T00:00:00Z</dcterms:created>
  <dcterms:modified xsi:type="dcterms:W3CDTF">2022-05-20T13:36:37Z</dcterms:modified>
</cp:coreProperties>
</file>