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77" r:id="rId15"/>
    <p:sldId id="291" r:id="rId16"/>
    <p:sldId id="292" r:id="rId17"/>
    <p:sldId id="290" r:id="rId18"/>
    <p:sldId id="279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47" d="100"/>
          <a:sy n="147" d="100"/>
        </p:scale>
        <p:origin x="150" y="6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	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(29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Tuesday 31</a:t>
            </a:r>
            <a:r>
              <a:rPr lang="en-US" baseline="30000" dirty="0"/>
              <a:t>st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</a:t>
            </a:r>
            <a:r>
              <a:rPr lang="en-US" dirty="0" err="1"/>
              <a:t>LumiNUS</a:t>
            </a:r>
            <a:r>
              <a:rPr lang="en-US" dirty="0"/>
              <a:t>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</a:t>
            </a:r>
            <a:r>
              <a:rPr lang="en-US" dirty="0" err="1"/>
              <a:t>LumiNUS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2022):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Matery</a:t>
            </a:r>
            <a:r>
              <a:rPr lang="en-US" b="1" dirty="0">
                <a:solidFill>
                  <a:srgbClr val="FFFF00"/>
                </a:solidFill>
              </a:rPr>
              <a:t>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1575</Words>
  <Application>Microsoft Office PowerPoint</Application>
  <PresentationFormat>Widescreen</PresentationFormat>
  <Paragraphs>226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Part I (29th May): Game Engine and Game Components</vt:lpstr>
      <vt:lpstr>Part II (July 2022):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578</cp:revision>
  <dcterms:created xsi:type="dcterms:W3CDTF">2006-08-16T00:00:00Z</dcterms:created>
  <dcterms:modified xsi:type="dcterms:W3CDTF">2022-05-23T16:36:04Z</dcterms:modified>
</cp:coreProperties>
</file>