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6D1F-87B9-4045-B2FC-FC6FB5E9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E1FC1-001A-488F-AB89-897B9ED91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4A51-DDAF-489A-BDC5-F02A1408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4B3F-D3A5-40CC-89C4-95CB4EF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13D0-BBA1-49E9-A15D-BC734A24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7792-6A2C-4537-AAF8-B77BDDDF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C614B-05D1-4577-BE03-D6BDBBE8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1081-3D95-4C23-B643-F63C9F66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348F-8D3F-47AC-AD7F-81670CD9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C637-B3D4-459C-A933-75D5EFC1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E9ABC-AE5A-428A-9EA1-FB2E3E296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EF24C-AA16-4E95-BB3A-1C40E2B7F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D306-F8FA-440A-81E1-ACB9AAC1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446C7-604B-4844-AAB7-A95489C7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C3BC3-1A83-4744-9263-93841359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F0E6-D224-45B2-A336-0577EDE8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BC2B-478F-456F-8054-D6CFCA24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4E59-A73F-4D51-B81B-0CBEBA1F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E5EA0-40E1-4091-9E1C-75679E80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8636-A537-4484-859B-D4BBFF29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C49C-922F-4C25-B09F-A2938736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A5B0-4314-43D3-BDCD-4F24D97F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6998-3920-4C50-8E7C-C92B61A5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2995-3C8F-43C8-BD67-23774812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7C79-6F4B-41A6-8DF1-A8B195C4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291-CE51-48D8-84D9-E2556E0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C77E-B73D-420F-86C8-723CE455D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C457A-A7F1-4061-8B1E-553F91639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EF772-0347-4D68-AAB4-050CA979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2B14-9F58-42F0-A424-016D4CC1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3984B-3F98-4644-9936-1F8F9374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4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019F-76B4-4256-9AF1-CDE55C7A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03B95-19D4-407D-B83B-19FE6FBB2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E13C0-98BD-4F93-B03F-C5D1B98B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DCAD9-794C-4CFB-95E7-F0716B367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DE3AD-DD78-4D97-B8C2-C1BA50088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54791-F961-4192-8FD1-BFDC7164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B6807-8078-4CFE-AD3B-0EA51C3D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278D5-BC51-4538-9B44-32E61001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4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78EF-B7C5-436A-BD32-5DDE336A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A3716-718B-496A-9880-FA571DC6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B82FF-0A36-47D5-ACE6-1162821B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9259F-657E-4EDA-BE53-DFCCD08A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C0AF6-1C76-43D6-92D6-22C57011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372D6-1288-4658-B102-C8705519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75B7E-0D88-4C4B-BA37-70BF70A3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31F-8793-4F36-9483-CBA9288C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C5A1-84CE-418B-84FD-3055F66F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601F-63C6-48D0-B6F3-13DA915C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733A8-4727-42A2-B48A-8F71629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BD8E-04C5-4346-A343-E8C30D52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0D1DC-590D-485D-B530-245D089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6A5C-9317-4F76-A05A-87294CF1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3A7E3-F154-4DC4-B46E-7567B64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E411B-76EF-4070-9512-BDCD996C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562F-EA47-4E88-86A6-38F79A8F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CBF07-1DF6-4A59-9AB1-C00F699E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C9F2B-5BB2-465F-B81C-6781BA26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1343B-2C39-4A4B-AA96-E427B6FA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DA807-9B7F-4A4F-9D00-65D7E4A84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386E-584C-465A-A1EF-739227082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BFDC-B23C-41E4-ABB9-914E504BC48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259D-7DA2-4FF6-90F6-1C5BFADF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2237-7DC0-4B29-B203-E4007B2C6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C9BE-4662-4CD1-9BA4-0639334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BDAC-CD81-450D-9621-AB0C891B7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005C3-3694-4D7F-9DF6-BD0578D40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EA4FD3-A613-4C46-969C-DFEC3BFF95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803717"/>
            <a:ext cx="5943600" cy="3250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F86716-326C-48B5-868F-9E78F31E56B6}"/>
              </a:ext>
            </a:extLst>
          </p:cNvPr>
          <p:cNvSpPr txBox="1"/>
          <p:nvPr/>
        </p:nvSpPr>
        <p:spPr>
          <a:xfrm>
            <a:off x="6300980" y="2028325"/>
            <a:ext cx="1514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Patient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94F14-166F-4C19-8198-BA3D016EE644}"/>
              </a:ext>
            </a:extLst>
          </p:cNvPr>
          <p:cNvSpPr txBox="1"/>
          <p:nvPr/>
        </p:nvSpPr>
        <p:spPr>
          <a:xfrm>
            <a:off x="5018160" y="3648018"/>
            <a:ext cx="1199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Patient Care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46D0E-B573-4170-A47D-D4A7454341C9}"/>
              </a:ext>
            </a:extLst>
          </p:cNvPr>
          <p:cNvSpPr txBox="1"/>
          <p:nvPr/>
        </p:nvSpPr>
        <p:spPr>
          <a:xfrm>
            <a:off x="7926200" y="3444943"/>
            <a:ext cx="596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Note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4173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48F0D0-004E-4270-AD94-190A63336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73" t="93516" r="29249" b="3956"/>
          <a:stretch/>
        </p:blipFill>
        <p:spPr>
          <a:xfrm>
            <a:off x="7141868" y="4403690"/>
            <a:ext cx="175846" cy="173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84ABA8-26D0-4B1B-A00D-C48873820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73" t="93480" r="29277" b="3956"/>
          <a:stretch/>
        </p:blipFill>
        <p:spPr>
          <a:xfrm>
            <a:off x="7764864" y="6410848"/>
            <a:ext cx="173334" cy="175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8FD99-947E-4391-81F8-AE37BC58A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84" t="19804" r="5081" b="76105"/>
          <a:stretch/>
        </p:blipFill>
        <p:spPr>
          <a:xfrm>
            <a:off x="3100454" y="2066407"/>
            <a:ext cx="552894" cy="272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D27426-5128-4A49-A67D-B733BD24A2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023" t="19944" r="546" b="75977"/>
          <a:stretch/>
        </p:blipFill>
        <p:spPr>
          <a:xfrm>
            <a:off x="4316818" y="1930418"/>
            <a:ext cx="540135" cy="2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1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Quinn, Greg</dc:creator>
  <cp:lastModifiedBy>Quinn, Greg</cp:lastModifiedBy>
  <cp:revision>7</cp:revision>
  <dcterms:created xsi:type="dcterms:W3CDTF">2018-07-20T20:50:36Z</dcterms:created>
  <dcterms:modified xsi:type="dcterms:W3CDTF">2018-07-21T03:05:11Z</dcterms:modified>
</cp:coreProperties>
</file>