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46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1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6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27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6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22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0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0810-88B5-4520-98D6-562BDD95795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798718-06A4-47E1-822F-26AC006E97B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655841-BEF0-7CE9-E19A-12F23AF372B2}"/>
              </a:ext>
            </a:extLst>
          </p:cNvPr>
          <p:cNvSpPr txBox="1"/>
          <p:nvPr/>
        </p:nvSpPr>
        <p:spPr>
          <a:xfrm>
            <a:off x="3095625" y="420802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Київський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фаховий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коледж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зв'язку</a:t>
            </a:r>
            <a:b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</a:b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Презентація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з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дисципліни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"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Архітектура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комп'ютерів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" на тему: " </a:t>
            </a:r>
            <a:r>
              <a:rPr lang="ru-RU" b="1" dirty="0" err="1">
                <a:solidFill>
                  <a:srgbClr val="3C4043"/>
                </a:solidFill>
                <a:latin typeface="Roboto" panose="020F0502020204030204" pitchFamily="2" charset="0"/>
              </a:rPr>
              <a:t>М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ікропроцесори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"</a:t>
            </a:r>
            <a:b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</a:b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Виконав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студент 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групи</a:t>
            </a: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 КСМ-13а</a:t>
            </a:r>
            <a:b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</a:br>
            <a:r>
              <a:rPr lang="ru-RU" b="1" i="0" dirty="0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Засенко Олександр </a:t>
            </a:r>
            <a:r>
              <a:rPr lang="ru-RU" b="1" i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Леонідович</a:t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37BE10-02DA-D6AC-D8DC-ADB401E7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31345"/>
            <a:ext cx="60007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E4277-62C8-8D00-E7D0-3BD1DBD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374151"/>
                </a:solidFill>
                <a:effectLst/>
                <a:latin typeface="Söhne"/>
              </a:rPr>
              <a:t>Мікропроцесор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836B80-BA3B-F6F2-018F-AE46DAC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4392"/>
            <a:ext cx="3779883" cy="452949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374151"/>
                </a:solidFill>
                <a:latin typeface="Söhne"/>
              </a:rPr>
              <a:t>Ц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е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центральний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обчислювальний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елемент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CPU)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комп'ютера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іншого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електронного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пристрою.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Він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відповідає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за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виконання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інструкцій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програми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обробку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керування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компонентами пристрою.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Основна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функція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мікропроцесора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виконання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послідовності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операцій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забезпечують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роботу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1BA7AF-D24B-9398-3533-51070F8D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423" y="1716769"/>
            <a:ext cx="3779882" cy="28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5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4AE790-275F-5D3C-4EE3-94501EA1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00680"/>
            <a:ext cx="10515600" cy="989982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Мікропроцесори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розглядати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як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комп'ютери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малих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розмірах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оскільки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вони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мають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подібну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структуру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виконують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аналогічні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завдання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але на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більшій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шкалі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електронні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пристрої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виконують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обчислення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управляють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операціями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координують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роботу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інших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компонентів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B03C61-23E1-8187-2466-285DB0EE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90662"/>
            <a:ext cx="6000750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F74A4-DAE2-24DB-3341-5C42B7D105B8}"/>
              </a:ext>
            </a:extLst>
          </p:cNvPr>
          <p:cNvSpPr txBox="1"/>
          <p:nvPr/>
        </p:nvSpPr>
        <p:spPr>
          <a:xfrm>
            <a:off x="7677150" y="1490662"/>
            <a:ext cx="4514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Söhne"/>
              </a:rPr>
              <a:t>Центральний</a:t>
            </a:r>
            <a:r>
              <a:rPr lang="ru-RU" b="1" i="0" dirty="0">
                <a:effectLst/>
                <a:latin typeface="Söhne"/>
              </a:rPr>
              <a:t> </a:t>
            </a:r>
            <a:r>
              <a:rPr lang="ru-RU" b="1" i="0" dirty="0" err="1">
                <a:effectLst/>
                <a:latin typeface="Söhne"/>
              </a:rPr>
              <a:t>процесор</a:t>
            </a:r>
            <a:r>
              <a:rPr lang="ru-RU" b="1" i="0" dirty="0">
                <a:effectLst/>
                <a:latin typeface="Söhne"/>
              </a:rPr>
              <a:t> (CPU):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основний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обчислювальний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блок,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який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виконує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інструкції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керує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виконанням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різних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операцій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FB13B3-A64B-D732-69AA-5612D77F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136" y="2690991"/>
            <a:ext cx="2624877" cy="26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D98C7F-DF0D-29FF-7A7E-A41D15C3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473" y="696685"/>
            <a:ext cx="4781972" cy="1216091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effectLst/>
                <a:latin typeface="Söhne"/>
              </a:rPr>
              <a:t>Оперативна </a:t>
            </a:r>
            <a:r>
              <a:rPr lang="ru-RU" b="1" i="0" dirty="0" err="1">
                <a:effectLst/>
                <a:latin typeface="Söhne"/>
              </a:rPr>
              <a:t>пам'ять</a:t>
            </a:r>
            <a:r>
              <a:rPr lang="ru-RU" b="1" i="0" dirty="0">
                <a:effectLst/>
                <a:latin typeface="Söhne"/>
              </a:rPr>
              <a:t> (RAM):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Використовується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тимчасового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зберігання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інструкцій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до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яких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має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доступ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процесор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Забезпечує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швидкий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доступ до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інформації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16E18D-1ED7-00CF-B235-FE522782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87" y="2061971"/>
            <a:ext cx="4610743" cy="2734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DC2A2-F1EA-C76C-7D39-FD086018E38B}"/>
              </a:ext>
            </a:extLst>
          </p:cNvPr>
          <p:cNvSpPr txBox="1"/>
          <p:nvPr/>
        </p:nvSpPr>
        <p:spPr>
          <a:xfrm>
            <a:off x="6622403" y="693574"/>
            <a:ext cx="4434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Söhne"/>
              </a:rPr>
              <a:t>Пам'ять</a:t>
            </a:r>
            <a:r>
              <a:rPr lang="ru-RU" b="1" i="0" dirty="0">
                <a:effectLst/>
                <a:latin typeface="Söhne"/>
              </a:rPr>
              <a:t> для </a:t>
            </a:r>
            <a:r>
              <a:rPr lang="ru-RU" b="1" i="0" dirty="0" err="1">
                <a:effectLst/>
                <a:latin typeface="Söhne"/>
              </a:rPr>
              <a:t>зберігання</a:t>
            </a:r>
            <a:r>
              <a:rPr lang="ru-RU" b="1" i="0" dirty="0">
                <a:effectLst/>
                <a:latin typeface="Söhne"/>
              </a:rPr>
              <a:t> </a:t>
            </a:r>
            <a:r>
              <a:rPr lang="ru-RU" b="1" i="0" dirty="0" err="1">
                <a:effectLst/>
                <a:latin typeface="Söhne"/>
              </a:rPr>
              <a:t>даних</a:t>
            </a:r>
            <a:r>
              <a:rPr lang="ru-RU" b="1" i="0" dirty="0">
                <a:effectLst/>
                <a:latin typeface="Söhne"/>
              </a:rPr>
              <a:t> (</a:t>
            </a:r>
            <a:r>
              <a:rPr lang="ru-RU" b="1" i="0" dirty="0" err="1">
                <a:effectLst/>
                <a:latin typeface="Söhne"/>
              </a:rPr>
              <a:t>наприклад</a:t>
            </a:r>
            <a:r>
              <a:rPr lang="ru-RU" b="1" i="0" dirty="0">
                <a:effectLst/>
                <a:latin typeface="Söhne"/>
              </a:rPr>
              <a:t>, </a:t>
            </a:r>
            <a:r>
              <a:rPr lang="ru-RU" b="1" i="0" dirty="0" err="1">
                <a:effectLst/>
                <a:latin typeface="Söhne"/>
              </a:rPr>
              <a:t>жорсткий</a:t>
            </a:r>
            <a:r>
              <a:rPr lang="ru-RU" b="1" i="0" dirty="0">
                <a:effectLst/>
                <a:latin typeface="Söhne"/>
              </a:rPr>
              <a:t> диск </a:t>
            </a:r>
            <a:r>
              <a:rPr lang="ru-RU" b="1" i="0" dirty="0" err="1">
                <a:effectLst/>
                <a:latin typeface="Söhne"/>
              </a:rPr>
              <a:t>або</a:t>
            </a:r>
            <a:r>
              <a:rPr lang="ru-RU" b="1" i="0" dirty="0">
                <a:effectLst/>
                <a:latin typeface="Söhne"/>
              </a:rPr>
              <a:t> SSD):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Використовується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довгострокового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зберігання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AF988B-170A-7334-E2C8-1DBF9B9E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1765">
            <a:off x="6824082" y="2235814"/>
            <a:ext cx="309605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4C4F6A-FA25-5125-417F-C1212314F171}"/>
              </a:ext>
            </a:extLst>
          </p:cNvPr>
          <p:cNvSpPr txBox="1"/>
          <p:nvPr/>
        </p:nvSpPr>
        <p:spPr>
          <a:xfrm>
            <a:off x="1574542" y="644211"/>
            <a:ext cx="4521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Söhne"/>
              </a:rPr>
              <a:t>Введення-виведення</a:t>
            </a:r>
            <a:r>
              <a:rPr lang="ru-RU" b="1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I/O) </a:t>
            </a:r>
            <a:r>
              <a:rPr lang="ru-RU" b="1" i="0" dirty="0">
                <a:effectLst/>
                <a:latin typeface="Söhne"/>
              </a:rPr>
              <a:t>порти: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Дозволяють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обмінюватися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інформацією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іншими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пристроями, такими як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клавіатура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миша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монітор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друкарка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інші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8C8C4-20A2-BBBD-26E0-C3B3549BF01C}"/>
              </a:ext>
            </a:extLst>
          </p:cNvPr>
          <p:cNvSpPr txBox="1"/>
          <p:nvPr/>
        </p:nvSpPr>
        <p:spPr>
          <a:xfrm>
            <a:off x="6313716" y="644211"/>
            <a:ext cx="4724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Söhne"/>
              </a:rPr>
              <a:t>Шина: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Забезпечує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комунікацію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компонентами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комп'ютера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включаючи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передачу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команд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процесором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пам'яттю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іншими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пристроями.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A411561-821D-E56D-75AB-E1BEACA0F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8" t="6112" r="15666" b="13388"/>
          <a:stretch/>
        </p:blipFill>
        <p:spPr>
          <a:xfrm>
            <a:off x="3733801" y="2239347"/>
            <a:ext cx="4724398" cy="41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20BE51-01D2-ACB0-1BA6-E346E779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794" y="3006012"/>
            <a:ext cx="3270412" cy="422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2800" dirty="0"/>
              <a:t>Дякую за увагу.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0678046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TM02892315[[fn=Віхоть]]</Template>
  <TotalTime>73</TotalTime>
  <Words>228</Words>
  <Application>Microsoft Office PowerPoint</Application>
  <PresentationFormat>Широкий екран</PresentationFormat>
  <Paragraphs>10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Roboto</vt:lpstr>
      <vt:lpstr>Söhne</vt:lpstr>
      <vt:lpstr>Wingdings 3</vt:lpstr>
      <vt:lpstr>Віхоть</vt:lpstr>
      <vt:lpstr>Презентація PowerPoint</vt:lpstr>
      <vt:lpstr>Мікропроцесор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Мікропроцесори</dc:title>
  <dc:creator>Олександр</dc:creator>
  <cp:lastModifiedBy>Саша Засенко</cp:lastModifiedBy>
  <cp:revision>11</cp:revision>
  <dcterms:created xsi:type="dcterms:W3CDTF">2024-01-27T13:07:47Z</dcterms:created>
  <dcterms:modified xsi:type="dcterms:W3CDTF">2024-01-27T14:21:09Z</dcterms:modified>
</cp:coreProperties>
</file>