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83" r:id="rId9"/>
    <p:sldId id="269" r:id="rId10"/>
    <p:sldId id="281" r:id="rId11"/>
    <p:sldId id="285" r:id="rId12"/>
    <p:sldId id="288" r:id="rId13"/>
    <p:sldId id="289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9404F"/>
    <a:srgbClr val="818BA5"/>
    <a:srgbClr val="3C4353"/>
    <a:srgbClr val="FFCA25"/>
    <a:srgbClr val="A5A5A5"/>
    <a:srgbClr val="ED5F48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270" autoAdjust="0"/>
  </p:normalViewPr>
  <p:slideViewPr>
    <p:cSldViewPr snapToGrid="0">
      <p:cViewPr varScale="1">
        <p:scale>
          <a:sx n="112" d="100"/>
          <a:sy n="112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FCA2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C6-4E71-B59E-9699F81E20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32741328"/>
        <c:axId val="232740208"/>
      </c:barChart>
      <c:catAx>
        <c:axId val="232741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2740208"/>
        <c:crosses val="autoZero"/>
        <c:auto val="1"/>
        <c:lblAlgn val="ctr"/>
        <c:lblOffset val="100"/>
        <c:noMultiLvlLbl val="0"/>
      </c:catAx>
      <c:valAx>
        <c:axId val="23274020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2741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B37B3-E840-4D75-B0D0-23BFEE55B9CC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C35F1-108E-45EE-BF7D-C597E655C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84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814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5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147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943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13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655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639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41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49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393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09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789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C35F1-108E-45EE-BF7D-C597E655C37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3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12885">
        <p:random/>
      </p:transition>
    </mc:Choice>
    <mc:Fallback xmlns="">
      <p:transition spd="slow" advTm="12885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6940846-CB84-438A-B766-8D6AEE8DEF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9D425DC-228F-4143-B038-055AAE5A729E}"/>
              </a:ext>
            </a:extLst>
          </p:cNvPr>
          <p:cNvSpPr/>
          <p:nvPr/>
        </p:nvSpPr>
        <p:spPr>
          <a:xfrm>
            <a:off x="10051027" y="5869460"/>
            <a:ext cx="1578077" cy="825909"/>
          </a:xfrm>
          <a:prstGeom prst="roundRect">
            <a:avLst/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5190B52-73A7-479B-A0F6-8EE10ED27C44}"/>
              </a:ext>
            </a:extLst>
          </p:cNvPr>
          <p:cNvSpPr/>
          <p:nvPr/>
        </p:nvSpPr>
        <p:spPr>
          <a:xfrm>
            <a:off x="8251724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B9A63B-44E9-4B47-9E2C-E74185C7DD8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0D16A0F2-0294-4314-B42A-D43F4575A368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F4B6215-B30A-4147-B73A-D9EF624432DA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9745EDA-D66C-4E63-8607-590AB9EA724E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61107EF-E920-49EC-B8A3-711290630A9A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24EDEF8A-9296-4852-B604-7F8BBB166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8D2D6A89-F58E-4AFC-9F58-ADF449ED1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904B833-ADEA-40FF-B9DF-C31AD74BBF2C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AC35100-6A4D-4718-B8BE-8AC23F6E5BC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53E5C20A-8435-425D-9C21-D1FD62E55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CBD2E5E6-674F-46D9-8CC5-8980419A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F80237BA-2040-4161-B674-DD20FFF06D46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0FDDD45B-5EFB-4218-8606-7CF58BD4B80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C1989880-4A56-41B1-B8FE-B6AFF7C73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C8AC4D6-655C-4EAF-B603-B3F2F9FAB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0D8388C-5756-4293-8FAD-BE55A8781D1E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C8AA2A2-3CA0-48CA-9AEE-45E7223A058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42F1598F-0E12-48E9-B6E2-ACBC18B663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01ABDB1-05AA-425E-8486-97541A801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D83FAD72-D88D-4196-BBB0-AD3FB43D2AF8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314A071-F430-4117-A827-AC551654F1E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45C8D2DD-06B5-4B97-A213-9FBD25DA0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FFB70976-71B0-4381-BFC5-EFEFA78E40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D397F894-1558-4784-BD33-7C3E575FBA84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8DFFDE89-26D0-42AA-892A-1A0C9EA1A5C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C79D527-630F-4ADD-952E-3E5CA95EB9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90A98DF-F44E-4B79-A9D8-E03FD748DE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C8E4C2E5-309E-47DA-9672-47357C11B3B1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08B328BC-6779-4EC7-A414-D4685312BA9A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1B9EEA63-4DC8-49B0-9359-A7AD4E7A09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A156318C-1809-46D4-948D-96265FF78F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5FAB49D0-4E15-4D77-9560-72819169E0B8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B2EFDB4B-F4CC-4B98-850E-E68901E9562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52DDD5F9-7130-4687-AFB5-83C4DE8529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90AF6BFE-DBE3-4EB2-8B94-40540B0AF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F89E915B-01BD-4D0D-855B-6F03C16B6DA3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BDFA8689-0342-426C-AB7F-0AA3713F3EE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768FE72-309C-4C69-9F12-B031DF1C1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3948B788-4415-4496-956D-AD60701ED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3722BA5E-CD4A-4537-934F-118E13339E87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D1AED697-3B1A-4600-BB13-6EB51CE5261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24CE02B5-958E-4A34-9675-156EE64072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6666DC90-84DD-4D43-AEBF-E12638DDB1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32EB93A3-693B-4F0B-AAE2-46E209D52DFB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02242B86-3AE8-4F94-92C1-D3AD7B07138C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2DCDE973-43EB-4DFB-84A8-6D7254A04C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01051C41-AD6D-4D8E-94EA-152D317C0D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F48FD474-B911-4091-A5EC-40E23F599592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C95CD935-F2C5-41A6-8446-DF2CC86860F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BBD23AE9-6337-4268-8B4E-483FEAF06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E3A213F6-7A9B-4487-81AE-598DF044A6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E57AF21F-7850-4ADA-A8FB-DB2835394CAA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6E42FCC-AA8D-4064-9FDA-905DA3949EF7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33919EEA-3D23-403E-9AED-9EF225BC02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C9FDF166-664D-4FED-B4A1-45EF6E87C3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1A5A045B-32BD-411A-AA8F-0B28C8003A65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D7036A21-96D7-413C-9876-CC17E299E2EB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5F95A935-FD11-426A-9CE5-B58B2D8458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DB4FB4EB-C77E-4812-A966-CC6259CCC6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26FCF9E0-4E9C-46D1-A233-CFE5238FEE53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C2EAAAD8-4E7E-4F72-8F9E-5410085D91D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A71F113C-4604-41FD-9C58-041C489C3D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2AA64B65-DCEF-4998-B793-5CDFBBF62A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3D55A958-6E38-46FB-9F53-889D3A2F9EF1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61355383-6FE7-463B-A738-AAF89DA630C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6D600149-9808-490F-ABA1-9A3422A754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4C3C2B56-5E71-4BC1-B572-2802E7ABC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4F0B1CA4-E611-4027-8F3F-82E86286DAE1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AC0E5E31-61CD-4D77-BFA7-595E6C5E07FB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1B17E2A3-0CE2-45EF-8623-5F663F66C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67242A2B-4480-4E3A-91CA-79FF0696B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8AAB6C8D-9BEF-4C43-AC05-11F73FE04ED7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36F7648A-EED6-441B-B288-7CECB77DC3F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915A2574-AA12-4A1E-AD59-DF6C2CE3C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9717E7E0-E14E-44AA-997E-321A92972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AEA67E4-D8BF-4AB8-A0FA-03F893425A2D}"/>
              </a:ext>
            </a:extLst>
          </p:cNvPr>
          <p:cNvSpPr txBox="1"/>
          <p:nvPr/>
        </p:nvSpPr>
        <p:spPr>
          <a:xfrm>
            <a:off x="4064813" y="1243343"/>
            <a:ext cx="846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39404F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2</a:t>
            </a:r>
            <a:endParaRPr lang="zh-CN" altLang="en-US" sz="6000" b="1" dirty="0">
              <a:solidFill>
                <a:srgbClr val="39404F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1FA1612C-E1A2-4AA7-937F-F459B0A72E6D}"/>
              </a:ext>
            </a:extLst>
          </p:cNvPr>
          <p:cNvSpPr txBox="1"/>
          <p:nvPr/>
        </p:nvSpPr>
        <p:spPr>
          <a:xfrm>
            <a:off x="4884746" y="1243343"/>
            <a:ext cx="846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39404F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0</a:t>
            </a:r>
            <a:endParaRPr lang="zh-CN" altLang="en-US" sz="6000" b="1" dirty="0">
              <a:solidFill>
                <a:srgbClr val="39404F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319D994-4301-47C3-916B-2566D0C1E0A1}"/>
              </a:ext>
            </a:extLst>
          </p:cNvPr>
          <p:cNvSpPr txBox="1"/>
          <p:nvPr/>
        </p:nvSpPr>
        <p:spPr>
          <a:xfrm>
            <a:off x="5704679" y="1243343"/>
            <a:ext cx="846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FFCA25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1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6CDF7BD-46DC-494B-96AF-ECC60AF4A3CE}"/>
              </a:ext>
            </a:extLst>
          </p:cNvPr>
          <p:cNvSpPr txBox="1"/>
          <p:nvPr/>
        </p:nvSpPr>
        <p:spPr>
          <a:xfrm>
            <a:off x="6524612" y="1243343"/>
            <a:ext cx="846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FFCA25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9</a:t>
            </a:r>
            <a:endParaRPr lang="zh-CN" altLang="en-US" sz="6000" b="1" dirty="0">
              <a:solidFill>
                <a:srgbClr val="FFCA25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9404385-AC93-405F-A553-BEE1D3257D1B}"/>
              </a:ext>
            </a:extLst>
          </p:cNvPr>
          <p:cNvSpPr txBox="1"/>
          <p:nvPr/>
        </p:nvSpPr>
        <p:spPr>
          <a:xfrm>
            <a:off x="4467316" y="2086852"/>
            <a:ext cx="1520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BUSINESS</a:t>
            </a:r>
            <a:endParaRPr lang="zh-CN" altLang="en-US" sz="1200" dirty="0"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7767950B-EFD0-4D11-BBF5-B6DABAD262CA}"/>
              </a:ext>
            </a:extLst>
          </p:cNvPr>
          <p:cNvSpPr txBox="1"/>
          <p:nvPr/>
        </p:nvSpPr>
        <p:spPr>
          <a:xfrm>
            <a:off x="6047196" y="2086852"/>
            <a:ext cx="1025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仓耳青禾体-谷力 W05" panose="02020400000000000000" pitchFamily="18" charset="-122"/>
                <a:ea typeface="仓耳青禾体-谷力 W05" panose="02020400000000000000" pitchFamily="18" charset="-122"/>
              </a:defRPr>
            </a:lvl1pPr>
          </a:lstStyle>
          <a:p>
            <a:r>
              <a:rPr lang="en-US" altLang="zh-CN" sz="1200" dirty="0"/>
              <a:t>REPORT</a:t>
            </a:r>
            <a:endParaRPr lang="zh-CN" altLang="en-US" sz="12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1C6A7FE-C514-47CA-8A8F-8E5C4734BC8B}"/>
              </a:ext>
            </a:extLst>
          </p:cNvPr>
          <p:cNvGrpSpPr/>
          <p:nvPr/>
        </p:nvGrpSpPr>
        <p:grpSpPr>
          <a:xfrm>
            <a:off x="4216840" y="1298036"/>
            <a:ext cx="4788656" cy="1879940"/>
            <a:chOff x="4118217" y="1536289"/>
            <a:chExt cx="5045318" cy="1980701"/>
          </a:xfrm>
        </p:grpSpPr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AFBFB6B4-FCB0-4987-B60D-5CD543932766}"/>
                </a:ext>
              </a:extLst>
            </p:cNvPr>
            <p:cNvCxnSpPr>
              <a:cxnSpLocks/>
            </p:cNvCxnSpPr>
            <p:nvPr/>
          </p:nvCxnSpPr>
          <p:spPr>
            <a:xfrm>
              <a:off x="4118217" y="3069087"/>
              <a:ext cx="634947" cy="0"/>
            </a:xfrm>
            <a:prstGeom prst="line">
              <a:avLst/>
            </a:prstGeom>
            <a:ln w="22225" cap="rnd"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1000">
                    <a:srgbClr val="39404F"/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DADC4E4F-E48E-469C-AECA-6851391D632C}"/>
                </a:ext>
              </a:extLst>
            </p:cNvPr>
            <p:cNvCxnSpPr/>
            <p:nvPr/>
          </p:nvCxnSpPr>
          <p:spPr>
            <a:xfrm flipV="1">
              <a:off x="4601042" y="2748654"/>
              <a:ext cx="579381" cy="768336"/>
            </a:xfrm>
            <a:prstGeom prst="line">
              <a:avLst/>
            </a:prstGeom>
            <a:ln w="285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D5F48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DE6B1E7D-C4E7-46BC-B619-C3F3CF286FDC}"/>
                </a:ext>
              </a:extLst>
            </p:cNvPr>
            <p:cNvCxnSpPr>
              <a:cxnSpLocks/>
            </p:cNvCxnSpPr>
            <p:nvPr/>
          </p:nvCxnSpPr>
          <p:spPr>
            <a:xfrm>
              <a:off x="5184445" y="2748654"/>
              <a:ext cx="360671" cy="568765"/>
            </a:xfrm>
            <a:prstGeom prst="line">
              <a:avLst/>
            </a:prstGeom>
            <a:ln w="28575">
              <a:solidFill>
                <a:srgbClr val="ED5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347D66D1-4AC7-43C7-88C6-A4DFD77EF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5116" y="2907675"/>
              <a:ext cx="496853" cy="409744"/>
            </a:xfrm>
            <a:prstGeom prst="line">
              <a:avLst/>
            </a:prstGeom>
            <a:ln w="28575">
              <a:solidFill>
                <a:srgbClr val="ED5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08B29F82-71E1-4D0D-879B-B16C542F62BD}"/>
                </a:ext>
              </a:extLst>
            </p:cNvPr>
            <p:cNvCxnSpPr>
              <a:cxnSpLocks/>
            </p:cNvCxnSpPr>
            <p:nvPr/>
          </p:nvCxnSpPr>
          <p:spPr>
            <a:xfrm>
              <a:off x="6040324" y="2905231"/>
              <a:ext cx="387910" cy="588798"/>
            </a:xfrm>
            <a:prstGeom prst="line">
              <a:avLst/>
            </a:prstGeom>
            <a:ln w="28575">
              <a:solidFill>
                <a:srgbClr val="ED5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6F15A063-DF6A-4EF7-AD7C-E0A0D0769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8233" y="2529617"/>
              <a:ext cx="1149481" cy="939762"/>
            </a:xfrm>
            <a:prstGeom prst="line">
              <a:avLst/>
            </a:prstGeom>
            <a:ln w="28575">
              <a:solidFill>
                <a:srgbClr val="ED5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8B5D7748-5E0D-4C56-A33C-E07DB2B2E373}"/>
                </a:ext>
              </a:extLst>
            </p:cNvPr>
            <p:cNvCxnSpPr>
              <a:cxnSpLocks/>
            </p:cNvCxnSpPr>
            <p:nvPr/>
          </p:nvCxnSpPr>
          <p:spPr>
            <a:xfrm>
              <a:off x="5432645" y="3069087"/>
              <a:ext cx="388165" cy="0"/>
            </a:xfrm>
            <a:prstGeom prst="line">
              <a:avLst/>
            </a:prstGeom>
            <a:ln w="22225" cap="rnd"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1000">
                    <a:srgbClr val="39404F"/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4C9774F3-6799-4E75-8DD9-FB85A666C6AA}"/>
                </a:ext>
              </a:extLst>
            </p:cNvPr>
            <p:cNvCxnSpPr>
              <a:cxnSpLocks/>
            </p:cNvCxnSpPr>
            <p:nvPr/>
          </p:nvCxnSpPr>
          <p:spPr>
            <a:xfrm>
              <a:off x="6957750" y="3069087"/>
              <a:ext cx="924209" cy="0"/>
            </a:xfrm>
            <a:prstGeom prst="line">
              <a:avLst/>
            </a:prstGeom>
            <a:ln w="22225" cap="rnd"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1000">
                    <a:srgbClr val="39404F"/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5" name="图片 144">
              <a:extLst>
                <a:ext uri="{FF2B5EF4-FFF2-40B4-BE49-F238E27FC236}">
                  <a16:creationId xmlns:a16="http://schemas.microsoft.com/office/drawing/2014/main" id="{B1320771-373C-44E1-AF7F-1A2DDCA203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42" t="30266" r="21989" b="31667"/>
            <a:stretch/>
          </p:blipFill>
          <p:spPr>
            <a:xfrm rot="20017370">
              <a:off x="7084514" y="1536289"/>
              <a:ext cx="2079021" cy="1027987"/>
            </a:xfrm>
            <a:prstGeom prst="rect">
              <a:avLst/>
            </a:prstGeom>
          </p:spPr>
        </p:pic>
      </p:grp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1AFF15C-5C98-45BD-AA92-36B7EB015C89}"/>
              </a:ext>
            </a:extLst>
          </p:cNvPr>
          <p:cNvSpPr txBox="1"/>
          <p:nvPr/>
        </p:nvSpPr>
        <p:spPr>
          <a:xfrm>
            <a:off x="4047957" y="3234223"/>
            <a:ext cx="3916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39404F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贪吃蛇</a:t>
            </a:r>
          </a:p>
        </p:txBody>
      </p:sp>
      <p:sp>
        <p:nvSpPr>
          <p:cNvPr id="147" name="菱形 146">
            <a:extLst>
              <a:ext uri="{FF2B5EF4-FFF2-40B4-BE49-F238E27FC236}">
                <a16:creationId xmlns:a16="http://schemas.microsoft.com/office/drawing/2014/main" id="{3FF95739-F584-4B09-889E-B51203B4348B}"/>
              </a:ext>
            </a:extLst>
          </p:cNvPr>
          <p:cNvSpPr/>
          <p:nvPr/>
        </p:nvSpPr>
        <p:spPr>
          <a:xfrm>
            <a:off x="3698928" y="5171919"/>
            <a:ext cx="258584" cy="258584"/>
          </a:xfrm>
          <a:prstGeom prst="diamond">
            <a:avLst/>
          </a:prstGeom>
          <a:solidFill>
            <a:srgbClr val="394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菱形 147">
            <a:extLst>
              <a:ext uri="{FF2B5EF4-FFF2-40B4-BE49-F238E27FC236}">
                <a16:creationId xmlns:a16="http://schemas.microsoft.com/office/drawing/2014/main" id="{188EB2AD-F7A0-4D93-9D43-AA4D795220D6}"/>
              </a:ext>
            </a:extLst>
          </p:cNvPr>
          <p:cNvSpPr/>
          <p:nvPr/>
        </p:nvSpPr>
        <p:spPr>
          <a:xfrm>
            <a:off x="6465123" y="5171919"/>
            <a:ext cx="258584" cy="258584"/>
          </a:xfrm>
          <a:prstGeom prst="diamond">
            <a:avLst/>
          </a:prstGeom>
          <a:solidFill>
            <a:srgbClr val="394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0CCCCAE-6243-47F8-93CE-C9A0D187DF28}"/>
              </a:ext>
            </a:extLst>
          </p:cNvPr>
          <p:cNvSpPr txBox="1"/>
          <p:nvPr/>
        </p:nvSpPr>
        <p:spPr>
          <a:xfrm>
            <a:off x="3966354" y="5116545"/>
            <a:ext cx="244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时间：</a:t>
            </a:r>
            <a:r>
              <a:rPr lang="en-US" altLang="zh-CN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2019</a:t>
            </a:r>
            <a:r>
              <a:rPr lang="zh-CN" altLang="en-US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暑期答辩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0CDCD9D-51C0-4011-AFE5-88F8DAE9A5CB}"/>
              </a:ext>
            </a:extLst>
          </p:cNvPr>
          <p:cNvSpPr txBox="1"/>
          <p:nvPr/>
        </p:nvSpPr>
        <p:spPr>
          <a:xfrm>
            <a:off x="6691087" y="5120560"/>
            <a:ext cx="231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汇报人：刘陈林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13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  <p:bldP spid="114" grpId="0"/>
      <p:bldP spid="115" grpId="0"/>
      <p:bldP spid="116" grpId="0"/>
      <p:bldP spid="117" grpId="0"/>
      <p:bldP spid="146" grpId="0"/>
      <p:bldP spid="147" grpId="0" animBg="1"/>
      <p:bldP spid="148" grpId="0" animBg="1"/>
      <p:bldP spid="149" grpId="0"/>
      <p:bldP spid="150" grpId="0"/>
    </p:bldLst>
  </p:timing>
  <p:extLst>
    <p:ext uri="{E180D4A7-C9FB-4DFB-919C-405C955672EB}">
      <p14:showEvtLst xmlns:p14="http://schemas.microsoft.com/office/powerpoint/2010/main">
        <p14:playEvt time="663" objId="151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C247F2-05EB-4210-AE64-33FDEEBD87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1900054-FA0E-46E2-BEFF-52EA072DCDDF}"/>
              </a:ext>
            </a:extLst>
          </p:cNvPr>
          <p:cNvSpPr/>
          <p:nvPr/>
        </p:nvSpPr>
        <p:spPr>
          <a:xfrm>
            <a:off x="8230989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B91CB0F-4B3E-469F-A0BC-EF2D1E5AE5E5}"/>
              </a:ext>
            </a:extLst>
          </p:cNvPr>
          <p:cNvSpPr/>
          <p:nvPr/>
        </p:nvSpPr>
        <p:spPr>
          <a:xfrm>
            <a:off x="10048337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A7631E0-4AF8-4C7E-9A8C-5787ADBF8CEB}"/>
              </a:ext>
            </a:extLst>
          </p:cNvPr>
          <p:cNvSpPr/>
          <p:nvPr/>
        </p:nvSpPr>
        <p:spPr>
          <a:xfrm>
            <a:off x="4590913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5E5C70-73F0-4572-8C84-979C2B83726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DD8FA63-AE4A-4A1A-B109-8B881438AEB1}"/>
              </a:ext>
            </a:extLst>
          </p:cNvPr>
          <p:cNvGrpSpPr/>
          <p:nvPr/>
        </p:nvGrpSpPr>
        <p:grpSpPr>
          <a:xfrm>
            <a:off x="6410951" y="5877034"/>
            <a:ext cx="1578077" cy="825909"/>
            <a:chOff x="10051027" y="5869460"/>
            <a:chExt cx="1578077" cy="82590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534BCB1-CBA3-4425-85EF-EAAB954E7CB6}"/>
                </a:ext>
              </a:extLst>
            </p:cNvPr>
            <p:cNvSpPr/>
            <p:nvPr/>
          </p:nvSpPr>
          <p:spPr>
            <a:xfrm>
              <a:off x="10051027" y="5869460"/>
              <a:ext cx="1578077" cy="825909"/>
            </a:xfrm>
            <a:prstGeom prst="round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E53B679-91C2-4525-821F-B2AA848F2796}"/>
                </a:ext>
              </a:extLst>
            </p:cNvPr>
            <p:cNvSpPr txBox="1"/>
            <p:nvPr/>
          </p:nvSpPr>
          <p:spPr>
            <a:xfrm>
              <a:off x="10233979" y="6320483"/>
              <a:ext cx="1212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BAET 03</a:t>
              </a:r>
              <a:endParaRPr lang="zh-CN" altLang="en-US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2D00644-B186-45A9-8D4F-008E75D314AC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ED75AD7-86F1-4338-ACAF-F726297EA776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73F23D7-2A8B-4F8F-AC4E-36D23A0138D8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CFF0C782-E4BB-4E86-8BB1-F5D1B7FFB6F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4869A7EA-86E7-4B0F-93A2-F5F5BD806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EB2C9FA4-E52B-4E53-A285-5468C1A63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D5B28CF-E820-487A-8D79-8BABEC344958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201D518A-E4F5-4EE2-A0B4-74586A4BD54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04B4BCEE-9CA9-4AFB-AEDE-BD6DF2A28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69251BCE-8475-4202-9BFF-88AC2CAA0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F5816FA-E331-4C08-92DF-33F2A0094EE8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370BBD05-4AB0-4AAB-87DE-37C07BC8CBF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26656EB7-C963-4FF5-A3F5-A46842322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18854F86-5A3C-4DB6-949D-113B2B5F1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C28D516-8FF7-4F37-9840-9D8B5EF1B14C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26046E8A-63CA-45A4-AD4F-AFD0FA6B801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24C77FA5-6137-464F-B367-D9D215DCC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9DE62B24-14CE-4794-BFC7-3424C8114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EE544F21-BE26-497B-99B8-33FD38FF7EC6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E6B21D2C-5F96-436F-A5B5-F046E089A7C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186CA65F-7369-4D89-890F-595B42C0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15F73A14-80F3-4774-9CC8-7396301A4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08CAA7D-6FBC-409B-817A-49B909E17641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165C8C67-028A-4A5D-A31E-45AB5C81347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EAB88696-79F8-42EA-99ED-A972D3D7D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C322CB0E-3BF3-4F8C-9B1D-54EFCE457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A7655C8-D880-4E53-9A97-CE9FB719A835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4C66361C-23A3-473D-BCA2-BB1927B57B9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7B995997-9AF2-4F09-9E10-67441DC8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F39517C7-C921-4A2D-B6FE-E84BDB078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6D6F9D6-B56C-4ABA-A6AC-5FDF31B08D56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23F70F84-3918-4A00-BC75-267AB3BCA95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9F7D0759-147D-416D-A17F-CB6547112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0D43569F-8222-4EFA-8676-03A2B124F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06EC7F6-8B39-4110-A27F-7E55DAEDFBA4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6B08FDE1-5452-414F-A10A-69082C6CC3D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E73C05F8-64B8-43B0-AC58-C08F7B46E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36945E09-A454-4D2A-AA00-1CBD60CE4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0667D18-6727-491E-9F7E-E4426BEEED49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D90A1496-B0A3-41CC-96B8-895D0B1E8FB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529E35A5-4140-4F07-838B-1F363D4A6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1EF51D52-550F-4C11-9E34-8F74F0886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52B8618-C003-4F7A-BB43-1CBC8C7A2A36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8F6211E8-A6DA-42FD-80C1-5B8DFA0D736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9004EDB2-B9B7-4792-9D64-3ED654869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87739856-7CAD-471F-B1BE-E3D73ACC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FBE512C-741D-4EC9-9D7A-64CF7B1F2933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FE1073F3-E651-42A8-A946-F4E525B8AA5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D0DBCFE5-AAE2-4A9D-ACB1-19638D709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FB401A59-B311-47D8-BECD-F9BFBDE3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A9D5931-1322-41CB-B4E3-A311E06B5C6F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98B2F304-89A3-44E4-9133-579C7FB862B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F3DB4E5A-EA90-483B-90C1-6FE403E38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A01F0E3D-9CEC-4213-AAD5-71B924065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292DF9B-D2A5-49DA-9DE7-A1391910733A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E9B588E4-5E79-461F-AD8D-4D7BA32A860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1637C5DD-C46D-4EE8-ADA5-AD3EB9EE4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7CC54204-A7EC-4AD4-9C3E-87A6BEEDC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D9DE727-AF60-4491-A93A-D1AFFA0A028E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38135536-ADD9-48E3-92AC-E29D37A4DE5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10F7C2DA-2498-4B89-BA36-163A0A584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8DBE35D7-506C-46A7-9C18-C6D35E2C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803AC70-B76F-46F5-98E7-F14013434082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29FCD3FC-EFD5-4690-9F94-36628F4FDE8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4BD87CD3-046B-4972-8845-3D6AD7AD3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BED0E893-4B59-4813-81FA-B2E0EE05C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D93EB90-975E-4874-9C8C-34007E480025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78683971-2203-436E-989A-09D2FAABCF8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E813F6B8-E45F-442A-A143-7014D961A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E9F881A7-08A1-467B-AA1C-D0413B442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AB10F4F-456F-427F-8BF1-21A4E9BB9136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7E2CAF7A-7613-41B9-8CA3-4B7ACC407D3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046F2990-B0F9-4C10-A756-CA2536BA0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FBFFACEF-479A-4EBA-B662-393D6A9AA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76A9DAA2-A94C-44CB-808E-AAED8C68471A}"/>
              </a:ext>
            </a:extLst>
          </p:cNvPr>
          <p:cNvGrpSpPr/>
          <p:nvPr/>
        </p:nvGrpSpPr>
        <p:grpSpPr>
          <a:xfrm>
            <a:off x="919162" y="1276350"/>
            <a:ext cx="531065" cy="551918"/>
            <a:chOff x="919162" y="1276350"/>
            <a:chExt cx="531065" cy="551918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757E40D-D0C1-4BE3-B73F-2A0FD1B274C0}"/>
                </a:ext>
              </a:extLst>
            </p:cNvPr>
            <p:cNvSpPr/>
            <p:nvPr/>
          </p:nvSpPr>
          <p:spPr>
            <a:xfrm>
              <a:off x="919162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825C943F-19B1-4AED-BE2A-2061599BA2AA}"/>
                </a:ext>
              </a:extLst>
            </p:cNvPr>
            <p:cNvSpPr/>
            <p:nvPr/>
          </p:nvSpPr>
          <p:spPr>
            <a:xfrm>
              <a:off x="1240677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8DC09C0-9BBB-41AB-9A8D-B8813F49D442}"/>
                </a:ext>
              </a:extLst>
            </p:cNvPr>
            <p:cNvSpPr/>
            <p:nvPr/>
          </p:nvSpPr>
          <p:spPr>
            <a:xfrm>
              <a:off x="919162" y="1618718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AF4E387B-98A0-4B7F-9F70-85BB24679988}"/>
              </a:ext>
            </a:extLst>
          </p:cNvPr>
          <p:cNvSpPr txBox="1"/>
          <p:nvPr/>
        </p:nvSpPr>
        <p:spPr>
          <a:xfrm>
            <a:off x="1521722" y="1276350"/>
            <a:ext cx="2018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改进</a:t>
            </a:r>
          </a:p>
        </p:txBody>
      </p:sp>
      <p:graphicFrame>
        <p:nvGraphicFramePr>
          <p:cNvPr id="92" name="图表 91">
            <a:extLst>
              <a:ext uri="{FF2B5EF4-FFF2-40B4-BE49-F238E27FC236}">
                <a16:creationId xmlns:a16="http://schemas.microsoft.com/office/drawing/2014/main" id="{460DF7D2-E9F7-41D1-8C0B-67648D5B35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3384091"/>
              </p:ext>
            </p:extLst>
          </p:nvPr>
        </p:nvGraphicFramePr>
        <p:xfrm>
          <a:off x="6593903" y="2346564"/>
          <a:ext cx="3898707" cy="2845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4" name="文本框 93">
            <a:extLst>
              <a:ext uri="{FF2B5EF4-FFF2-40B4-BE49-F238E27FC236}">
                <a16:creationId xmlns:a16="http://schemas.microsoft.com/office/drawing/2014/main" id="{D462EB93-3FBE-4C4E-B910-9A8F07ECC388}"/>
              </a:ext>
            </a:extLst>
          </p:cNvPr>
          <p:cNvSpPr txBox="1"/>
          <p:nvPr/>
        </p:nvSpPr>
        <p:spPr>
          <a:xfrm>
            <a:off x="1439395" y="2273844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构建</a:t>
            </a:r>
            <a:r>
              <a:rPr lang="en-US" altLang="zh-CN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C</a:t>
            </a:r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工程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0D33A20-7D38-4D4E-97D1-CAAAF00D37E4}"/>
              </a:ext>
            </a:extLst>
          </p:cNvPr>
          <p:cNvSpPr txBox="1"/>
          <p:nvPr/>
        </p:nvSpPr>
        <p:spPr>
          <a:xfrm>
            <a:off x="1249686" y="2789845"/>
            <a:ext cx="4380313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后期中将函数进行分类，然后生成</a:t>
            </a:r>
            <a:r>
              <a:rPr lang="en-US" altLang="zh-CN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.h</a:t>
            </a: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文件，将此答辩变成一个</a:t>
            </a:r>
            <a:r>
              <a:rPr lang="en-US" altLang="zh-CN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C</a:t>
            </a: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工程。之前自己也尝试过</a:t>
            </a:r>
            <a:r>
              <a:rPr lang="en-US" altLang="zh-CN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2</a:t>
            </a: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天，后来</a:t>
            </a:r>
            <a:r>
              <a:rPr lang="en-US" altLang="zh-CN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dev</a:t>
            </a: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报些看不懂的</a:t>
            </a:r>
            <a:r>
              <a:rPr lang="en-US" altLang="zh-CN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bug</a:t>
            </a: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，我就放下了。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3E41048-206F-4412-A0EE-1368A9C3A353}"/>
              </a:ext>
            </a:extLst>
          </p:cNvPr>
          <p:cNvSpPr txBox="1"/>
          <p:nvPr/>
        </p:nvSpPr>
        <p:spPr>
          <a:xfrm>
            <a:off x="1439395" y="4032002"/>
            <a:ext cx="2235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加强代码分类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B8C55335-2D83-47A0-A0F6-72325D359253}"/>
              </a:ext>
            </a:extLst>
          </p:cNvPr>
          <p:cNvSpPr txBox="1"/>
          <p:nvPr/>
        </p:nvSpPr>
        <p:spPr>
          <a:xfrm>
            <a:off x="1249686" y="4548003"/>
            <a:ext cx="4380313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代码重用部分尽量把这部分代码打包成函数，重用部分调用函数完成。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736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Graphic spid="92" grpId="0">
        <p:bldAsOne/>
      </p:bldGraphic>
      <p:bldP spid="94" grpId="0"/>
      <p:bldP spid="95" grpId="0"/>
      <p:bldP spid="96" grpId="0"/>
      <p:bldP spid="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C247F2-05EB-4210-AE64-33FDEEBD87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1900054-FA0E-46E2-BEFF-52EA072DCDDF}"/>
              </a:ext>
            </a:extLst>
          </p:cNvPr>
          <p:cNvSpPr/>
          <p:nvPr/>
        </p:nvSpPr>
        <p:spPr>
          <a:xfrm>
            <a:off x="8230989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5E5C70-73F0-4572-8C84-979C2B83726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534BCB1-CBA3-4425-85EF-EAAB954E7CB6}"/>
              </a:ext>
            </a:extLst>
          </p:cNvPr>
          <p:cNvSpPr/>
          <p:nvPr/>
        </p:nvSpPr>
        <p:spPr>
          <a:xfrm>
            <a:off x="10051027" y="5869460"/>
            <a:ext cx="1578077" cy="825909"/>
          </a:xfrm>
          <a:prstGeom prst="roundRect">
            <a:avLst/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2D00644-B186-45A9-8D4F-008E75D314AC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ED75AD7-86F1-4338-ACAF-F726297EA776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73F23D7-2A8B-4F8F-AC4E-36D23A0138D8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CFF0C782-E4BB-4E86-8BB1-F5D1B7FFB6F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4869A7EA-86E7-4B0F-93A2-F5F5BD806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EB2C9FA4-E52B-4E53-A285-5468C1A63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D5B28CF-E820-487A-8D79-8BABEC344958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201D518A-E4F5-4EE2-A0B4-74586A4BD54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04B4BCEE-9CA9-4AFB-AEDE-BD6DF2A28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69251BCE-8475-4202-9BFF-88AC2CAA0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F5816FA-E331-4C08-92DF-33F2A0094EE8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370BBD05-4AB0-4AAB-87DE-37C07BC8CBF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26656EB7-C963-4FF5-A3F5-A46842322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18854F86-5A3C-4DB6-949D-113B2B5F1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C28D516-8FF7-4F37-9840-9D8B5EF1B14C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26046E8A-63CA-45A4-AD4F-AFD0FA6B801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24C77FA5-6137-464F-B367-D9D215DCC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9DE62B24-14CE-4794-BFC7-3424C8114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EE544F21-BE26-497B-99B8-33FD38FF7EC6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E6B21D2C-5F96-436F-A5B5-F046E089A7C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186CA65F-7369-4D89-890F-595B42C0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15F73A14-80F3-4774-9CC8-7396301A4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08CAA7D-6FBC-409B-817A-49B909E17641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165C8C67-028A-4A5D-A31E-45AB5C81347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EAB88696-79F8-42EA-99ED-A972D3D7D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C322CB0E-3BF3-4F8C-9B1D-54EFCE457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A7655C8-D880-4E53-9A97-CE9FB719A835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4C66361C-23A3-473D-BCA2-BB1927B57B9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7B995997-9AF2-4F09-9E10-67441DC8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F39517C7-C921-4A2D-B6FE-E84BDB078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6D6F9D6-B56C-4ABA-A6AC-5FDF31B08D56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23F70F84-3918-4A00-BC75-267AB3BCA95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9F7D0759-147D-416D-A17F-CB6547112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0D43569F-8222-4EFA-8676-03A2B124F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06EC7F6-8B39-4110-A27F-7E55DAEDFBA4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6B08FDE1-5452-414F-A10A-69082C6CC3D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E73C05F8-64B8-43B0-AC58-C08F7B46E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36945E09-A454-4D2A-AA00-1CBD60CE4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0667D18-6727-491E-9F7E-E4426BEEED49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D90A1496-B0A3-41CC-96B8-895D0B1E8FB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529E35A5-4140-4F07-838B-1F363D4A6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1EF51D52-550F-4C11-9E34-8F74F0886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52B8618-C003-4F7A-BB43-1CBC8C7A2A36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8F6211E8-A6DA-42FD-80C1-5B8DFA0D736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9004EDB2-B9B7-4792-9D64-3ED654869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87739856-7CAD-471F-B1BE-E3D73ACC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FBE512C-741D-4EC9-9D7A-64CF7B1F2933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FE1073F3-E651-42A8-A946-F4E525B8AA5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D0DBCFE5-AAE2-4A9D-ACB1-19638D709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FB401A59-B311-47D8-BECD-F9BFBDE3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A9D5931-1322-41CB-B4E3-A311E06B5C6F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98B2F304-89A3-44E4-9133-579C7FB862B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F3DB4E5A-EA90-483B-90C1-6FE403E38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A01F0E3D-9CEC-4213-AAD5-71B924065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292DF9B-D2A5-49DA-9DE7-A1391910733A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E9B588E4-5E79-461F-AD8D-4D7BA32A860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1637C5DD-C46D-4EE8-ADA5-AD3EB9EE4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7CC54204-A7EC-4AD4-9C3E-87A6BEEDC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D9DE727-AF60-4491-A93A-D1AFFA0A028E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38135536-ADD9-48E3-92AC-E29D37A4DE5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10F7C2DA-2498-4B89-BA36-163A0A584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8DBE35D7-506C-46A7-9C18-C6D35E2C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803AC70-B76F-46F5-98E7-F14013434082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29FCD3FC-EFD5-4690-9F94-36628F4FDE8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4BD87CD3-046B-4972-8845-3D6AD7AD3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BED0E893-4B59-4813-81FA-B2E0EE05C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D93EB90-975E-4874-9C8C-34007E480025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78683971-2203-436E-989A-09D2FAABCF8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E813F6B8-E45F-442A-A143-7014D961A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E9F881A7-08A1-467B-AA1C-D0413B442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AB10F4F-456F-427F-8BF1-21A4E9BB9136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7E2CAF7A-7613-41B9-8CA3-4B7ACC407D3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046F2990-B0F9-4C10-A756-CA2536BA0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FBFFACEF-479A-4EBA-B662-393D6A9AA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198A2C81-71FF-4CB4-916C-C5DB9820B28A}"/>
              </a:ext>
            </a:extLst>
          </p:cNvPr>
          <p:cNvGrpSpPr/>
          <p:nvPr/>
        </p:nvGrpSpPr>
        <p:grpSpPr>
          <a:xfrm>
            <a:off x="5470241" y="1159047"/>
            <a:ext cx="1251518" cy="1251518"/>
            <a:chOff x="5470241" y="1520997"/>
            <a:chExt cx="1251518" cy="1251518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8AB6B005-9D23-4C43-AED7-28A3FF0D9C58}"/>
                </a:ext>
              </a:extLst>
            </p:cNvPr>
            <p:cNvSpPr/>
            <p:nvPr/>
          </p:nvSpPr>
          <p:spPr>
            <a:xfrm>
              <a:off x="5470241" y="1520997"/>
              <a:ext cx="1251518" cy="1251518"/>
            </a:xfrm>
            <a:prstGeom prst="ellipse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3ABF4D6F-3C01-4D36-AE87-79F5198180F4}"/>
                </a:ext>
              </a:extLst>
            </p:cNvPr>
            <p:cNvSpPr txBox="1"/>
            <p:nvPr/>
          </p:nvSpPr>
          <p:spPr>
            <a:xfrm>
              <a:off x="5749924" y="1792813"/>
              <a:ext cx="6921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dirty="0">
                  <a:solidFill>
                    <a:schemeClr val="bg1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34591DF-6092-4974-96D6-400D80625DFA}"/>
              </a:ext>
            </a:extLst>
          </p:cNvPr>
          <p:cNvCxnSpPr>
            <a:cxnSpLocks/>
            <a:stCxn id="85" idx="4"/>
          </p:cNvCxnSpPr>
          <p:nvPr/>
        </p:nvCxnSpPr>
        <p:spPr>
          <a:xfrm>
            <a:off x="6096000" y="2410565"/>
            <a:ext cx="0" cy="542185"/>
          </a:xfrm>
          <a:prstGeom prst="line">
            <a:avLst/>
          </a:prstGeom>
          <a:ln w="28575">
            <a:solidFill>
              <a:srgbClr val="394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13C948E1-5960-48E1-9763-ADE057B2CAB3}"/>
              </a:ext>
            </a:extLst>
          </p:cNvPr>
          <p:cNvSpPr txBox="1"/>
          <p:nvPr/>
        </p:nvSpPr>
        <p:spPr>
          <a:xfrm>
            <a:off x="4107532" y="5169148"/>
            <a:ext cx="408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收获与感悟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80A2F3D-314F-4366-81E5-4CCCE565E2B3}"/>
              </a:ext>
            </a:extLst>
          </p:cNvPr>
          <p:cNvGrpSpPr/>
          <p:nvPr/>
        </p:nvGrpSpPr>
        <p:grpSpPr>
          <a:xfrm>
            <a:off x="5039441" y="2883111"/>
            <a:ext cx="2097560" cy="2097560"/>
            <a:chOff x="5039441" y="2883111"/>
            <a:chExt cx="2097560" cy="2097560"/>
          </a:xfrm>
        </p:grpSpPr>
        <p:sp>
          <p:nvSpPr>
            <p:cNvPr id="89" name="菱形 88">
              <a:extLst>
                <a:ext uri="{FF2B5EF4-FFF2-40B4-BE49-F238E27FC236}">
                  <a16:creationId xmlns:a16="http://schemas.microsoft.com/office/drawing/2014/main" id="{5C3C79EE-A088-483F-9238-B41E3B9BA2F6}"/>
                </a:ext>
              </a:extLst>
            </p:cNvPr>
            <p:cNvSpPr/>
            <p:nvPr/>
          </p:nvSpPr>
          <p:spPr>
            <a:xfrm>
              <a:off x="5039441" y="2883111"/>
              <a:ext cx="2097560" cy="2097560"/>
            </a:xfrm>
            <a:prstGeom prst="diamond">
              <a:avLst/>
            </a:prstGeom>
            <a:solidFill>
              <a:srgbClr val="394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03778FC-2F76-45B5-9B2C-55B2E2FB0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0167" y="3624281"/>
              <a:ext cx="930826" cy="61522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65218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C247F2-05EB-4210-AE64-33FDEEBD87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1900054-FA0E-46E2-BEFF-52EA072DCDDF}"/>
              </a:ext>
            </a:extLst>
          </p:cNvPr>
          <p:cNvSpPr/>
          <p:nvPr/>
        </p:nvSpPr>
        <p:spPr>
          <a:xfrm>
            <a:off x="8230989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B91CB0F-4B3E-469F-A0BC-EF2D1E5AE5E5}"/>
              </a:ext>
            </a:extLst>
          </p:cNvPr>
          <p:cNvSpPr/>
          <p:nvPr/>
        </p:nvSpPr>
        <p:spPr>
          <a:xfrm>
            <a:off x="6410951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A7631E0-4AF8-4C7E-9A8C-5787ADBF8CEB}"/>
              </a:ext>
            </a:extLst>
          </p:cNvPr>
          <p:cNvSpPr/>
          <p:nvPr/>
        </p:nvSpPr>
        <p:spPr>
          <a:xfrm>
            <a:off x="10051025" y="5862485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5E5C70-73F0-4572-8C84-979C2B83726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DD8FA63-AE4A-4A1A-B109-8B881438AEB1}"/>
              </a:ext>
            </a:extLst>
          </p:cNvPr>
          <p:cNvGrpSpPr/>
          <p:nvPr/>
        </p:nvGrpSpPr>
        <p:grpSpPr>
          <a:xfrm>
            <a:off x="4587988" y="5879783"/>
            <a:ext cx="1578077" cy="825909"/>
            <a:chOff x="10051027" y="5869460"/>
            <a:chExt cx="1578077" cy="82590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534BCB1-CBA3-4425-85EF-EAAB954E7CB6}"/>
                </a:ext>
              </a:extLst>
            </p:cNvPr>
            <p:cNvSpPr/>
            <p:nvPr/>
          </p:nvSpPr>
          <p:spPr>
            <a:xfrm>
              <a:off x="10051027" y="5869460"/>
              <a:ext cx="1578077" cy="825909"/>
            </a:xfrm>
            <a:prstGeom prst="round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E53B679-91C2-4525-821F-B2AA848F2796}"/>
                </a:ext>
              </a:extLst>
            </p:cNvPr>
            <p:cNvSpPr txBox="1"/>
            <p:nvPr/>
          </p:nvSpPr>
          <p:spPr>
            <a:xfrm>
              <a:off x="10233979" y="6320483"/>
              <a:ext cx="1212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BAET 04</a:t>
              </a:r>
              <a:endParaRPr lang="zh-CN" altLang="en-US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2D00644-B186-45A9-8D4F-008E75D314AC}"/>
              </a:ext>
            </a:extLst>
          </p:cNvPr>
          <p:cNvGrpSpPr/>
          <p:nvPr/>
        </p:nvGrpSpPr>
        <p:grpSpPr>
          <a:xfrm>
            <a:off x="447368" y="-14570"/>
            <a:ext cx="11297264" cy="6394123"/>
            <a:chOff x="442452" y="-22820"/>
            <a:chExt cx="11297264" cy="6394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ED75AD7-86F1-4338-ACAF-F726297EA776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73F23D7-2A8B-4F8F-AC4E-36D23A0138D8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CFF0C782-E4BB-4E86-8BB1-F5D1B7FFB6F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4869A7EA-86E7-4B0F-93A2-F5F5BD806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EB2C9FA4-E52B-4E53-A285-5468C1A63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D5B28CF-E820-487A-8D79-8BABEC344958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201D518A-E4F5-4EE2-A0B4-74586A4BD54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04B4BCEE-9CA9-4AFB-AEDE-BD6DF2A28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69251BCE-8475-4202-9BFF-88AC2CAA0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F5816FA-E331-4C08-92DF-33F2A0094EE8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370BBD05-4AB0-4AAB-87DE-37C07BC8CBF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26656EB7-C963-4FF5-A3F5-A46842322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18854F86-5A3C-4DB6-949D-113B2B5F1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C28D516-8FF7-4F37-9840-9D8B5EF1B14C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26046E8A-63CA-45A4-AD4F-AFD0FA6B801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24C77FA5-6137-464F-B367-D9D215DCC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9DE62B24-14CE-4794-BFC7-3424C8114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EE544F21-BE26-497B-99B8-33FD38FF7EC6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E6B21D2C-5F96-436F-A5B5-F046E089A7C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186CA65F-7369-4D89-890F-595B42C0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15F73A14-80F3-4774-9CC8-7396301A4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08CAA7D-6FBC-409B-817A-49B909E17641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165C8C67-028A-4A5D-A31E-45AB5C81347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EAB88696-79F8-42EA-99ED-A972D3D7D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C322CB0E-3BF3-4F8C-9B1D-54EFCE457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A7655C8-D880-4E53-9A97-CE9FB719A835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4C66361C-23A3-473D-BCA2-BB1927B57B9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7B995997-9AF2-4F09-9E10-67441DC8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F39517C7-C921-4A2D-B6FE-E84BDB078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6D6F9D6-B56C-4ABA-A6AC-5FDF31B08D56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23F70F84-3918-4A00-BC75-267AB3BCA95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9F7D0759-147D-416D-A17F-CB6547112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0D43569F-8222-4EFA-8676-03A2B124F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06EC7F6-8B39-4110-A27F-7E55DAEDFBA4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6B08FDE1-5452-414F-A10A-69082C6CC3D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E73C05F8-64B8-43B0-AC58-C08F7B46E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36945E09-A454-4D2A-AA00-1CBD60CE4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0667D18-6727-491E-9F7E-E4426BEEED49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D90A1496-B0A3-41CC-96B8-895D0B1E8FB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529E35A5-4140-4F07-838B-1F363D4A6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1EF51D52-550F-4C11-9E34-8F74F0886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52B8618-C003-4F7A-BB43-1CBC8C7A2A36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8F6211E8-A6DA-42FD-80C1-5B8DFA0D736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9004EDB2-B9B7-4792-9D64-3ED654869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87739856-7CAD-471F-B1BE-E3D73ACC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FBE512C-741D-4EC9-9D7A-64CF7B1F2933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FE1073F3-E651-42A8-A946-F4E525B8AA5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D0DBCFE5-AAE2-4A9D-ACB1-19638D709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FB401A59-B311-47D8-BECD-F9BFBDE3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A9D5931-1322-41CB-B4E3-A311E06B5C6F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98B2F304-89A3-44E4-9133-579C7FB862B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F3DB4E5A-EA90-483B-90C1-6FE403E38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A01F0E3D-9CEC-4213-AAD5-71B924065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292DF9B-D2A5-49DA-9DE7-A1391910733A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E9B588E4-5E79-461F-AD8D-4D7BA32A860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1637C5DD-C46D-4EE8-ADA5-AD3EB9EE4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7CC54204-A7EC-4AD4-9C3E-87A6BEEDC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D9DE727-AF60-4491-A93A-D1AFFA0A028E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38135536-ADD9-48E3-92AC-E29D37A4DE5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10F7C2DA-2498-4B89-BA36-163A0A584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8DBE35D7-506C-46A7-9C18-C6D35E2C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803AC70-B76F-46F5-98E7-F14013434082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29FCD3FC-EFD5-4690-9F94-36628F4FDE8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4BD87CD3-046B-4972-8845-3D6AD7AD3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BED0E893-4B59-4813-81FA-B2E0EE05C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D93EB90-975E-4874-9C8C-34007E480025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78683971-2203-436E-989A-09D2FAABCF8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E813F6B8-E45F-442A-A143-7014D961A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E9F881A7-08A1-467B-AA1C-D0413B442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AB10F4F-456F-427F-8BF1-21A4E9BB9136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7E2CAF7A-7613-41B9-8CA3-4B7ACC407D3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046F2990-B0F9-4C10-A756-CA2536BA0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FBFFACEF-479A-4EBA-B662-393D6A9AA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7A127B86-9EDA-4C53-842B-D377BBF39823}"/>
              </a:ext>
            </a:extLst>
          </p:cNvPr>
          <p:cNvGrpSpPr/>
          <p:nvPr/>
        </p:nvGrpSpPr>
        <p:grpSpPr>
          <a:xfrm>
            <a:off x="919162" y="1276350"/>
            <a:ext cx="531065" cy="551918"/>
            <a:chOff x="919162" y="1276350"/>
            <a:chExt cx="531065" cy="551918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F8009C9C-1940-4725-A4CA-BEDBC32EE822}"/>
                </a:ext>
              </a:extLst>
            </p:cNvPr>
            <p:cNvSpPr/>
            <p:nvPr/>
          </p:nvSpPr>
          <p:spPr>
            <a:xfrm>
              <a:off x="919162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176A03F-E58F-4112-9BC1-0BC2EAE8CAAF}"/>
                </a:ext>
              </a:extLst>
            </p:cNvPr>
            <p:cNvSpPr/>
            <p:nvPr/>
          </p:nvSpPr>
          <p:spPr>
            <a:xfrm>
              <a:off x="1240677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8E19ED9C-4B30-44F6-A1B2-DFBFFB3A4BEE}"/>
                </a:ext>
              </a:extLst>
            </p:cNvPr>
            <p:cNvSpPr/>
            <p:nvPr/>
          </p:nvSpPr>
          <p:spPr>
            <a:xfrm>
              <a:off x="919162" y="1618718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DBC9E11A-4E9D-4614-ABDA-412763DA57B3}"/>
              </a:ext>
            </a:extLst>
          </p:cNvPr>
          <p:cNvSpPr txBox="1"/>
          <p:nvPr/>
        </p:nvSpPr>
        <p:spPr>
          <a:xfrm>
            <a:off x="1521721" y="1276350"/>
            <a:ext cx="2221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收获与感悟</a:t>
            </a:r>
          </a:p>
        </p:txBody>
      </p:sp>
      <p:sp>
        <p:nvSpPr>
          <p:cNvPr id="90" name="流程图: 文档 89">
            <a:extLst>
              <a:ext uri="{FF2B5EF4-FFF2-40B4-BE49-F238E27FC236}">
                <a16:creationId xmlns:a16="http://schemas.microsoft.com/office/drawing/2014/main" id="{BB100250-B6BD-4B77-ABFF-B1B91E8F9A42}"/>
              </a:ext>
            </a:extLst>
          </p:cNvPr>
          <p:cNvSpPr/>
          <p:nvPr/>
        </p:nvSpPr>
        <p:spPr>
          <a:xfrm>
            <a:off x="3226905" y="2259155"/>
            <a:ext cx="2595590" cy="3206158"/>
          </a:xfrm>
          <a:prstGeom prst="flowChartDocumen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文档 90">
            <a:extLst>
              <a:ext uri="{FF2B5EF4-FFF2-40B4-BE49-F238E27FC236}">
                <a16:creationId xmlns:a16="http://schemas.microsoft.com/office/drawing/2014/main" id="{D152B134-06C9-4F99-8052-D46FF2A7F22B}"/>
              </a:ext>
            </a:extLst>
          </p:cNvPr>
          <p:cNvSpPr/>
          <p:nvPr/>
        </p:nvSpPr>
        <p:spPr>
          <a:xfrm>
            <a:off x="7485769" y="2259155"/>
            <a:ext cx="2595589" cy="3206158"/>
          </a:xfrm>
          <a:prstGeom prst="flowChartDocument">
            <a:avLst/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488C255-113F-46ED-B139-BD4A17D633DA}"/>
              </a:ext>
            </a:extLst>
          </p:cNvPr>
          <p:cNvSpPr txBox="1"/>
          <p:nvPr/>
        </p:nvSpPr>
        <p:spPr>
          <a:xfrm>
            <a:off x="3621068" y="2493103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回顾</a:t>
            </a:r>
            <a:r>
              <a:rPr lang="en-US" altLang="zh-CN" sz="2400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C</a:t>
            </a:r>
            <a:r>
              <a:rPr lang="zh-CN" altLang="en-US" sz="2400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语言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93DDC900-B8B2-45E1-B709-7614DBF0F048}"/>
              </a:ext>
            </a:extLst>
          </p:cNvPr>
          <p:cNvSpPr txBox="1"/>
          <p:nvPr/>
        </p:nvSpPr>
        <p:spPr>
          <a:xfrm>
            <a:off x="3284702" y="3278388"/>
            <a:ext cx="2288815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通过写这个答辩，自己回顾了</a:t>
            </a:r>
            <a:r>
              <a:rPr lang="en-US" altLang="zh-CN" sz="1200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C</a:t>
            </a:r>
            <a:r>
              <a:rPr lang="zh-CN" altLang="en-US" sz="1200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语言，懂得了自定义多线程的创建等等。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AD265B9-909A-4EA7-B16B-B158529FEE4A}"/>
              </a:ext>
            </a:extLst>
          </p:cNvPr>
          <p:cNvSpPr txBox="1"/>
          <p:nvPr/>
        </p:nvSpPr>
        <p:spPr>
          <a:xfrm>
            <a:off x="7977660" y="2493103"/>
            <a:ext cx="1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关于</a:t>
            </a:r>
            <a:r>
              <a:rPr lang="en-US" altLang="zh-CN" sz="2400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API</a:t>
            </a:r>
            <a:endParaRPr lang="zh-CN" altLang="en-US" sz="2400" dirty="0">
              <a:solidFill>
                <a:schemeClr val="bg1"/>
              </a:solidFill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359FE53-0361-4C8F-A9FB-07B4D5B69471}"/>
              </a:ext>
            </a:extLst>
          </p:cNvPr>
          <p:cNvSpPr txBox="1"/>
          <p:nvPr/>
        </p:nvSpPr>
        <p:spPr>
          <a:xfrm>
            <a:off x="7569577" y="3278388"/>
            <a:ext cx="2288815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学会了</a:t>
            </a:r>
            <a:r>
              <a:rPr lang="en-US" altLang="zh-CN" sz="1200" dirty="0" err="1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windows.h</a:t>
            </a:r>
            <a:r>
              <a:rPr lang="zh-CN" altLang="en-US" sz="1200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库里面几个函数，包括窗口构建，光标定位，颜色设置，线程创建等等。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512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0" grpId="0" animBg="1"/>
      <p:bldP spid="91" grpId="0" animBg="1"/>
      <p:bldP spid="93" grpId="0"/>
      <p:bldP spid="94" grpId="0"/>
      <p:bldP spid="95" grpId="0"/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6940846-CB84-438A-B766-8D6AEE8DEF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9D425DC-228F-4143-B038-055AAE5A729E}"/>
              </a:ext>
            </a:extLst>
          </p:cNvPr>
          <p:cNvSpPr/>
          <p:nvPr/>
        </p:nvSpPr>
        <p:spPr>
          <a:xfrm>
            <a:off x="10051027" y="5869460"/>
            <a:ext cx="1578077" cy="825909"/>
          </a:xfrm>
          <a:prstGeom prst="roundRect">
            <a:avLst/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5190B52-73A7-479B-A0F6-8EE10ED27C44}"/>
              </a:ext>
            </a:extLst>
          </p:cNvPr>
          <p:cNvSpPr/>
          <p:nvPr/>
        </p:nvSpPr>
        <p:spPr>
          <a:xfrm>
            <a:off x="8251724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B9A63B-44E9-4B47-9E2C-E74185C7DD8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0D16A0F2-0294-4314-B42A-D43F4575A368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F4B6215-B30A-4147-B73A-D9EF624432DA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9745EDA-D66C-4E63-8607-590AB9EA724E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61107EF-E920-49EC-B8A3-711290630A9A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24EDEF8A-9296-4852-B604-7F8BBB166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8D2D6A89-F58E-4AFC-9F58-ADF449ED1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904B833-ADEA-40FF-B9DF-C31AD74BBF2C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AC35100-6A4D-4718-B8BE-8AC23F6E5BC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53E5C20A-8435-425D-9C21-D1FD62E55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CBD2E5E6-674F-46D9-8CC5-8980419A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F80237BA-2040-4161-B674-DD20FFF06D46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0FDDD45B-5EFB-4218-8606-7CF58BD4B80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C1989880-4A56-41B1-B8FE-B6AFF7C73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C8AC4D6-655C-4EAF-B603-B3F2F9FAB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0D8388C-5756-4293-8FAD-BE55A8781D1E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C8AA2A2-3CA0-48CA-9AEE-45E7223A058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42F1598F-0E12-48E9-B6E2-ACBC18B663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01ABDB1-05AA-425E-8486-97541A801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D83FAD72-D88D-4196-BBB0-AD3FB43D2AF8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314A071-F430-4117-A827-AC551654F1E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45C8D2DD-06B5-4B97-A213-9FBD25DA0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FFB70976-71B0-4381-BFC5-EFEFA78E40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D397F894-1558-4784-BD33-7C3E575FBA84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8DFFDE89-26D0-42AA-892A-1A0C9EA1A5C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C79D527-630F-4ADD-952E-3E5CA95EB9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90A98DF-F44E-4B79-A9D8-E03FD748DE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C8E4C2E5-309E-47DA-9672-47357C11B3B1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08B328BC-6779-4EC7-A414-D4685312BA9A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1B9EEA63-4DC8-49B0-9359-A7AD4E7A09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A156318C-1809-46D4-948D-96265FF78F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5FAB49D0-4E15-4D77-9560-72819169E0B8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B2EFDB4B-F4CC-4B98-850E-E68901E9562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52DDD5F9-7130-4687-AFB5-83C4DE8529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90AF6BFE-DBE3-4EB2-8B94-40540B0AF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F89E915B-01BD-4D0D-855B-6F03C16B6DA3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BDFA8689-0342-426C-AB7F-0AA3713F3EE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768FE72-309C-4C69-9F12-B031DF1C1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3948B788-4415-4496-956D-AD60701ED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3722BA5E-CD4A-4537-934F-118E13339E87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D1AED697-3B1A-4600-BB13-6EB51CE5261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24CE02B5-958E-4A34-9675-156EE64072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6666DC90-84DD-4D43-AEBF-E12638DDB1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32EB93A3-693B-4F0B-AAE2-46E209D52DFB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02242B86-3AE8-4F94-92C1-D3AD7B07138C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2DCDE973-43EB-4DFB-84A8-6D7254A04C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01051C41-AD6D-4D8E-94EA-152D317C0D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F48FD474-B911-4091-A5EC-40E23F599592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C95CD935-F2C5-41A6-8446-DF2CC86860F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BBD23AE9-6337-4268-8B4E-483FEAF06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E3A213F6-7A9B-4487-81AE-598DF044A6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E57AF21F-7850-4ADA-A8FB-DB2835394CAA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6E42FCC-AA8D-4064-9FDA-905DA3949EF7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33919EEA-3D23-403E-9AED-9EF225BC02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C9FDF166-664D-4FED-B4A1-45EF6E87C3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1A5A045B-32BD-411A-AA8F-0B28C8003A65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D7036A21-96D7-413C-9876-CC17E299E2EB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5F95A935-FD11-426A-9CE5-B58B2D8458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DB4FB4EB-C77E-4812-A966-CC6259CCC6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26FCF9E0-4E9C-46D1-A233-CFE5238FEE53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C2EAAAD8-4E7E-4F72-8F9E-5410085D91D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A71F113C-4604-41FD-9C58-041C489C3D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2AA64B65-DCEF-4998-B793-5CDFBBF62A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3D55A958-6E38-46FB-9F53-889D3A2F9EF1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61355383-6FE7-463B-A738-AAF89DA630C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6D600149-9808-490F-ABA1-9A3422A754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4C3C2B56-5E71-4BC1-B572-2802E7ABC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4F0B1CA4-E611-4027-8F3F-82E86286DAE1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AC0E5E31-61CD-4D77-BFA7-595E6C5E07FB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1B17E2A3-0CE2-45EF-8623-5F663F66C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67242A2B-4480-4E3A-91CA-79FF0696B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8AAB6C8D-9BEF-4C43-AC05-11F73FE04ED7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36F7648A-EED6-441B-B288-7CECB77DC3F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915A2574-AA12-4A1E-AD59-DF6C2CE3C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9717E7E0-E14E-44AA-997E-321A92972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AEA67E4-D8BF-4AB8-A0FA-03F893425A2D}"/>
              </a:ext>
            </a:extLst>
          </p:cNvPr>
          <p:cNvSpPr txBox="1"/>
          <p:nvPr/>
        </p:nvSpPr>
        <p:spPr>
          <a:xfrm>
            <a:off x="3959134" y="1377110"/>
            <a:ext cx="1033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39404F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2</a:t>
            </a:r>
            <a:endParaRPr lang="zh-CN" altLang="en-US" sz="9600" b="1" dirty="0">
              <a:solidFill>
                <a:srgbClr val="39404F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1FA1612C-E1A2-4AA7-937F-F459B0A72E6D}"/>
              </a:ext>
            </a:extLst>
          </p:cNvPr>
          <p:cNvSpPr txBox="1"/>
          <p:nvPr/>
        </p:nvSpPr>
        <p:spPr>
          <a:xfrm>
            <a:off x="4779067" y="1377110"/>
            <a:ext cx="1033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39404F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0</a:t>
            </a:r>
            <a:endParaRPr lang="zh-CN" altLang="en-US" sz="9600" b="1" dirty="0">
              <a:solidFill>
                <a:srgbClr val="39404F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319D994-4301-47C3-916B-2566D0C1E0A1}"/>
              </a:ext>
            </a:extLst>
          </p:cNvPr>
          <p:cNvSpPr txBox="1"/>
          <p:nvPr/>
        </p:nvSpPr>
        <p:spPr>
          <a:xfrm>
            <a:off x="5599000" y="1377110"/>
            <a:ext cx="1033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FFCA25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1</a:t>
            </a:r>
            <a:endParaRPr lang="zh-CN" altLang="en-US" sz="9600" b="1" dirty="0">
              <a:solidFill>
                <a:srgbClr val="FFCA25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6CDF7BD-46DC-494B-96AF-ECC60AF4A3CE}"/>
              </a:ext>
            </a:extLst>
          </p:cNvPr>
          <p:cNvSpPr txBox="1"/>
          <p:nvPr/>
        </p:nvSpPr>
        <p:spPr>
          <a:xfrm>
            <a:off x="6418933" y="1377110"/>
            <a:ext cx="1033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FFCA25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9</a:t>
            </a:r>
            <a:endParaRPr lang="zh-CN" altLang="en-US" sz="9600" b="1" dirty="0">
              <a:solidFill>
                <a:srgbClr val="FFCA25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9404385-AC93-405F-A553-BEE1D3257D1B}"/>
              </a:ext>
            </a:extLst>
          </p:cNvPr>
          <p:cNvSpPr txBox="1"/>
          <p:nvPr/>
        </p:nvSpPr>
        <p:spPr>
          <a:xfrm>
            <a:off x="4110700" y="2672220"/>
            <a:ext cx="1855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BUSINESS</a:t>
            </a:r>
            <a:endParaRPr lang="zh-CN" altLang="en-US" sz="2000" dirty="0"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7767950B-EFD0-4D11-BBF5-B6DABAD262CA}"/>
              </a:ext>
            </a:extLst>
          </p:cNvPr>
          <p:cNvSpPr txBox="1"/>
          <p:nvPr/>
        </p:nvSpPr>
        <p:spPr>
          <a:xfrm>
            <a:off x="5972839" y="2672220"/>
            <a:ext cx="125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仓耳青禾体-谷力 W05" panose="02020400000000000000" pitchFamily="18" charset="-122"/>
                <a:ea typeface="仓耳青禾体-谷力 W05" panose="02020400000000000000" pitchFamily="18" charset="-122"/>
              </a:defRPr>
            </a:lvl1pPr>
          </a:lstStyle>
          <a:p>
            <a:r>
              <a:rPr lang="en-US" altLang="zh-CN" dirty="0"/>
              <a:t>REPORT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B3DFC01-8597-43A6-BEBE-D3BD068CD93A}"/>
              </a:ext>
            </a:extLst>
          </p:cNvPr>
          <p:cNvGrpSpPr/>
          <p:nvPr/>
        </p:nvGrpSpPr>
        <p:grpSpPr>
          <a:xfrm>
            <a:off x="4172101" y="1659910"/>
            <a:ext cx="5045318" cy="1980701"/>
            <a:chOff x="1535733" y="1647870"/>
            <a:chExt cx="5045318" cy="1980701"/>
          </a:xfrm>
        </p:grpSpPr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AFBFB6B4-FCB0-4987-B60D-5CD543932766}"/>
                </a:ext>
              </a:extLst>
            </p:cNvPr>
            <p:cNvCxnSpPr>
              <a:cxnSpLocks/>
            </p:cNvCxnSpPr>
            <p:nvPr/>
          </p:nvCxnSpPr>
          <p:spPr>
            <a:xfrm>
              <a:off x="1535733" y="3180668"/>
              <a:ext cx="634947" cy="0"/>
            </a:xfrm>
            <a:prstGeom prst="line">
              <a:avLst/>
            </a:prstGeom>
            <a:ln w="22225" cap="rnd"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1000">
                    <a:srgbClr val="39404F"/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DADC4E4F-E48E-469C-AECA-6851391D632C}"/>
                </a:ext>
              </a:extLst>
            </p:cNvPr>
            <p:cNvCxnSpPr/>
            <p:nvPr/>
          </p:nvCxnSpPr>
          <p:spPr>
            <a:xfrm flipV="1">
              <a:off x="2018558" y="2860235"/>
              <a:ext cx="579381" cy="768336"/>
            </a:xfrm>
            <a:prstGeom prst="line">
              <a:avLst/>
            </a:prstGeom>
            <a:ln w="285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D5F48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DE6B1E7D-C4E7-46BC-B619-C3F3CF286FDC}"/>
                </a:ext>
              </a:extLst>
            </p:cNvPr>
            <p:cNvCxnSpPr>
              <a:cxnSpLocks/>
            </p:cNvCxnSpPr>
            <p:nvPr/>
          </p:nvCxnSpPr>
          <p:spPr>
            <a:xfrm>
              <a:off x="2601961" y="2860235"/>
              <a:ext cx="360671" cy="568765"/>
            </a:xfrm>
            <a:prstGeom prst="line">
              <a:avLst/>
            </a:prstGeom>
            <a:ln w="28575">
              <a:solidFill>
                <a:srgbClr val="ED5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347D66D1-4AC7-43C7-88C6-A4DFD77EF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2632" y="3019256"/>
              <a:ext cx="496853" cy="409744"/>
            </a:xfrm>
            <a:prstGeom prst="line">
              <a:avLst/>
            </a:prstGeom>
            <a:ln w="28575">
              <a:solidFill>
                <a:srgbClr val="ED5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08B29F82-71E1-4D0D-879B-B16C542F62BD}"/>
                </a:ext>
              </a:extLst>
            </p:cNvPr>
            <p:cNvCxnSpPr>
              <a:cxnSpLocks/>
            </p:cNvCxnSpPr>
            <p:nvPr/>
          </p:nvCxnSpPr>
          <p:spPr>
            <a:xfrm>
              <a:off x="3457840" y="3016812"/>
              <a:ext cx="387910" cy="588798"/>
            </a:xfrm>
            <a:prstGeom prst="line">
              <a:avLst/>
            </a:prstGeom>
            <a:ln w="28575">
              <a:solidFill>
                <a:srgbClr val="ED5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6F15A063-DF6A-4EF7-AD7C-E0A0D0769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5749" y="2641198"/>
              <a:ext cx="1149481" cy="939762"/>
            </a:xfrm>
            <a:prstGeom prst="line">
              <a:avLst/>
            </a:prstGeom>
            <a:ln w="28575">
              <a:solidFill>
                <a:srgbClr val="ED5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8B5D7748-5E0D-4C56-A33C-E07DB2B2E373}"/>
                </a:ext>
              </a:extLst>
            </p:cNvPr>
            <p:cNvCxnSpPr>
              <a:cxnSpLocks/>
            </p:cNvCxnSpPr>
            <p:nvPr/>
          </p:nvCxnSpPr>
          <p:spPr>
            <a:xfrm>
              <a:off x="2850161" y="3180668"/>
              <a:ext cx="388165" cy="0"/>
            </a:xfrm>
            <a:prstGeom prst="line">
              <a:avLst/>
            </a:prstGeom>
            <a:ln w="22225" cap="rnd"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1000">
                    <a:srgbClr val="39404F"/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4C9774F3-6799-4E75-8DD9-FB85A666C6AA}"/>
                </a:ext>
              </a:extLst>
            </p:cNvPr>
            <p:cNvCxnSpPr>
              <a:cxnSpLocks/>
            </p:cNvCxnSpPr>
            <p:nvPr/>
          </p:nvCxnSpPr>
          <p:spPr>
            <a:xfrm>
              <a:off x="4375266" y="3180668"/>
              <a:ext cx="924209" cy="0"/>
            </a:xfrm>
            <a:prstGeom prst="line">
              <a:avLst/>
            </a:prstGeom>
            <a:ln w="22225" cap="rnd"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1000">
                    <a:srgbClr val="39404F"/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5" name="图片 144">
              <a:extLst>
                <a:ext uri="{FF2B5EF4-FFF2-40B4-BE49-F238E27FC236}">
                  <a16:creationId xmlns:a16="http://schemas.microsoft.com/office/drawing/2014/main" id="{B1320771-373C-44E1-AF7F-1A2DDCA203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42" t="30266" r="21989" b="31667"/>
            <a:stretch/>
          </p:blipFill>
          <p:spPr>
            <a:xfrm rot="20017370">
              <a:off x="4502030" y="1647870"/>
              <a:ext cx="2079021" cy="1027987"/>
            </a:xfrm>
            <a:prstGeom prst="rect">
              <a:avLst/>
            </a:prstGeom>
          </p:spPr>
        </p:pic>
      </p:grpSp>
      <p:sp>
        <p:nvSpPr>
          <p:cNvPr id="147" name="菱形 146">
            <a:extLst>
              <a:ext uri="{FF2B5EF4-FFF2-40B4-BE49-F238E27FC236}">
                <a16:creationId xmlns:a16="http://schemas.microsoft.com/office/drawing/2014/main" id="{3FF95739-F584-4B09-889E-B51203B4348B}"/>
              </a:ext>
            </a:extLst>
          </p:cNvPr>
          <p:cNvSpPr/>
          <p:nvPr/>
        </p:nvSpPr>
        <p:spPr>
          <a:xfrm>
            <a:off x="3702601" y="5471447"/>
            <a:ext cx="258584" cy="258584"/>
          </a:xfrm>
          <a:prstGeom prst="diamond">
            <a:avLst/>
          </a:prstGeom>
          <a:solidFill>
            <a:srgbClr val="394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菱形 147">
            <a:extLst>
              <a:ext uri="{FF2B5EF4-FFF2-40B4-BE49-F238E27FC236}">
                <a16:creationId xmlns:a16="http://schemas.microsoft.com/office/drawing/2014/main" id="{188EB2AD-F7A0-4D93-9D43-AA4D795220D6}"/>
              </a:ext>
            </a:extLst>
          </p:cNvPr>
          <p:cNvSpPr/>
          <p:nvPr/>
        </p:nvSpPr>
        <p:spPr>
          <a:xfrm>
            <a:off x="6468796" y="5471447"/>
            <a:ext cx="258584" cy="258584"/>
          </a:xfrm>
          <a:prstGeom prst="diamond">
            <a:avLst/>
          </a:prstGeom>
          <a:solidFill>
            <a:srgbClr val="394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0CCCCAE-6243-47F8-93CE-C9A0D187DF28}"/>
              </a:ext>
            </a:extLst>
          </p:cNvPr>
          <p:cNvSpPr txBox="1"/>
          <p:nvPr/>
        </p:nvSpPr>
        <p:spPr>
          <a:xfrm>
            <a:off x="3970028" y="5416073"/>
            <a:ext cx="238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时间：</a:t>
            </a:r>
            <a:r>
              <a:rPr lang="en-US" altLang="zh-CN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2019</a:t>
            </a:r>
            <a:r>
              <a:rPr lang="zh-CN" altLang="en-US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暑期答辩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0CDCD9D-51C0-4011-AFE5-88F8DAE9A5CB}"/>
              </a:ext>
            </a:extLst>
          </p:cNvPr>
          <p:cNvSpPr txBox="1"/>
          <p:nvPr/>
        </p:nvSpPr>
        <p:spPr>
          <a:xfrm>
            <a:off x="6694760" y="5420088"/>
            <a:ext cx="231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汇报人：刘陈林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782782-EC24-4C73-8135-8EFAF416DA83}"/>
              </a:ext>
            </a:extLst>
          </p:cNvPr>
          <p:cNvSpPr txBox="1"/>
          <p:nvPr/>
        </p:nvSpPr>
        <p:spPr>
          <a:xfrm>
            <a:off x="2470379" y="3628430"/>
            <a:ext cx="72512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600" dirty="0">
                <a:solidFill>
                  <a:srgbClr val="3C4353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THANKS</a:t>
            </a:r>
            <a:endParaRPr lang="zh-CN" altLang="en-US" sz="9600" dirty="0">
              <a:solidFill>
                <a:srgbClr val="3C4353"/>
              </a:solidFill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276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  <p:bldP spid="114" grpId="0"/>
      <p:bldP spid="115" grpId="0"/>
      <p:bldP spid="116" grpId="0"/>
      <p:bldP spid="117" grpId="0"/>
      <p:bldP spid="147" grpId="0" animBg="1"/>
      <p:bldP spid="148" grpId="0" animBg="1"/>
      <p:bldP spid="149" grpId="0"/>
      <p:bldP spid="150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C965083-6105-4D59-983C-FA6DC297F0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667B69E-F2E3-47D0-9804-C739621ABA26}"/>
              </a:ext>
            </a:extLst>
          </p:cNvPr>
          <p:cNvSpPr/>
          <p:nvPr/>
        </p:nvSpPr>
        <p:spPr>
          <a:xfrm>
            <a:off x="10051027" y="5869460"/>
            <a:ext cx="1578077" cy="825909"/>
          </a:xfrm>
          <a:prstGeom prst="roundRect">
            <a:avLst/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AA85B76-4F2F-4458-BB13-EE75B6829AAC}"/>
              </a:ext>
            </a:extLst>
          </p:cNvPr>
          <p:cNvSpPr/>
          <p:nvPr/>
        </p:nvSpPr>
        <p:spPr>
          <a:xfrm>
            <a:off x="8251724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12C4D8D-FDB2-4631-95EE-06773AE694F3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5CF2FA4-29CC-49C3-B5B9-650968CE72FA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1FECB85-9FBC-459C-B59E-7B30838D9E31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9AE0E150-8986-41FC-9640-CAF88C87700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F0081986-042D-4CEB-844C-581F08A34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61184953-A6B7-4226-AE1F-C7F9DC18CF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74A86B0-5C83-4E48-A3F6-3E0DDA047C4D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34247164-1998-435A-999E-D29F84BE114A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3402DFA4-FA95-458B-91B4-6F6E3EC952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DF28018B-C275-4331-8285-B5E109423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B1E1938-1D7E-443E-88A2-5525662F5776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3F9BF92F-D2C7-4E9C-B64F-6C98B33C631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F9B49925-2D7B-4FB0-BD50-CD39C82050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0665B1F5-07AC-4B2A-B9A8-AECC0F96AD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56AFB73-98CE-4165-8954-F2637C980004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7EA6E1FD-79F4-43E1-9BAE-A5FF8DF8260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1D246FD6-0A26-415B-8EAA-746B97D89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E4F8664E-06CD-4246-B505-12B55E30B6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196BF15-0197-4559-A0A9-F0065378F281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D117EA75-AC77-4894-9CCE-BAFE25C3B8B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67C4CE22-A03B-43EC-9D65-89EF08DABA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EEA0BDA3-1940-44B2-BC52-1011212BC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948518-B027-49E3-8CC8-4F7F6759BD59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311C30C8-4004-4FDE-977F-B9E722CC58F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E3533513-1886-462F-BE01-EBE6233D37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B358B04E-982F-463D-A3A8-A857B81AE6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A5FA916-31B2-4478-AA62-5F53F93B209C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30D3E0A4-3A69-4C17-9A81-FFE7BE9009A7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32E5DC02-9CA1-4C4C-8C87-CC9B239F8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B0200A55-EC75-488F-A442-188B583B7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C84099C-B9E3-4277-A615-92E6E6210CEB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2BBD37E0-EE64-48A3-8538-0B406218AF6C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821A1D47-67E8-41E5-8B56-C50CE3EF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D5FCDB1B-520A-48CF-8B95-B8D89F7E7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771C9A8-55CD-4891-BFA6-E76E1A72F807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74C4D110-7192-47DC-814C-17D4DDFF73A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BFA087A5-B4FA-482E-BADC-8BD6EED198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E11CF0CC-2385-4CB5-872C-19C6CFFFF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CAABEDEE-CB11-4E4B-87FF-CF9A4FB1143C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C4FA06EC-3B08-4947-A3BC-50C9617F1BA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55B5437F-6BDA-4CDF-B388-D056E4AF2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6E2FE913-1AC3-4610-A483-F3DA56DD8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D7C81C6-673F-46FC-879B-BC9CDC6119FE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8A011437-FACF-4F3F-AA64-6CA78EFED99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959C3451-1265-4D46-A789-138C7F3A6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73FAD5A9-D7E7-4E50-B263-1B1EC633C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4B638F8-F537-4D23-82B8-5A9706F480F1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598BF1D3-0613-45B0-A129-2D04733FAB7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3D3663E2-958D-456C-AD00-3DDF91D8B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C539DA5F-307B-42F0-9635-F78502CD4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D37D6F8-564A-4A2B-A167-62EB0C5F86F8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6E86182-D055-4DAA-A404-65053B0EBD2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4DDAA83C-45D3-43DE-9D05-C3D0F9163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216E042-8604-4F94-A809-D5930373C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21393A6-2424-43C9-9EB1-B4411BE46936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E3C857D1-987E-4034-BDFD-3CB2574F2A77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92E19DF3-189D-4939-BF8C-C3823BE38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1E36CE18-752B-433F-B569-1920298B4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BE9DA1A-AA53-4178-8D48-3D42FB06C2AE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32AB25C4-8287-4DC4-908E-A2E3050D1BAF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5E94C11-4E4E-4CA7-9FA1-2658C7E0FA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0F40BE2-74F2-41A6-8CE2-37EBCC82C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8E6C872-3645-42A1-A0BA-E4D1812C9C5F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F64614D4-CCC5-43FE-A12A-5B28DE6AA6D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123F2142-9FD9-498D-B053-B28099B6A1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1701B5F3-7F62-4C91-88BF-B0CF616BBC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9878DA5-8074-4B01-8972-40B42CD88913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FA6D465-642A-4C9E-A91E-A0D157183CEB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45C77C38-A5BB-4DA0-8BF2-5CDC14C5CA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0FCCC80B-5D16-44C0-84A9-8B23917662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D531E94A-3C1D-4BB5-B261-B9D5691F8280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C8C02509-9BFA-4D64-ADDF-2160613D7177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8BD47089-C82C-49FD-B64F-09895DC9EF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6804965E-6012-4A66-9631-3FEAFC1E68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3F514021-5E29-4FF2-828E-B38FE64E3AEE}"/>
              </a:ext>
            </a:extLst>
          </p:cNvPr>
          <p:cNvSpPr txBox="1"/>
          <p:nvPr/>
        </p:nvSpPr>
        <p:spPr>
          <a:xfrm>
            <a:off x="937739" y="1907578"/>
            <a:ext cx="738664" cy="28593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3600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CONTENTS</a:t>
            </a:r>
            <a:endParaRPr lang="zh-CN" altLang="en-US" sz="3600" dirty="0"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F8D29EA-8CE4-4DBC-B7DD-4F9E546C64ED}"/>
              </a:ext>
            </a:extLst>
          </p:cNvPr>
          <p:cNvSpPr txBox="1"/>
          <p:nvPr/>
        </p:nvSpPr>
        <p:spPr>
          <a:xfrm>
            <a:off x="1866436" y="2015991"/>
            <a:ext cx="1251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目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E82AD92-ED89-4CBE-9E13-BB06CEF10D26}"/>
              </a:ext>
            </a:extLst>
          </p:cNvPr>
          <p:cNvSpPr txBox="1"/>
          <p:nvPr/>
        </p:nvSpPr>
        <p:spPr>
          <a:xfrm>
            <a:off x="1866436" y="3337235"/>
            <a:ext cx="1251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FFCA25"/>
                </a:solidFill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录</a:t>
            </a: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11225063-7B98-4BF4-AF8E-171E5072A332}"/>
              </a:ext>
            </a:extLst>
          </p:cNvPr>
          <p:cNvSpPr/>
          <p:nvPr/>
        </p:nvSpPr>
        <p:spPr>
          <a:xfrm>
            <a:off x="5218510" y="1215425"/>
            <a:ext cx="692153" cy="692153"/>
          </a:xfrm>
          <a:prstGeom prst="ellipse">
            <a:avLst/>
          </a:prstGeom>
          <a:noFill/>
          <a:ln>
            <a:solidFill>
              <a:srgbClr val="394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1</a:t>
            </a:r>
            <a:endParaRPr lang="zh-CN" altLang="en-US" sz="3200" dirty="0">
              <a:solidFill>
                <a:schemeClr val="tx1"/>
              </a:solidFill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FF17F74B-677A-4B59-9CDD-99B0BD4942F8}"/>
              </a:ext>
            </a:extLst>
          </p:cNvPr>
          <p:cNvSpPr/>
          <p:nvPr/>
        </p:nvSpPr>
        <p:spPr>
          <a:xfrm>
            <a:off x="5218510" y="2457499"/>
            <a:ext cx="692153" cy="692153"/>
          </a:xfrm>
          <a:prstGeom prst="ellipse">
            <a:avLst/>
          </a:prstGeom>
          <a:noFill/>
          <a:ln>
            <a:solidFill>
              <a:srgbClr val="394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2</a:t>
            </a:r>
            <a:endParaRPr lang="zh-CN" altLang="en-US" sz="3200" dirty="0">
              <a:solidFill>
                <a:schemeClr val="tx1"/>
              </a:solidFill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9A6130EA-DD60-48C8-AE37-0C8D047B55F9}"/>
              </a:ext>
            </a:extLst>
          </p:cNvPr>
          <p:cNvSpPr/>
          <p:nvPr/>
        </p:nvSpPr>
        <p:spPr>
          <a:xfrm>
            <a:off x="5218510" y="3699573"/>
            <a:ext cx="692153" cy="692153"/>
          </a:xfrm>
          <a:prstGeom prst="ellipse">
            <a:avLst/>
          </a:prstGeom>
          <a:noFill/>
          <a:ln>
            <a:solidFill>
              <a:srgbClr val="394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3</a:t>
            </a:r>
            <a:endParaRPr lang="zh-CN" altLang="en-US" sz="3200" dirty="0">
              <a:solidFill>
                <a:schemeClr val="tx1"/>
              </a:solidFill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E7644168-BA7A-46A0-8214-59E84CE9EFD8}"/>
              </a:ext>
            </a:extLst>
          </p:cNvPr>
          <p:cNvSpPr/>
          <p:nvPr/>
        </p:nvSpPr>
        <p:spPr>
          <a:xfrm>
            <a:off x="5218510" y="4941646"/>
            <a:ext cx="692153" cy="692153"/>
          </a:xfrm>
          <a:prstGeom prst="ellipse">
            <a:avLst/>
          </a:prstGeom>
          <a:noFill/>
          <a:ln>
            <a:solidFill>
              <a:srgbClr val="394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4</a:t>
            </a:r>
            <a:endParaRPr lang="zh-CN" altLang="en-US" sz="3200" dirty="0">
              <a:solidFill>
                <a:schemeClr val="tx1"/>
              </a:solidFill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EAF351B5-3A4F-45A3-B154-3B8AF54A5C44}"/>
              </a:ext>
            </a:extLst>
          </p:cNvPr>
          <p:cNvGrpSpPr/>
          <p:nvPr/>
        </p:nvGrpSpPr>
        <p:grpSpPr>
          <a:xfrm>
            <a:off x="6245944" y="1215425"/>
            <a:ext cx="4175313" cy="692153"/>
            <a:chOff x="6245944" y="1215425"/>
            <a:chExt cx="4175313" cy="692153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96127D6-4BC5-4B41-BEAC-31712ADF9400}"/>
                </a:ext>
              </a:extLst>
            </p:cNvPr>
            <p:cNvSpPr/>
            <p:nvPr/>
          </p:nvSpPr>
          <p:spPr>
            <a:xfrm>
              <a:off x="6246749" y="1215425"/>
              <a:ext cx="4174508" cy="692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6851F8CC-9D16-4BFC-9176-37189563F542}"/>
                </a:ext>
              </a:extLst>
            </p:cNvPr>
            <p:cNvSpPr/>
            <p:nvPr/>
          </p:nvSpPr>
          <p:spPr>
            <a:xfrm>
              <a:off x="6245944" y="1215425"/>
              <a:ext cx="106366" cy="692153"/>
            </a:xfrm>
            <a:prstGeom prst="rect">
              <a:avLst/>
            </a:prstGeom>
            <a:solidFill>
              <a:srgbClr val="394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5B435D2F-350E-4108-87DC-1F46F0B49341}"/>
                </a:ext>
              </a:extLst>
            </p:cNvPr>
            <p:cNvSpPr txBox="1"/>
            <p:nvPr/>
          </p:nvSpPr>
          <p:spPr>
            <a:xfrm>
              <a:off x="7080361" y="1299891"/>
              <a:ext cx="2507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作品介绍</a:t>
              </a: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AA29D6E3-7C98-48DC-AB8D-40B760DE8F36}"/>
              </a:ext>
            </a:extLst>
          </p:cNvPr>
          <p:cNvGrpSpPr/>
          <p:nvPr/>
        </p:nvGrpSpPr>
        <p:grpSpPr>
          <a:xfrm>
            <a:off x="6245944" y="2457498"/>
            <a:ext cx="4175313" cy="692153"/>
            <a:chOff x="6245944" y="2457498"/>
            <a:chExt cx="4175313" cy="692153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6382C19C-2A15-4428-93DA-8DB3D17C796D}"/>
                </a:ext>
              </a:extLst>
            </p:cNvPr>
            <p:cNvSpPr/>
            <p:nvPr/>
          </p:nvSpPr>
          <p:spPr>
            <a:xfrm>
              <a:off x="6246749" y="2457498"/>
              <a:ext cx="4174508" cy="692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74A3FA6C-7555-4BDE-987C-BB21FF1401C5}"/>
                </a:ext>
              </a:extLst>
            </p:cNvPr>
            <p:cNvSpPr/>
            <p:nvPr/>
          </p:nvSpPr>
          <p:spPr>
            <a:xfrm>
              <a:off x="6245944" y="2457498"/>
              <a:ext cx="106366" cy="692153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61B1A54C-DA58-4029-9BF5-49BAF484799A}"/>
                </a:ext>
              </a:extLst>
            </p:cNvPr>
            <p:cNvSpPr txBox="1"/>
            <p:nvPr/>
          </p:nvSpPr>
          <p:spPr>
            <a:xfrm>
              <a:off x="7133141" y="2541964"/>
              <a:ext cx="2507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作品展示</a:t>
              </a: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640897AD-52AF-4372-AA47-49E0C1085E01}"/>
              </a:ext>
            </a:extLst>
          </p:cNvPr>
          <p:cNvGrpSpPr/>
          <p:nvPr/>
        </p:nvGrpSpPr>
        <p:grpSpPr>
          <a:xfrm>
            <a:off x="6245944" y="3699571"/>
            <a:ext cx="4175313" cy="700933"/>
            <a:chOff x="6245944" y="3699571"/>
            <a:chExt cx="4175313" cy="700933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E1B9EE21-BFD7-4C0E-B3F9-38010F2F79AF}"/>
                </a:ext>
              </a:extLst>
            </p:cNvPr>
            <p:cNvSpPr/>
            <p:nvPr/>
          </p:nvSpPr>
          <p:spPr>
            <a:xfrm>
              <a:off x="6246749" y="3699571"/>
              <a:ext cx="4174508" cy="692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BFB699FF-6722-4470-850D-17A0CFFCE821}"/>
                </a:ext>
              </a:extLst>
            </p:cNvPr>
            <p:cNvSpPr/>
            <p:nvPr/>
          </p:nvSpPr>
          <p:spPr>
            <a:xfrm>
              <a:off x="6245944" y="3708351"/>
              <a:ext cx="106366" cy="692153"/>
            </a:xfrm>
            <a:prstGeom prst="rect">
              <a:avLst/>
            </a:prstGeom>
            <a:solidFill>
              <a:srgbClr val="394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A90E0D61-8819-4258-8E64-74FFA259B376}"/>
                </a:ext>
              </a:extLst>
            </p:cNvPr>
            <p:cNvSpPr txBox="1"/>
            <p:nvPr/>
          </p:nvSpPr>
          <p:spPr>
            <a:xfrm>
              <a:off x="7133141" y="3784037"/>
              <a:ext cx="2507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不足与改进</a:t>
              </a: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2698AF32-5266-4BE0-BBBA-290B01E7E7B5}"/>
              </a:ext>
            </a:extLst>
          </p:cNvPr>
          <p:cNvGrpSpPr/>
          <p:nvPr/>
        </p:nvGrpSpPr>
        <p:grpSpPr>
          <a:xfrm>
            <a:off x="6245944" y="4941644"/>
            <a:ext cx="4175313" cy="700932"/>
            <a:chOff x="6245944" y="4941644"/>
            <a:chExt cx="4175313" cy="700932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CFFB8C4A-D465-4282-B290-BAFA36187038}"/>
                </a:ext>
              </a:extLst>
            </p:cNvPr>
            <p:cNvSpPr/>
            <p:nvPr/>
          </p:nvSpPr>
          <p:spPr>
            <a:xfrm>
              <a:off x="6246749" y="4941644"/>
              <a:ext cx="4174508" cy="692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14E8F7B-7BD7-46D1-91DD-01D6D67CB28A}"/>
                </a:ext>
              </a:extLst>
            </p:cNvPr>
            <p:cNvSpPr/>
            <p:nvPr/>
          </p:nvSpPr>
          <p:spPr>
            <a:xfrm>
              <a:off x="6245944" y="4950423"/>
              <a:ext cx="106366" cy="692153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942E82BE-C213-42B5-A733-D1B83CEF3CA7}"/>
                </a:ext>
              </a:extLst>
            </p:cNvPr>
            <p:cNvSpPr txBox="1"/>
            <p:nvPr/>
          </p:nvSpPr>
          <p:spPr>
            <a:xfrm>
              <a:off x="7151118" y="5022174"/>
              <a:ext cx="2507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收获与感悟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751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82" grpId="0" animBg="1"/>
      <p:bldP spid="83" grpId="0" animBg="1"/>
      <p:bldP spid="84" grpId="0" animBg="1"/>
      <p:bldP spid="8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D4D960-6904-41B2-93F3-AB2D0EAF3C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B3FF08A-0B77-4954-A2B7-755ECB0AA806}"/>
              </a:ext>
            </a:extLst>
          </p:cNvPr>
          <p:cNvSpPr/>
          <p:nvPr/>
        </p:nvSpPr>
        <p:spPr>
          <a:xfrm>
            <a:off x="10051027" y="5869460"/>
            <a:ext cx="1578077" cy="825909"/>
          </a:xfrm>
          <a:prstGeom prst="roundRect">
            <a:avLst/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DBAD637C-90A2-4781-BE57-473B11ED581E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EC7DF73-6EE1-4390-999A-5EC5E6265B66}"/>
              </a:ext>
            </a:extLst>
          </p:cNvPr>
          <p:cNvSpPr/>
          <p:nvPr/>
        </p:nvSpPr>
        <p:spPr>
          <a:xfrm>
            <a:off x="8251724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F740448-FEA1-4487-B840-E1F7BDA7FF0D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20DCE2E-FA35-475C-AC4D-75A71686BB9A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1131FC9-F836-42A2-9B8C-FD0C94FA06A8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9156F507-E468-45CC-891C-BBFD0D9AA73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9AA518CB-7936-40B3-9BB2-46B7F65EFD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F7863BA3-1FDA-4458-A1DB-9A7C4CC50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2F27CCB-AF25-4D7D-9E23-E64682B28655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56715B5C-B9A4-4DC8-8DEE-658A8A3E990F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73B6ADE6-F31E-41AA-920C-B4F81E9AEA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00AE0F87-D8AC-476C-A767-F373F0BA3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4485700-3D93-4814-8D54-1B819EC199F0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FAC2011C-2822-4420-A65B-DA3230722C4F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098C005B-D556-4D7F-8B81-28B0F8465A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0557E257-1F28-499A-BF34-F87AEB5863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FD96832-E4FA-411F-8791-E254CBAF235F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3ABE0425-856E-4D25-B444-0622A418F9A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9A9A18A4-5AC5-4655-A855-C3F5303329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F4200F4E-7254-4768-A367-DF288FE5A9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E1F9532-07FB-483E-B764-36D8FAC57974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AA533132-3F4F-4F83-A107-A5D1C6D6803C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542049FE-EEF6-4302-9823-5044530CC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9D69C06A-923A-40F6-9E7F-2759AA6914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085C475-F34C-41B8-ACB7-EC41003FD6FB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116F95D-0A95-49A2-ABA6-37D796D10FA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1C46B26C-6266-4C94-A226-41CC38DC27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F4682687-B45E-486C-8AF6-46F3D941B9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197B113-582D-4A88-9C17-22C32486DF06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25B543CA-4ECB-45E7-B18D-1B8A2F64A96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DEDAFC87-6C27-469F-9F2F-F64FCB2FEE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7FD88D2A-03D7-4A96-BEC9-3FDC3E4014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8B5E19A-C66C-41EF-B91B-696957ACE1CA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8B3CB8FC-7CE6-48DA-A97B-C83F7A643DB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77916D66-6946-4916-9DD7-4C97EEEDEC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2ED43526-1E05-4245-A522-855A788D0D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4AB2473-4A15-43A3-89BE-D9907179B81C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3C023C01-37AF-40FC-A699-DAF6E24F161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96BCCCE1-FC11-4C8B-B447-1EC8D3760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49AF2A70-3E51-4099-AADB-C142A6442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3C7197-1A76-4F54-BA4B-A1AF3C3D8AE5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40E28470-9DDF-430D-87FE-C683C119720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CB9D1791-0AB7-444A-A642-286D0FFBB0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5B3309A1-EAE7-41E6-8F55-2ACEEB2B6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E68F43A-1B4A-422F-818B-1438B809211B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8668B7C9-5016-4708-8746-622C8341843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D7528D99-1ED9-47CD-9B46-369F828C9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9E4497D3-40A6-4398-BBDB-2F36AA2087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49BE3AA-CB32-4AA6-A458-2F69FEFBF9A0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8EFD60DF-D003-4BFD-95F4-090FA8C4911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E79683C-99D8-4A6C-BCE2-40F1DFB70C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D737F53-0271-4FC1-8FC7-862BA4ECB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CE747E1-6047-40FE-AFD1-29CC462FF21C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DEC630E3-0DB8-4C70-BA2A-C9E925EE000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B892FE97-DD14-4A95-9003-4E00DC1E61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CA48EB06-3A25-4596-B9C6-8C25D23CC6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2A8B5D15-5972-4371-9EE6-9205C7B9998E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8806E32A-EDE9-4AC1-9590-AE04AD99758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0705831-854B-48A7-8833-6480BDD00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AC2E8BAD-C223-42DF-B122-D404883D9B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0795729-D25D-4CE3-ABF8-854AD09E918B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48708E18-299D-4228-ACB7-69416155A27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7E02C80-0F70-42ED-A235-14D6308F6B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398C166-FEC4-426A-B6CA-323A0C25A0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5572116-517C-4743-9ED6-11B0C7B26E6B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9150EC6C-61DB-434F-BB04-58C577B19F9C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F2755D92-C58C-4768-AAFB-58A414C705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AEEEEBCE-DFD6-44AA-8085-24F6607FE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EB7A31-6BAC-4B61-A731-9CB69AE852CE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DF02FB0A-862B-4A3C-9D91-56B3B9D596B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E802FFCC-0F30-4AA6-BAEC-CD40AB1CB1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5A7B5508-3269-4F34-9481-E7F434531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57936E0A-0C3A-4924-B51F-DB5C6AA7131E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C769B3A6-47D8-4211-A5BE-4E078C64265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BF2480DD-BF61-410A-930D-C5631B295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91E209CE-10D2-417B-8369-A523E1CED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B1EAE9DD-6303-49AA-BAF1-1DF4F8BE7C2D}"/>
              </a:ext>
            </a:extLst>
          </p:cNvPr>
          <p:cNvGrpSpPr/>
          <p:nvPr/>
        </p:nvGrpSpPr>
        <p:grpSpPr>
          <a:xfrm>
            <a:off x="5470241" y="1159047"/>
            <a:ext cx="1251518" cy="1251518"/>
            <a:chOff x="5470241" y="1520997"/>
            <a:chExt cx="1251518" cy="1251518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C9DF5558-89E5-43A3-ADBA-7CC9986DEB02}"/>
                </a:ext>
              </a:extLst>
            </p:cNvPr>
            <p:cNvSpPr/>
            <p:nvPr/>
          </p:nvSpPr>
          <p:spPr>
            <a:xfrm>
              <a:off x="5470241" y="1520997"/>
              <a:ext cx="1251518" cy="1251518"/>
            </a:xfrm>
            <a:prstGeom prst="ellipse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A145BA7E-0CCD-415E-A708-6ECD70E9007F}"/>
                </a:ext>
              </a:extLst>
            </p:cNvPr>
            <p:cNvSpPr txBox="1"/>
            <p:nvPr/>
          </p:nvSpPr>
          <p:spPr>
            <a:xfrm>
              <a:off x="5749924" y="1792813"/>
              <a:ext cx="6921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dirty="0">
                  <a:solidFill>
                    <a:schemeClr val="bg1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D0E4A837-3C40-447F-A530-A3BCB173A3DF}"/>
              </a:ext>
            </a:extLst>
          </p:cNvPr>
          <p:cNvCxnSpPr>
            <a:cxnSpLocks/>
            <a:stCxn id="79" idx="4"/>
          </p:cNvCxnSpPr>
          <p:nvPr/>
        </p:nvCxnSpPr>
        <p:spPr>
          <a:xfrm>
            <a:off x="6096000" y="2410565"/>
            <a:ext cx="0" cy="542185"/>
          </a:xfrm>
          <a:prstGeom prst="line">
            <a:avLst/>
          </a:prstGeom>
          <a:ln w="28575">
            <a:solidFill>
              <a:srgbClr val="394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D4CB254C-964E-43F6-B38C-EB391BBBCD01}"/>
              </a:ext>
            </a:extLst>
          </p:cNvPr>
          <p:cNvGrpSpPr/>
          <p:nvPr/>
        </p:nvGrpSpPr>
        <p:grpSpPr>
          <a:xfrm>
            <a:off x="5039441" y="2883111"/>
            <a:ext cx="2097560" cy="2097560"/>
            <a:chOff x="5031564" y="3166601"/>
            <a:chExt cx="2097560" cy="2097560"/>
          </a:xfrm>
        </p:grpSpPr>
        <p:sp>
          <p:nvSpPr>
            <p:cNvPr id="84" name="菱形 83">
              <a:extLst>
                <a:ext uri="{FF2B5EF4-FFF2-40B4-BE49-F238E27FC236}">
                  <a16:creationId xmlns:a16="http://schemas.microsoft.com/office/drawing/2014/main" id="{3C2E3DBF-4CCB-40DB-99ED-54A636892BAF}"/>
                </a:ext>
              </a:extLst>
            </p:cNvPr>
            <p:cNvSpPr/>
            <p:nvPr/>
          </p:nvSpPr>
          <p:spPr>
            <a:xfrm>
              <a:off x="5031564" y="3166601"/>
              <a:ext cx="2097560" cy="2097560"/>
            </a:xfrm>
            <a:prstGeom prst="diamond">
              <a:avLst/>
            </a:prstGeom>
            <a:solidFill>
              <a:srgbClr val="394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D22E68F2-7C5B-4B1D-85C0-1C652EEFB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79507" y="3760246"/>
              <a:ext cx="842895" cy="922348"/>
            </a:xfrm>
            <a:prstGeom prst="rect">
              <a:avLst/>
            </a:prstGeom>
          </p:spPr>
        </p:pic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D9718031-3187-4F85-895E-66FB752E48E1}"/>
              </a:ext>
            </a:extLst>
          </p:cNvPr>
          <p:cNvSpPr txBox="1"/>
          <p:nvPr/>
        </p:nvSpPr>
        <p:spPr>
          <a:xfrm>
            <a:off x="4107532" y="5169148"/>
            <a:ext cx="3976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3C4353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作品介绍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24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73B4D0-048E-4F2D-B83D-93F4DEA417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FA4F275-1C40-48E0-8F5F-D5189D9F0989}"/>
              </a:ext>
            </a:extLst>
          </p:cNvPr>
          <p:cNvSpPr/>
          <p:nvPr/>
        </p:nvSpPr>
        <p:spPr>
          <a:xfrm>
            <a:off x="8230989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26BC1325-D819-4EB7-BEA9-778B8A4A9235}"/>
              </a:ext>
            </a:extLst>
          </p:cNvPr>
          <p:cNvSpPr/>
          <p:nvPr/>
        </p:nvSpPr>
        <p:spPr>
          <a:xfrm>
            <a:off x="6410951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2204E51E-6295-4DFE-8D89-C27EB442E281}"/>
              </a:ext>
            </a:extLst>
          </p:cNvPr>
          <p:cNvSpPr/>
          <p:nvPr/>
        </p:nvSpPr>
        <p:spPr>
          <a:xfrm>
            <a:off x="4590913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6AA0284-E1E9-411D-BAD0-19FBEE92E17C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3DB3D553-6885-4D4E-BFC3-E9ACA1DDF6F2}"/>
              </a:ext>
            </a:extLst>
          </p:cNvPr>
          <p:cNvGrpSpPr/>
          <p:nvPr/>
        </p:nvGrpSpPr>
        <p:grpSpPr>
          <a:xfrm>
            <a:off x="10051027" y="5869460"/>
            <a:ext cx="1578077" cy="825909"/>
            <a:chOff x="10051027" y="5869460"/>
            <a:chExt cx="1578077" cy="825909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52065FE-16DB-423A-AC10-D72341C7A618}"/>
                </a:ext>
              </a:extLst>
            </p:cNvPr>
            <p:cNvSpPr/>
            <p:nvPr/>
          </p:nvSpPr>
          <p:spPr>
            <a:xfrm>
              <a:off x="10051027" y="5869460"/>
              <a:ext cx="1578077" cy="825909"/>
            </a:xfrm>
            <a:prstGeom prst="round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50BEA0B6-1270-4849-867C-2D863FEE09AD}"/>
                </a:ext>
              </a:extLst>
            </p:cNvPr>
            <p:cNvSpPr txBox="1"/>
            <p:nvPr/>
          </p:nvSpPr>
          <p:spPr>
            <a:xfrm>
              <a:off x="10233979" y="6320483"/>
              <a:ext cx="1212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BAET 01</a:t>
              </a:r>
              <a:endParaRPr lang="zh-CN" altLang="en-US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27C5944-EF7A-4D8C-A180-7F3A6CD5459E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39CE319-0FB2-44FD-9BA4-B7411D5068B3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B48FF10-3538-4CC9-A961-6EEA1E84F6E1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0B8AD851-4841-4CA3-9651-01D1E1C6FB8A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B61017B6-715A-48C1-B80B-C10D054A2A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8DF2C5AE-1AAA-424C-9B29-A0D217CA5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CC47DA6-C027-4D6D-A4CB-86E568400D12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714E8B65-6479-4449-BE42-A17931EA8F3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4BFC47A4-D2E4-421F-9C20-DA7ED5F50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41609A34-C4AD-4CA7-8A92-A27D56B973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2462E6D-5A2C-4AEA-BC39-008598C46C16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AEFD8F10-EA64-4B27-BC2E-E26DE60698E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3FAF7F4C-A1CE-4647-96AF-6ABAF6099E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646C16FE-ED46-4598-B60C-7C95B1142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5154B36-FA6E-4382-9C67-691A5942F548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F50A2B1F-B1EF-490B-A931-10C8AA19EAE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B0AF737F-D939-44D7-A5A4-278EBFC153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924ED62C-1E47-4E2B-88EC-4235A9CCF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66E4197-A158-4504-9B5B-122722425B49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0198F1A7-EC52-4DCD-93AB-D5162EED176A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56512FB6-53CD-4689-BBC7-17DE9E31B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320C514C-2684-453B-9AE0-1227EFF66A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2447FB27-4DCE-4EC3-B877-6631DE3E1103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E67AC1B3-FB4E-4907-999F-3372F332537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B7C90F5-3D6B-4635-8946-881402C40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C52E0850-A856-41A1-B0EC-6DD98CA86B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55E7E2A-A019-40B6-9E73-529A0F38D4AD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57202AC1-02D2-4778-90EA-A027258A8DF7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CA6D2783-C01B-4806-B113-35CA4881F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ACF57D46-BE89-4839-8612-C58F350F2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A4808BF-C1C0-45F1-9C7F-A484D3AED6C1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70883FE7-A1FE-4905-A28E-61AC80A1F53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1DDF3096-F48E-4F04-B464-951F6DF57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899F3E76-B4A1-4752-8305-55E54E0598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DD986F7-B036-4980-87C5-181B1EF46A69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763228F1-9AD4-4417-A7A3-51DD749F533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F7AEF8F3-2284-4A70-92E0-D7E0ABBF2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F956C66A-B0EB-4F6B-B294-AD9F117F0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4986925-882C-4D56-B641-8DF0034270A1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8C97D44B-78C0-41F0-9FC2-84C017C5A5D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8D5BC818-7DCA-47EF-A02C-F62B35A6DB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C0B7796E-1850-466F-985A-F8858FF529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205BDA3-BB4F-42D6-9C80-7857F8B3A570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3DA8FAE3-37D2-44B6-818E-EECCBAA0CE7B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835961F6-C700-484A-AAC3-E8D8C2C7CB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F20A4AA5-2919-4999-8C21-0F3E02C787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4677B73-C95C-4912-AAC7-5893DFAB60DD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CBB68C9E-88C1-4D26-9378-5A6DE59E6EBF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3CF8A82E-83B0-404B-BE31-49C24846F6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8507510-16CD-4805-8A5D-84EC516B51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D8EE195-6E37-4497-A6C2-6BEBD0B337EB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A17076FD-1CC6-4404-B681-8D5C9CAC50B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BB2E0DBA-39DD-4F89-A5EC-8D6179485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3E3BF51B-C69F-4027-8B03-7415F38B43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1AA6889-03A1-40B3-82E0-0BA955402D0A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3F4AB093-A9EC-4C9F-AFC1-A6FAEBD1A24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9C00749F-7138-4206-A0EA-E4233BC14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E7C885A-4C2E-4241-834B-052AB5D69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F4C0ACD-68E6-4B63-9B86-BF8FBAA380F5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7793F4A6-7517-496B-ADEC-DC39776F36C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D227D691-5577-49C0-A24D-3271A5854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8FC7EA78-B139-4937-AA3D-B65655F7F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55BB6EA1-B803-4580-85D9-A8AA6BCFDB6B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F1250542-3A44-4E95-A3B7-C476F3466B0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614677C0-51E7-4075-A017-00EA850B6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F84362EA-E15E-4CBF-A8D6-9B13B81C45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0A24453-32F1-4701-ADF4-2B920C385141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2B2B148-76DC-4FC8-9B90-C808DA78053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4ED0C15A-DD23-483C-934B-EB39133CD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F902FEC5-1E73-4D1D-AFBD-A15317EB80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37849DA-37F2-4863-8207-C03E65A22B9C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B9B92060-877E-4C42-AFEA-4258E31DCA1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08C99A03-8506-410D-BEDB-06A271248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C22C89CC-8429-42EC-9762-A24287C8EC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2A7C20B-3C77-4F1B-B16D-DD10B2AE204B}"/>
              </a:ext>
            </a:extLst>
          </p:cNvPr>
          <p:cNvGrpSpPr/>
          <p:nvPr/>
        </p:nvGrpSpPr>
        <p:grpSpPr>
          <a:xfrm>
            <a:off x="858174" y="1573386"/>
            <a:ext cx="5903866" cy="3847287"/>
            <a:chOff x="964789" y="1987755"/>
            <a:chExt cx="5348354" cy="3565213"/>
          </a:xfrm>
        </p:grpSpPr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0A7470A6-29F6-4A01-833A-B9C08DB0E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789" y="1987755"/>
              <a:ext cx="5348354" cy="3565213"/>
            </a:xfrm>
            <a:prstGeom prst="rect">
              <a:avLst/>
            </a:prstGeom>
          </p:spPr>
        </p:pic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879B831-71B6-4A10-A6B0-51376F3105B9}"/>
                </a:ext>
              </a:extLst>
            </p:cNvPr>
            <p:cNvSpPr/>
            <p:nvPr/>
          </p:nvSpPr>
          <p:spPr>
            <a:xfrm>
              <a:off x="964789" y="1987755"/>
              <a:ext cx="5348354" cy="355763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FBB6E651-DDE7-4B8F-A4DB-42CB7D002BFD}"/>
              </a:ext>
            </a:extLst>
          </p:cNvPr>
          <p:cNvGrpSpPr/>
          <p:nvPr/>
        </p:nvGrpSpPr>
        <p:grpSpPr>
          <a:xfrm>
            <a:off x="5598760" y="1783187"/>
            <a:ext cx="3799014" cy="825909"/>
            <a:chOff x="5576530" y="1799362"/>
            <a:chExt cx="2962592" cy="825909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463C8025-97BB-42C6-A281-4F4080CCC64D}"/>
                </a:ext>
              </a:extLst>
            </p:cNvPr>
            <p:cNvSpPr/>
            <p:nvPr/>
          </p:nvSpPr>
          <p:spPr>
            <a:xfrm>
              <a:off x="5576531" y="1799362"/>
              <a:ext cx="2962591" cy="825909"/>
            </a:xfrm>
            <a:prstGeom prst="rect">
              <a:avLst/>
            </a:prstGeom>
            <a:noFill/>
            <a:ln w="41275">
              <a:solidFill>
                <a:srgbClr val="3C4353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78537B39-06A2-4B9D-A947-4ADBB3D8E1BB}"/>
                </a:ext>
              </a:extLst>
            </p:cNvPr>
            <p:cNvSpPr txBox="1"/>
            <p:nvPr/>
          </p:nvSpPr>
          <p:spPr>
            <a:xfrm>
              <a:off x="5576530" y="1827596"/>
              <a:ext cx="27118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400" dirty="0">
                  <a:solidFill>
                    <a:srgbClr val="FFCA25"/>
                  </a:solidFill>
                </a:rPr>
                <a:t>  </a:t>
              </a:r>
              <a:r>
                <a:rPr lang="en-US" altLang="zh-CN" sz="4400" b="1" dirty="0">
                  <a:solidFill>
                    <a:srgbClr val="FFCA25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AB</a:t>
              </a:r>
              <a:r>
                <a:rPr lang="en-US" altLang="zh-CN" sz="4400" b="1" dirty="0"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OUT US </a:t>
              </a:r>
              <a:endParaRPr lang="zh-CN" altLang="en-US" sz="4400" b="1" dirty="0"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58A6DFAA-173A-4456-8D17-83ABBBA16AC2}"/>
              </a:ext>
            </a:extLst>
          </p:cNvPr>
          <p:cNvSpPr txBox="1"/>
          <p:nvPr/>
        </p:nvSpPr>
        <p:spPr>
          <a:xfrm>
            <a:off x="6834793" y="3030594"/>
            <a:ext cx="777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FFCA25"/>
                </a:solidFill>
              </a:rPr>
              <a:t>“</a:t>
            </a:r>
            <a:endParaRPr lang="zh-CN" altLang="en-US" sz="7200" dirty="0">
              <a:solidFill>
                <a:srgbClr val="FFCA25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0D7397F2-A6F0-4550-A336-2A5DFB51EBFC}"/>
              </a:ext>
            </a:extLst>
          </p:cNvPr>
          <p:cNvSpPr txBox="1"/>
          <p:nvPr/>
        </p:nvSpPr>
        <p:spPr>
          <a:xfrm>
            <a:off x="10542365" y="4820508"/>
            <a:ext cx="777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FFCA25"/>
                </a:solidFill>
              </a:rPr>
              <a:t>”</a:t>
            </a:r>
            <a:endParaRPr lang="zh-CN" altLang="en-US" sz="7200" dirty="0">
              <a:solidFill>
                <a:srgbClr val="FFCA25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D3E7058-6B12-40A4-A02C-ECC2A8237662}"/>
              </a:ext>
            </a:extLst>
          </p:cNvPr>
          <p:cNvSpPr txBox="1"/>
          <p:nvPr/>
        </p:nvSpPr>
        <p:spPr>
          <a:xfrm>
            <a:off x="7132732" y="3502762"/>
            <a:ext cx="3754554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b="1" dirty="0">
                <a:highlight>
                  <a:srgbClr val="FFFFFF"/>
                </a:highlight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此作品由</a:t>
            </a:r>
            <a:r>
              <a:rPr lang="en-US" altLang="zh-CN" sz="2000" b="1" dirty="0">
                <a:highlight>
                  <a:srgbClr val="FFFFFF"/>
                </a:highlight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Dev</a:t>
            </a:r>
            <a:r>
              <a:rPr lang="zh-CN" altLang="en-US" sz="2000" b="1" dirty="0">
                <a:highlight>
                  <a:srgbClr val="FFFFFF"/>
                </a:highlight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使用</a:t>
            </a:r>
            <a:r>
              <a:rPr lang="en-US" altLang="zh-CN" sz="2000" b="1" dirty="0">
                <a:highlight>
                  <a:srgbClr val="FFFFFF"/>
                </a:highlight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C</a:t>
            </a:r>
            <a:r>
              <a:rPr lang="zh-CN" altLang="en-US" sz="2000" b="1" dirty="0">
                <a:highlight>
                  <a:srgbClr val="FFFFFF"/>
                </a:highlight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语言编辑而成。主要使用了</a:t>
            </a:r>
            <a:r>
              <a:rPr lang="en-US" altLang="zh-CN" sz="2000" b="1" dirty="0">
                <a:highlight>
                  <a:srgbClr val="FFFFFF"/>
                </a:highlight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windows</a:t>
            </a:r>
            <a:r>
              <a:rPr lang="zh-CN" altLang="en-US" sz="2000" b="1" dirty="0">
                <a:highlight>
                  <a:srgbClr val="FFFFFF"/>
                </a:highlight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的</a:t>
            </a:r>
            <a:r>
              <a:rPr lang="en-US" altLang="zh-CN" sz="2000" b="1" dirty="0">
                <a:highlight>
                  <a:srgbClr val="FFFFFF"/>
                </a:highlight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API</a:t>
            </a:r>
            <a:r>
              <a:rPr lang="zh-CN" altLang="en-US" sz="2000" b="1" dirty="0">
                <a:highlight>
                  <a:srgbClr val="FFFFFF"/>
                </a:highlight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，光标定位以及多线程等。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34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  <p:bldP spid="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92FD1A8-6E7F-417C-8E9C-04276A85BA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C05BC5A-F078-4CE9-8496-CF54C9580E57}"/>
              </a:ext>
            </a:extLst>
          </p:cNvPr>
          <p:cNvSpPr/>
          <p:nvPr/>
        </p:nvSpPr>
        <p:spPr>
          <a:xfrm>
            <a:off x="8230989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1F9AD07-5934-4572-B789-639B2F566BD4}"/>
              </a:ext>
            </a:extLst>
          </p:cNvPr>
          <p:cNvSpPr/>
          <p:nvPr/>
        </p:nvSpPr>
        <p:spPr>
          <a:xfrm>
            <a:off x="6410951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ABBD9F1-6B4A-44D1-8648-4E6132927D7C}"/>
              </a:ext>
            </a:extLst>
          </p:cNvPr>
          <p:cNvSpPr/>
          <p:nvPr/>
        </p:nvSpPr>
        <p:spPr>
          <a:xfrm>
            <a:off x="4590913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8B3623DF-5394-4EC7-BE5F-141120E2ED6D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FDE4706-DD50-4B04-86C3-16DB6FC11AC8}"/>
              </a:ext>
            </a:extLst>
          </p:cNvPr>
          <p:cNvGrpSpPr/>
          <p:nvPr/>
        </p:nvGrpSpPr>
        <p:grpSpPr>
          <a:xfrm>
            <a:off x="10051027" y="5869460"/>
            <a:ext cx="1578077" cy="825909"/>
            <a:chOff x="10051027" y="5869460"/>
            <a:chExt cx="1578077" cy="825909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9856BBA-DF47-4CB2-8681-F21AB17A2A5D}"/>
                </a:ext>
              </a:extLst>
            </p:cNvPr>
            <p:cNvSpPr/>
            <p:nvPr/>
          </p:nvSpPr>
          <p:spPr>
            <a:xfrm>
              <a:off x="10051027" y="5869460"/>
              <a:ext cx="1578077" cy="825909"/>
            </a:xfrm>
            <a:prstGeom prst="round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D0AF999-D56F-4BE4-933B-BCBABECC05AE}"/>
                </a:ext>
              </a:extLst>
            </p:cNvPr>
            <p:cNvSpPr txBox="1"/>
            <p:nvPr/>
          </p:nvSpPr>
          <p:spPr>
            <a:xfrm>
              <a:off x="10233979" y="6320483"/>
              <a:ext cx="1212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BAET 01</a:t>
              </a:r>
              <a:endParaRPr lang="zh-CN" altLang="en-US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4CDBB03-BAFC-4516-A5C9-5E591C17F0F0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3D43761-5210-40A4-954F-C48693E5446C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B2C2E25-CABA-4249-8193-5C788EC937EB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E96A168B-C26D-4942-81EE-A8107FDC3AF7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C74459EF-DC13-41BD-BD17-6142D0E1A8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CDC67A0E-793D-4D3F-9BA6-389B20F368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6FE4DF9-D089-449A-9BAA-2C0E29005B1E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4F77A48C-ADD5-4891-811D-D63DA363639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6B809297-5470-4E76-969D-7E895118A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382F4A8C-9D55-48E3-B4E2-F8438A7414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C834C0B-A254-4081-9D2F-E24E54EE6575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8A2E0191-B552-49FD-92D7-8421CB9CFDC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4F43D9CC-CC0D-4E2B-B634-4E9B5D35D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DF3B3EF8-8A69-4635-8D17-C61FF0A889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1FBB399-8C44-456B-AB54-184BEA82E189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2651E2E5-CD29-4A79-AF04-15383411B56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4C0A23F3-B17F-4A64-AA5B-FD69995E4C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460B944-ED87-4DE4-9C98-903691203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FCC29D1-C23C-4735-8E09-870094924876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F5F59674-9799-4E0C-AFE3-9FF3FB6E342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EEA2405D-30F6-4DBA-A471-D57D1BFB3F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7C5387DD-7444-4B2E-A8F9-89B10859F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506DBCD-CE45-49B2-9095-DE6E9BBD54C6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4431774F-C5C0-4A3B-B70F-CF9887DAB0D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86CB2C3A-F5FD-4EB1-A5CD-55FA94D4DA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CE494C5A-8EA2-46B8-970F-97D5BF998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F3E337F-6576-4B3D-85A1-D0133445FAB5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05C29A2D-9A07-4A77-99F0-0159B5D4B02C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05FB6B11-71F4-4125-82ED-DC12F017A2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5440034C-85B4-4547-9C3B-0763319DC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9B16040-C1D5-4593-B084-57D3C801008E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2BF6BF32-F1E7-4435-B77C-0F829C5AAAF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F5723FF1-56EB-4B82-8DF9-6308ED641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DCA0F902-FAE0-4481-B1AA-38E4BC87D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13C0953-1274-4711-AAD6-581F6911BA48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7091B587-691B-441B-83B8-536DF10D001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8DBEED21-9096-40C9-B9AB-309A2055D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931A584D-956C-465F-94FA-9FFAC0E23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558A57D-72B6-46B7-A7B1-ED6CE60C5BFD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D2721576-0C68-4CEC-95FF-47C398F97457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3A4126FF-008F-42C8-9653-4CBA17C837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05FC8A50-4B2A-46AE-956A-5971BDB5C8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BCC9F57-3495-4FD2-BB67-5021E8EA34FF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3D0B102B-E9A0-496D-8265-5B4CD542F66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F463527B-F6E9-4C0D-8D0D-C2D0DBEA6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15E5B824-9415-4256-846D-28BF851D48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9E30BA7-FE34-4F93-86BF-64CC9F031229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43B0EB58-86C6-4FD6-BE35-7E2469B966E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7B3473E6-327E-4160-B1C4-61DB67A512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FB61EC77-5FC3-4C39-A0B7-955313E2E9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490CE2B-3E9E-4343-9DBC-58B377401CDE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A3E595D1-679C-45DC-B692-A0888EEF9CA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1424CA74-8636-4B34-AD73-F911569FFF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F50F4E1F-6BA4-4427-880B-FF3B0F1A1D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25F19A93-B591-4508-9760-262C0FF7E721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7A3922A7-EAC5-43A6-AD1A-6969D18E2F1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CDBB2EA3-08A0-4465-920E-1D0EC2619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9802F32-45D5-4EB3-A056-31F7633889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5DB2157-BF79-48FC-95EF-B5DFCA7981A8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A9C261F2-FD2C-47BE-941A-E28BA7F2843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776A99A8-67CF-44F1-AD1C-3C736F7BD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6A922874-F2E0-4B13-A802-52B051FD4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A10EEAE-C04D-46A6-A158-8F241962F17D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F8AB142C-45FD-4831-8453-72C3A6F7502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897574CE-89F0-4135-8968-BB22ECD83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CF923B59-58A1-40AC-AEBB-36C87DEB2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37681D5-3138-4F18-88D5-4184397E7935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821246E0-336A-479B-85AB-72AEB984EE5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0D98C1E5-7BB1-4937-A5B5-C198633C09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2AD227A8-34F3-4933-A954-C2557984F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C3D5AE6C-E580-46E2-9D3D-5F9C5AB902B6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848CB70C-CD53-440D-9E95-B66F4DCB38A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6168DEA9-B520-4732-9C3C-6AE7B77E9E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6DEF907A-CE1D-45A6-88A4-363E0125E4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6" name="图片 85">
            <a:extLst>
              <a:ext uri="{FF2B5EF4-FFF2-40B4-BE49-F238E27FC236}">
                <a16:creationId xmlns:a16="http://schemas.microsoft.com/office/drawing/2014/main" id="{789A6162-A1C5-447B-8C30-68AA882011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474" b="19263"/>
          <a:stretch/>
        </p:blipFill>
        <p:spPr>
          <a:xfrm>
            <a:off x="4909503" y="220070"/>
            <a:ext cx="6830214" cy="6151233"/>
          </a:xfrm>
          <a:prstGeom prst="rect">
            <a:avLst/>
          </a:prstGeom>
        </p:spPr>
      </p:pic>
      <p:grpSp>
        <p:nvGrpSpPr>
          <p:cNvPr id="90" name="组合 89">
            <a:extLst>
              <a:ext uri="{FF2B5EF4-FFF2-40B4-BE49-F238E27FC236}">
                <a16:creationId xmlns:a16="http://schemas.microsoft.com/office/drawing/2014/main" id="{953F9536-5F63-4D00-8397-DB9694DE84FB}"/>
              </a:ext>
            </a:extLst>
          </p:cNvPr>
          <p:cNvGrpSpPr/>
          <p:nvPr/>
        </p:nvGrpSpPr>
        <p:grpSpPr>
          <a:xfrm>
            <a:off x="919162" y="1276350"/>
            <a:ext cx="531065" cy="551918"/>
            <a:chOff x="919162" y="1276350"/>
            <a:chExt cx="531065" cy="551918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1F53F142-AD67-497C-B21B-2778E136FC3F}"/>
                </a:ext>
              </a:extLst>
            </p:cNvPr>
            <p:cNvSpPr/>
            <p:nvPr/>
          </p:nvSpPr>
          <p:spPr>
            <a:xfrm>
              <a:off x="919162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D2F2812-50AA-49EE-BC9F-D09455ED6C4C}"/>
                </a:ext>
              </a:extLst>
            </p:cNvPr>
            <p:cNvSpPr/>
            <p:nvPr/>
          </p:nvSpPr>
          <p:spPr>
            <a:xfrm>
              <a:off x="1240677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EF410CA1-2E4D-4C2E-A4F6-71DA6B40FB89}"/>
                </a:ext>
              </a:extLst>
            </p:cNvPr>
            <p:cNvSpPr/>
            <p:nvPr/>
          </p:nvSpPr>
          <p:spPr>
            <a:xfrm>
              <a:off x="919162" y="1618718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27D87292-8892-4672-A052-33729E835D5F}"/>
              </a:ext>
            </a:extLst>
          </p:cNvPr>
          <p:cNvGrpSpPr/>
          <p:nvPr/>
        </p:nvGrpSpPr>
        <p:grpSpPr>
          <a:xfrm>
            <a:off x="7942892" y="1975842"/>
            <a:ext cx="2817295" cy="2593188"/>
            <a:chOff x="7876161" y="1968268"/>
            <a:chExt cx="2817295" cy="2593188"/>
          </a:xfrm>
        </p:grpSpPr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D5831174-28A9-4617-A03F-35826A8110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202"/>
            <a:stretch/>
          </p:blipFill>
          <p:spPr>
            <a:xfrm>
              <a:off x="7876161" y="1968268"/>
              <a:ext cx="2817295" cy="2593188"/>
            </a:xfrm>
            <a:prstGeom prst="rect">
              <a:avLst/>
            </a:prstGeom>
          </p:spPr>
        </p:pic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4557F0E6-1115-4EE9-9078-716F1D99DBE1}"/>
                </a:ext>
              </a:extLst>
            </p:cNvPr>
            <p:cNvSpPr/>
            <p:nvPr/>
          </p:nvSpPr>
          <p:spPr>
            <a:xfrm>
              <a:off x="7876161" y="1968268"/>
              <a:ext cx="2817295" cy="259318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7" name="文本框 96">
            <a:extLst>
              <a:ext uri="{FF2B5EF4-FFF2-40B4-BE49-F238E27FC236}">
                <a16:creationId xmlns:a16="http://schemas.microsoft.com/office/drawing/2014/main" id="{6555E730-0D8F-4F88-9CBD-E9704775C8A2}"/>
              </a:ext>
            </a:extLst>
          </p:cNvPr>
          <p:cNvSpPr txBox="1"/>
          <p:nvPr/>
        </p:nvSpPr>
        <p:spPr>
          <a:xfrm>
            <a:off x="1521722" y="1276350"/>
            <a:ext cx="2018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作品功能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2FCD7CE-58BF-474B-A0E0-EB0982956CC1}"/>
              </a:ext>
            </a:extLst>
          </p:cNvPr>
          <p:cNvSpPr txBox="1"/>
          <p:nvPr/>
        </p:nvSpPr>
        <p:spPr>
          <a:xfrm>
            <a:off x="1403995" y="2124166"/>
            <a:ext cx="6086613" cy="310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登陆注册（采用文件读取的方式实现的数据库）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排行榜（对文件数据的操作）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难度设置以及计时系统（调节蛇的移动速度，计时游戏）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游戏中返回主菜单（多线程实现，游戏中按特定的键位可</a:t>
            </a:r>
            <a:r>
              <a:rPr lang="en-US" altLang="zh-CN" dirty="0"/>
              <a:t>		</a:t>
            </a:r>
            <a:r>
              <a:rPr lang="zh-CN" altLang="en-US" dirty="0"/>
              <a:t>返回登陆页面）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三种游戏的模式</a:t>
            </a:r>
          </a:p>
          <a:p>
            <a:pPr lvl="1"/>
            <a:r>
              <a:rPr lang="zh-CN" altLang="en-US" dirty="0"/>
              <a:t>单蛇模式（普通贪吃蛇模式）</a:t>
            </a:r>
          </a:p>
          <a:p>
            <a:pPr lvl="1"/>
            <a:r>
              <a:rPr lang="zh-CN" altLang="en-US" dirty="0"/>
              <a:t>双蛇模式（控制两条蛇）</a:t>
            </a:r>
          </a:p>
          <a:p>
            <a:pPr lvl="1"/>
            <a:r>
              <a:rPr lang="zh-CN" altLang="en-US" dirty="0"/>
              <a:t>对战模式（双人对战，果实数量增多，可吃对方蛇，</a:t>
            </a:r>
            <a:r>
              <a:rPr lang="en-US" altLang="zh-CN" dirty="0"/>
              <a:t>		</a:t>
            </a:r>
            <a:r>
              <a:rPr lang="zh-CN" altLang="en-US" dirty="0"/>
              <a:t>计时系统）</a:t>
            </a:r>
          </a:p>
          <a:p>
            <a:pPr indent="457200">
              <a:lnSpc>
                <a:spcPct val="150000"/>
              </a:lnSpc>
            </a:pPr>
            <a:endParaRPr lang="zh-CN" altLang="en-US" sz="1200" dirty="0"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133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C247F2-05EB-4210-AE64-33FDEEBD87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1900054-FA0E-46E2-BEFF-52EA072DCDDF}"/>
              </a:ext>
            </a:extLst>
          </p:cNvPr>
          <p:cNvSpPr/>
          <p:nvPr/>
        </p:nvSpPr>
        <p:spPr>
          <a:xfrm>
            <a:off x="8230989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B91CB0F-4B3E-469F-A0BC-EF2D1E5AE5E5}"/>
              </a:ext>
            </a:extLst>
          </p:cNvPr>
          <p:cNvSpPr/>
          <p:nvPr/>
        </p:nvSpPr>
        <p:spPr>
          <a:xfrm>
            <a:off x="6410951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A7631E0-4AF8-4C7E-9A8C-5787ADBF8CEB}"/>
              </a:ext>
            </a:extLst>
          </p:cNvPr>
          <p:cNvSpPr/>
          <p:nvPr/>
        </p:nvSpPr>
        <p:spPr>
          <a:xfrm>
            <a:off x="4590913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5E5C70-73F0-4572-8C84-979C2B83726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DD8FA63-AE4A-4A1A-B109-8B881438AEB1}"/>
              </a:ext>
            </a:extLst>
          </p:cNvPr>
          <p:cNvGrpSpPr/>
          <p:nvPr/>
        </p:nvGrpSpPr>
        <p:grpSpPr>
          <a:xfrm>
            <a:off x="10051027" y="5869460"/>
            <a:ext cx="1578077" cy="825909"/>
            <a:chOff x="10051027" y="5869460"/>
            <a:chExt cx="1578077" cy="82590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534BCB1-CBA3-4425-85EF-EAAB954E7CB6}"/>
                </a:ext>
              </a:extLst>
            </p:cNvPr>
            <p:cNvSpPr/>
            <p:nvPr/>
          </p:nvSpPr>
          <p:spPr>
            <a:xfrm>
              <a:off x="10051027" y="5869460"/>
              <a:ext cx="1578077" cy="825909"/>
            </a:xfrm>
            <a:prstGeom prst="round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E53B679-91C2-4525-821F-B2AA848F2796}"/>
                </a:ext>
              </a:extLst>
            </p:cNvPr>
            <p:cNvSpPr txBox="1"/>
            <p:nvPr/>
          </p:nvSpPr>
          <p:spPr>
            <a:xfrm>
              <a:off x="10233979" y="6320483"/>
              <a:ext cx="1212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BAET 01</a:t>
              </a:r>
              <a:endParaRPr lang="zh-CN" altLang="en-US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2D00644-B186-45A9-8D4F-008E75D314AC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ED75AD7-86F1-4338-ACAF-F726297EA776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73F23D7-2A8B-4F8F-AC4E-36D23A0138D8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CFF0C782-E4BB-4E86-8BB1-F5D1B7FFB6F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4869A7EA-86E7-4B0F-93A2-F5F5BD806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EB2C9FA4-E52B-4E53-A285-5468C1A63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D5B28CF-E820-487A-8D79-8BABEC344958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201D518A-E4F5-4EE2-A0B4-74586A4BD54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04B4BCEE-9CA9-4AFB-AEDE-BD6DF2A28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69251BCE-8475-4202-9BFF-88AC2CAA0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F5816FA-E331-4C08-92DF-33F2A0094EE8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370BBD05-4AB0-4AAB-87DE-37C07BC8CBF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26656EB7-C963-4FF5-A3F5-A46842322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18854F86-5A3C-4DB6-949D-113B2B5F1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C28D516-8FF7-4F37-9840-9D8B5EF1B14C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26046E8A-63CA-45A4-AD4F-AFD0FA6B801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24C77FA5-6137-464F-B367-D9D215DCC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9DE62B24-14CE-4794-BFC7-3424C8114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EE544F21-BE26-497B-99B8-33FD38FF7EC6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E6B21D2C-5F96-436F-A5B5-F046E089A7C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186CA65F-7369-4D89-890F-595B42C0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15F73A14-80F3-4774-9CC8-7396301A4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08CAA7D-6FBC-409B-817A-49B909E17641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165C8C67-028A-4A5D-A31E-45AB5C81347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EAB88696-79F8-42EA-99ED-A972D3D7D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C322CB0E-3BF3-4F8C-9B1D-54EFCE457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A7655C8-D880-4E53-9A97-CE9FB719A835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4C66361C-23A3-473D-BCA2-BB1927B57B9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7B995997-9AF2-4F09-9E10-67441DC8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F39517C7-C921-4A2D-B6FE-E84BDB078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6D6F9D6-B56C-4ABA-A6AC-5FDF31B08D56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23F70F84-3918-4A00-BC75-267AB3BCA95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9F7D0759-147D-416D-A17F-CB6547112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0D43569F-8222-4EFA-8676-03A2B124F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06EC7F6-8B39-4110-A27F-7E55DAEDFBA4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6B08FDE1-5452-414F-A10A-69082C6CC3D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E73C05F8-64B8-43B0-AC58-C08F7B46E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36945E09-A454-4D2A-AA00-1CBD60CE4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0667D18-6727-491E-9F7E-E4426BEEED49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D90A1496-B0A3-41CC-96B8-895D0B1E8FB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529E35A5-4140-4F07-838B-1F363D4A6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1EF51D52-550F-4C11-9E34-8F74F0886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52B8618-C003-4F7A-BB43-1CBC8C7A2A36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8F6211E8-A6DA-42FD-80C1-5B8DFA0D736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9004EDB2-B9B7-4792-9D64-3ED654869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87739856-7CAD-471F-B1BE-E3D73ACC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FBE512C-741D-4EC9-9D7A-64CF7B1F2933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FE1073F3-E651-42A8-A946-F4E525B8AA5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D0DBCFE5-AAE2-4A9D-ACB1-19638D709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FB401A59-B311-47D8-BECD-F9BFBDE3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A9D5931-1322-41CB-B4E3-A311E06B5C6F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98B2F304-89A3-44E4-9133-579C7FB862B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F3DB4E5A-EA90-483B-90C1-6FE403E38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A01F0E3D-9CEC-4213-AAD5-71B924065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292DF9B-D2A5-49DA-9DE7-A1391910733A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E9B588E4-5E79-461F-AD8D-4D7BA32A860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1637C5DD-C46D-4EE8-ADA5-AD3EB9EE4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7CC54204-A7EC-4AD4-9C3E-87A6BEEDC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D9DE727-AF60-4491-A93A-D1AFFA0A028E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38135536-ADD9-48E3-92AC-E29D37A4DE5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10F7C2DA-2498-4B89-BA36-163A0A584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8DBE35D7-506C-46A7-9C18-C6D35E2C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803AC70-B76F-46F5-98E7-F14013434082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29FCD3FC-EFD5-4690-9F94-36628F4FDE8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4BD87CD3-046B-4972-8845-3D6AD7AD3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BED0E893-4B59-4813-81FA-B2E0EE05C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D93EB90-975E-4874-9C8C-34007E480025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78683971-2203-436E-989A-09D2FAABCF8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E813F6B8-E45F-442A-A143-7014D961A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E9F881A7-08A1-467B-AA1C-D0413B442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AB10F4F-456F-427F-8BF1-21A4E9BB9136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7E2CAF7A-7613-41B9-8CA3-4B7ACC407D3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046F2990-B0F9-4C10-A756-CA2536BA0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FBFFACEF-479A-4EBA-B662-393D6A9AA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F3E25340-579B-467B-9E03-A02893F7917E}"/>
              </a:ext>
            </a:extLst>
          </p:cNvPr>
          <p:cNvGrpSpPr/>
          <p:nvPr/>
        </p:nvGrpSpPr>
        <p:grpSpPr>
          <a:xfrm>
            <a:off x="919162" y="1276350"/>
            <a:ext cx="531065" cy="551918"/>
            <a:chOff x="919162" y="1276350"/>
            <a:chExt cx="531065" cy="551918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9B6BBF6A-3E09-41C0-B5F2-880FB169EAD3}"/>
                </a:ext>
              </a:extLst>
            </p:cNvPr>
            <p:cNvSpPr/>
            <p:nvPr/>
          </p:nvSpPr>
          <p:spPr>
            <a:xfrm>
              <a:off x="919162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B32C8FBD-83EE-4EAB-94D6-46D9CB79423F}"/>
                </a:ext>
              </a:extLst>
            </p:cNvPr>
            <p:cNvSpPr/>
            <p:nvPr/>
          </p:nvSpPr>
          <p:spPr>
            <a:xfrm>
              <a:off x="1240677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33FBAC6A-AD78-4460-ACA9-A89A138C6CBB}"/>
                </a:ext>
              </a:extLst>
            </p:cNvPr>
            <p:cNvSpPr/>
            <p:nvPr/>
          </p:nvSpPr>
          <p:spPr>
            <a:xfrm>
              <a:off x="919162" y="1618718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2C5FFE17-B042-47DE-9C8C-10E14EDD532A}"/>
              </a:ext>
            </a:extLst>
          </p:cNvPr>
          <p:cNvSpPr txBox="1"/>
          <p:nvPr/>
        </p:nvSpPr>
        <p:spPr>
          <a:xfrm>
            <a:off x="1521722" y="1276350"/>
            <a:ext cx="2018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功能介绍</a:t>
            </a: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3AE355B-2D24-43A7-BCE2-D816CBF89CE9}"/>
              </a:ext>
            </a:extLst>
          </p:cNvPr>
          <p:cNvCxnSpPr>
            <a:cxnSpLocks/>
          </p:cNvCxnSpPr>
          <p:nvPr/>
        </p:nvCxnSpPr>
        <p:spPr>
          <a:xfrm>
            <a:off x="2759529" y="2095492"/>
            <a:ext cx="5648632" cy="0"/>
          </a:xfrm>
          <a:prstGeom prst="line">
            <a:avLst/>
          </a:prstGeom>
          <a:ln>
            <a:solidFill>
              <a:srgbClr val="3C4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24664964-9321-430B-8B72-80E7061BCE27}"/>
              </a:ext>
            </a:extLst>
          </p:cNvPr>
          <p:cNvCxnSpPr>
            <a:cxnSpLocks/>
          </p:cNvCxnSpPr>
          <p:nvPr/>
        </p:nvCxnSpPr>
        <p:spPr>
          <a:xfrm flipH="1">
            <a:off x="4249907" y="3132758"/>
            <a:ext cx="4091860" cy="1"/>
          </a:xfrm>
          <a:prstGeom prst="line">
            <a:avLst/>
          </a:prstGeom>
          <a:ln>
            <a:solidFill>
              <a:srgbClr val="3C4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0FECB2F8-541D-4393-8C98-3846FC92BC77}"/>
              </a:ext>
            </a:extLst>
          </p:cNvPr>
          <p:cNvCxnSpPr>
            <a:cxnSpLocks/>
          </p:cNvCxnSpPr>
          <p:nvPr/>
        </p:nvCxnSpPr>
        <p:spPr>
          <a:xfrm flipH="1">
            <a:off x="4242314" y="4170024"/>
            <a:ext cx="4158254" cy="0"/>
          </a:xfrm>
          <a:prstGeom prst="line">
            <a:avLst/>
          </a:prstGeom>
          <a:ln>
            <a:solidFill>
              <a:srgbClr val="3C4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42CA757-D1A2-42CD-A063-5568629E4C5E}"/>
              </a:ext>
            </a:extLst>
          </p:cNvPr>
          <p:cNvSpPr txBox="1"/>
          <p:nvPr/>
        </p:nvSpPr>
        <p:spPr>
          <a:xfrm>
            <a:off x="2996026" y="2131092"/>
            <a:ext cx="4806485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使用了文件读取，匹配账号，如果账号密码相同则登陆成功，如果账号在文件没有找到，自动生成一个对象，添加入文件中，完成注册功能。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BDEC2FD0-61C3-4445-83AE-480D6AD24E6A}"/>
              </a:ext>
            </a:extLst>
          </p:cNvPr>
          <p:cNvSpPr txBox="1"/>
          <p:nvPr/>
        </p:nvSpPr>
        <p:spPr>
          <a:xfrm>
            <a:off x="4785854" y="3055594"/>
            <a:ext cx="4806485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通过读取文件</a:t>
            </a:r>
            <a:r>
              <a:rPr lang="en-US" altLang="zh-CN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rank</a:t>
            </a: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中的数据，进行结构体排序。</a:t>
            </a:r>
            <a:endParaRPr lang="en-US" altLang="zh-CN" sz="1200" dirty="0"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文件修改是通过将</a:t>
            </a:r>
            <a:r>
              <a:rPr lang="en-US" altLang="zh-CN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rank</a:t>
            </a: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内容把除修改的类容全部拷贝到一个新建的</a:t>
            </a:r>
            <a:r>
              <a:rPr lang="en-US" altLang="zh-CN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temp</a:t>
            </a: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文件里，然后再向</a:t>
            </a:r>
            <a:r>
              <a:rPr lang="en-US" altLang="zh-CN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temp</a:t>
            </a: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加入修改类容，最后删除</a:t>
            </a:r>
            <a:r>
              <a:rPr lang="en-US" altLang="zh-CN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rank</a:t>
            </a: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，改</a:t>
            </a:r>
            <a:r>
              <a:rPr lang="en-US" altLang="zh-CN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temp</a:t>
            </a: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为</a:t>
            </a:r>
            <a:r>
              <a:rPr lang="en-US" altLang="zh-CN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rank</a:t>
            </a: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。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89F8D7D-2280-4A0D-B737-77C9CE682503}"/>
              </a:ext>
            </a:extLst>
          </p:cNvPr>
          <p:cNvSpPr txBox="1"/>
          <p:nvPr/>
        </p:nvSpPr>
        <p:spPr>
          <a:xfrm>
            <a:off x="3054130" y="4241770"/>
            <a:ext cx="4806485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提供</a:t>
            </a:r>
            <a:r>
              <a:rPr lang="en-US" altLang="zh-CN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2</a:t>
            </a: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人对战模式，采取规则是用户输入比赛时间，时间结束时，分数多的一方获胜。获取分数的方法可以是吃掉场上的果实，也可以是使对方的蛇撞到自己。但是如果蛇头碰到蛇头则双方都会被重置分数。</a:t>
            </a: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367301A4-B7B1-47AD-8D24-D12FEE741305}"/>
              </a:ext>
            </a:extLst>
          </p:cNvPr>
          <p:cNvGrpSpPr/>
          <p:nvPr/>
        </p:nvGrpSpPr>
        <p:grpSpPr>
          <a:xfrm>
            <a:off x="7838656" y="2105554"/>
            <a:ext cx="1037267" cy="1037267"/>
            <a:chOff x="5521579" y="2105554"/>
            <a:chExt cx="1037267" cy="1037267"/>
          </a:xfrm>
        </p:grpSpPr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0125C5DC-0B7B-4B20-BB98-9BCC52E695E8}"/>
                </a:ext>
              </a:extLst>
            </p:cNvPr>
            <p:cNvSpPr/>
            <p:nvPr/>
          </p:nvSpPr>
          <p:spPr>
            <a:xfrm>
              <a:off x="5521579" y="2105554"/>
              <a:ext cx="1037267" cy="1037267"/>
            </a:xfrm>
            <a:prstGeom prst="ellipse">
              <a:avLst/>
            </a:prstGeom>
            <a:noFill/>
            <a:ln>
              <a:solidFill>
                <a:srgbClr val="3C43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68EBF493-9270-47E8-A36E-B95AE240C770}"/>
                </a:ext>
              </a:extLst>
            </p:cNvPr>
            <p:cNvSpPr txBox="1"/>
            <p:nvPr/>
          </p:nvSpPr>
          <p:spPr>
            <a:xfrm>
              <a:off x="5549598" y="2393355"/>
              <a:ext cx="981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登陆</a:t>
              </a:r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6A1E8AC-E447-4825-BAF2-8215366FA485}"/>
              </a:ext>
            </a:extLst>
          </p:cNvPr>
          <p:cNvGrpSpPr/>
          <p:nvPr/>
        </p:nvGrpSpPr>
        <p:grpSpPr>
          <a:xfrm>
            <a:off x="3731274" y="3132758"/>
            <a:ext cx="1037266" cy="1037266"/>
            <a:chOff x="1414197" y="3132758"/>
            <a:chExt cx="1037266" cy="1037266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4AF20584-0A4A-4066-87BB-380DABCD220A}"/>
                </a:ext>
              </a:extLst>
            </p:cNvPr>
            <p:cNvSpPr/>
            <p:nvPr/>
          </p:nvSpPr>
          <p:spPr>
            <a:xfrm>
              <a:off x="1414197" y="3132758"/>
              <a:ext cx="1037266" cy="1037266"/>
            </a:xfrm>
            <a:prstGeom prst="ellipse">
              <a:avLst/>
            </a:prstGeom>
            <a:noFill/>
            <a:ln>
              <a:solidFill>
                <a:srgbClr val="3C43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F369A544-96D7-4FDC-8D15-E225123CDFC9}"/>
                </a:ext>
              </a:extLst>
            </p:cNvPr>
            <p:cNvSpPr txBox="1"/>
            <p:nvPr/>
          </p:nvSpPr>
          <p:spPr>
            <a:xfrm>
              <a:off x="1470235" y="3321230"/>
              <a:ext cx="9812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排行榜</a:t>
              </a: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986E20A6-B120-4DEF-8016-CD23A152122D}"/>
              </a:ext>
            </a:extLst>
          </p:cNvPr>
          <p:cNvGrpSpPr/>
          <p:nvPr/>
        </p:nvGrpSpPr>
        <p:grpSpPr>
          <a:xfrm>
            <a:off x="7860616" y="4178331"/>
            <a:ext cx="1049631" cy="1037266"/>
            <a:chOff x="5543539" y="4178331"/>
            <a:chExt cx="1049631" cy="1037266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EF855DB0-71AD-4C1E-BDD3-DB464F76755F}"/>
                </a:ext>
              </a:extLst>
            </p:cNvPr>
            <p:cNvSpPr/>
            <p:nvPr/>
          </p:nvSpPr>
          <p:spPr>
            <a:xfrm>
              <a:off x="5543539" y="4178331"/>
              <a:ext cx="1037266" cy="1037266"/>
            </a:xfrm>
            <a:prstGeom prst="ellipse">
              <a:avLst/>
            </a:prstGeom>
            <a:noFill/>
            <a:ln>
              <a:solidFill>
                <a:srgbClr val="3C43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2F83884C-01F2-48D5-8187-0BB10512AAB5}"/>
                </a:ext>
              </a:extLst>
            </p:cNvPr>
            <p:cNvSpPr txBox="1"/>
            <p:nvPr/>
          </p:nvSpPr>
          <p:spPr>
            <a:xfrm>
              <a:off x="5611942" y="4303943"/>
              <a:ext cx="9812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对战模式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947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113" grpId="0"/>
      <p:bldP spid="114" grpId="0"/>
      <p:bldP spid="1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C247F2-05EB-4210-AE64-33FDEEBD87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1900054-FA0E-46E2-BEFF-52EA072DCDDF}"/>
              </a:ext>
            </a:extLst>
          </p:cNvPr>
          <p:cNvSpPr/>
          <p:nvPr/>
        </p:nvSpPr>
        <p:spPr>
          <a:xfrm>
            <a:off x="8230989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5E5C70-73F0-4572-8C84-979C2B83726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534BCB1-CBA3-4425-85EF-EAAB954E7CB6}"/>
              </a:ext>
            </a:extLst>
          </p:cNvPr>
          <p:cNvSpPr/>
          <p:nvPr/>
        </p:nvSpPr>
        <p:spPr>
          <a:xfrm>
            <a:off x="10051027" y="5869460"/>
            <a:ext cx="1578077" cy="825909"/>
          </a:xfrm>
          <a:prstGeom prst="roundRect">
            <a:avLst/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2D00644-B186-45A9-8D4F-008E75D314AC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ED75AD7-86F1-4338-ACAF-F726297EA776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73F23D7-2A8B-4F8F-AC4E-36D23A0138D8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CFF0C782-E4BB-4E86-8BB1-F5D1B7FFB6F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4869A7EA-86E7-4B0F-93A2-F5F5BD806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EB2C9FA4-E52B-4E53-A285-5468C1A63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D5B28CF-E820-487A-8D79-8BABEC344958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201D518A-E4F5-4EE2-A0B4-74586A4BD54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04B4BCEE-9CA9-4AFB-AEDE-BD6DF2A28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69251BCE-8475-4202-9BFF-88AC2CAA0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F5816FA-E331-4C08-92DF-33F2A0094EE8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370BBD05-4AB0-4AAB-87DE-37C07BC8CBF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26656EB7-C963-4FF5-A3F5-A46842322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18854F86-5A3C-4DB6-949D-113B2B5F1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C28D516-8FF7-4F37-9840-9D8B5EF1B14C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26046E8A-63CA-45A4-AD4F-AFD0FA6B801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24C77FA5-6137-464F-B367-D9D215DCC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9DE62B24-14CE-4794-BFC7-3424C8114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EE544F21-BE26-497B-99B8-33FD38FF7EC6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E6B21D2C-5F96-436F-A5B5-F046E089A7C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186CA65F-7369-4D89-890F-595B42C0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15F73A14-80F3-4774-9CC8-7396301A4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08CAA7D-6FBC-409B-817A-49B909E17641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165C8C67-028A-4A5D-A31E-45AB5C81347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EAB88696-79F8-42EA-99ED-A972D3D7D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C322CB0E-3BF3-4F8C-9B1D-54EFCE457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A7655C8-D880-4E53-9A97-CE9FB719A835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4C66361C-23A3-473D-BCA2-BB1927B57B9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7B995997-9AF2-4F09-9E10-67441DC8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F39517C7-C921-4A2D-B6FE-E84BDB078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6D6F9D6-B56C-4ABA-A6AC-5FDF31B08D56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23F70F84-3918-4A00-BC75-267AB3BCA95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9F7D0759-147D-416D-A17F-CB6547112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0D43569F-8222-4EFA-8676-03A2B124F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06EC7F6-8B39-4110-A27F-7E55DAEDFBA4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6B08FDE1-5452-414F-A10A-69082C6CC3D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E73C05F8-64B8-43B0-AC58-C08F7B46E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36945E09-A454-4D2A-AA00-1CBD60CE4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0667D18-6727-491E-9F7E-E4426BEEED49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D90A1496-B0A3-41CC-96B8-895D0B1E8FB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529E35A5-4140-4F07-838B-1F363D4A6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1EF51D52-550F-4C11-9E34-8F74F0886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52B8618-C003-4F7A-BB43-1CBC8C7A2A36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8F6211E8-A6DA-42FD-80C1-5B8DFA0D736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9004EDB2-B9B7-4792-9D64-3ED654869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87739856-7CAD-471F-B1BE-E3D73ACC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FBE512C-741D-4EC9-9D7A-64CF7B1F2933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FE1073F3-E651-42A8-A946-F4E525B8AA5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D0DBCFE5-AAE2-4A9D-ACB1-19638D709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FB401A59-B311-47D8-BECD-F9BFBDE3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A9D5931-1322-41CB-B4E3-A311E06B5C6F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98B2F304-89A3-44E4-9133-579C7FB862B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F3DB4E5A-EA90-483B-90C1-6FE403E38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A01F0E3D-9CEC-4213-AAD5-71B924065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292DF9B-D2A5-49DA-9DE7-A1391910733A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E9B588E4-5E79-461F-AD8D-4D7BA32A860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1637C5DD-C46D-4EE8-ADA5-AD3EB9EE4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7CC54204-A7EC-4AD4-9C3E-87A6BEEDC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D9DE727-AF60-4491-A93A-D1AFFA0A028E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38135536-ADD9-48E3-92AC-E29D37A4DE5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10F7C2DA-2498-4B89-BA36-163A0A584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8DBE35D7-506C-46A7-9C18-C6D35E2C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803AC70-B76F-46F5-98E7-F14013434082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29FCD3FC-EFD5-4690-9F94-36628F4FDE8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4BD87CD3-046B-4972-8845-3D6AD7AD3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BED0E893-4B59-4813-81FA-B2E0EE05C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D93EB90-975E-4874-9C8C-34007E480025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78683971-2203-436E-989A-09D2FAABCF8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E813F6B8-E45F-442A-A143-7014D961A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E9F881A7-08A1-467B-AA1C-D0413B442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AB10F4F-456F-427F-8BF1-21A4E9BB9136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7E2CAF7A-7613-41B9-8CA3-4B7ACC407D3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046F2990-B0F9-4C10-A756-CA2536BA0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FBFFACEF-479A-4EBA-B662-393D6A9AA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198A2C81-71FF-4CB4-916C-C5DB9820B28A}"/>
              </a:ext>
            </a:extLst>
          </p:cNvPr>
          <p:cNvGrpSpPr/>
          <p:nvPr/>
        </p:nvGrpSpPr>
        <p:grpSpPr>
          <a:xfrm>
            <a:off x="5470241" y="1159047"/>
            <a:ext cx="1251518" cy="1251518"/>
            <a:chOff x="5470241" y="1520997"/>
            <a:chExt cx="1251518" cy="1251518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8AB6B005-9D23-4C43-AED7-28A3FF0D9C58}"/>
                </a:ext>
              </a:extLst>
            </p:cNvPr>
            <p:cNvSpPr/>
            <p:nvPr/>
          </p:nvSpPr>
          <p:spPr>
            <a:xfrm>
              <a:off x="5470241" y="1520997"/>
              <a:ext cx="1251518" cy="1251518"/>
            </a:xfrm>
            <a:prstGeom prst="ellipse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3ABF4D6F-3C01-4D36-AE87-79F5198180F4}"/>
                </a:ext>
              </a:extLst>
            </p:cNvPr>
            <p:cNvSpPr txBox="1"/>
            <p:nvPr/>
          </p:nvSpPr>
          <p:spPr>
            <a:xfrm>
              <a:off x="5749924" y="1792813"/>
              <a:ext cx="6921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dirty="0">
                  <a:solidFill>
                    <a:schemeClr val="bg1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34591DF-6092-4974-96D6-400D80625DFA}"/>
              </a:ext>
            </a:extLst>
          </p:cNvPr>
          <p:cNvCxnSpPr>
            <a:cxnSpLocks/>
            <a:stCxn id="85" idx="4"/>
          </p:cNvCxnSpPr>
          <p:nvPr/>
        </p:nvCxnSpPr>
        <p:spPr>
          <a:xfrm>
            <a:off x="6096000" y="2410565"/>
            <a:ext cx="0" cy="542185"/>
          </a:xfrm>
          <a:prstGeom prst="line">
            <a:avLst/>
          </a:prstGeom>
          <a:ln w="28575">
            <a:solidFill>
              <a:srgbClr val="394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13C948E1-5960-48E1-9763-ADE057B2CAB3}"/>
              </a:ext>
            </a:extLst>
          </p:cNvPr>
          <p:cNvSpPr txBox="1"/>
          <p:nvPr/>
        </p:nvSpPr>
        <p:spPr>
          <a:xfrm>
            <a:off x="4107532" y="5169148"/>
            <a:ext cx="408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作品展示</a:t>
            </a: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5675ABAF-E9D0-4317-B52D-43F2B34231AD}"/>
              </a:ext>
            </a:extLst>
          </p:cNvPr>
          <p:cNvGrpSpPr/>
          <p:nvPr/>
        </p:nvGrpSpPr>
        <p:grpSpPr>
          <a:xfrm>
            <a:off x="5039441" y="2883111"/>
            <a:ext cx="2097560" cy="2097560"/>
            <a:chOff x="5039441" y="2883111"/>
            <a:chExt cx="2097560" cy="2097560"/>
          </a:xfrm>
        </p:grpSpPr>
        <p:sp>
          <p:nvSpPr>
            <p:cNvPr id="89" name="菱形 88">
              <a:extLst>
                <a:ext uri="{FF2B5EF4-FFF2-40B4-BE49-F238E27FC236}">
                  <a16:creationId xmlns:a16="http://schemas.microsoft.com/office/drawing/2014/main" id="{5C3C79EE-A088-483F-9238-B41E3B9BA2F6}"/>
                </a:ext>
              </a:extLst>
            </p:cNvPr>
            <p:cNvSpPr/>
            <p:nvPr/>
          </p:nvSpPr>
          <p:spPr>
            <a:xfrm>
              <a:off x="5039441" y="2883111"/>
              <a:ext cx="2097560" cy="2097560"/>
            </a:xfrm>
            <a:prstGeom prst="diamond">
              <a:avLst/>
            </a:prstGeom>
            <a:solidFill>
              <a:srgbClr val="394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5CF027F2-2AD4-45E5-AD27-9DBC48208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69657" y="3508483"/>
              <a:ext cx="837128" cy="846816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6150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C247F2-05EB-4210-AE64-33FDEEBD87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1900054-FA0E-46E2-BEFF-52EA072DCDDF}"/>
              </a:ext>
            </a:extLst>
          </p:cNvPr>
          <p:cNvSpPr/>
          <p:nvPr/>
        </p:nvSpPr>
        <p:spPr>
          <a:xfrm>
            <a:off x="8230989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5E5C70-73F0-4572-8C84-979C2B83726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534BCB1-CBA3-4425-85EF-EAAB954E7CB6}"/>
              </a:ext>
            </a:extLst>
          </p:cNvPr>
          <p:cNvSpPr/>
          <p:nvPr/>
        </p:nvSpPr>
        <p:spPr>
          <a:xfrm>
            <a:off x="10051027" y="5869460"/>
            <a:ext cx="1578077" cy="825909"/>
          </a:xfrm>
          <a:prstGeom prst="roundRect">
            <a:avLst/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2D00644-B186-45A9-8D4F-008E75D314AC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ED75AD7-86F1-4338-ACAF-F726297EA776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73F23D7-2A8B-4F8F-AC4E-36D23A0138D8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CFF0C782-E4BB-4E86-8BB1-F5D1B7FFB6F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4869A7EA-86E7-4B0F-93A2-F5F5BD806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EB2C9FA4-E52B-4E53-A285-5468C1A63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D5B28CF-E820-487A-8D79-8BABEC344958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201D518A-E4F5-4EE2-A0B4-74586A4BD54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04B4BCEE-9CA9-4AFB-AEDE-BD6DF2A28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69251BCE-8475-4202-9BFF-88AC2CAA0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F5816FA-E331-4C08-92DF-33F2A0094EE8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370BBD05-4AB0-4AAB-87DE-37C07BC8CBF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26656EB7-C963-4FF5-A3F5-A46842322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18854F86-5A3C-4DB6-949D-113B2B5F1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C28D516-8FF7-4F37-9840-9D8B5EF1B14C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26046E8A-63CA-45A4-AD4F-AFD0FA6B801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24C77FA5-6137-464F-B367-D9D215DCC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9DE62B24-14CE-4794-BFC7-3424C8114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EE544F21-BE26-497B-99B8-33FD38FF7EC6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E6B21D2C-5F96-436F-A5B5-F046E089A7C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186CA65F-7369-4D89-890F-595B42C0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15F73A14-80F3-4774-9CC8-7396301A4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08CAA7D-6FBC-409B-817A-49B909E17641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165C8C67-028A-4A5D-A31E-45AB5C81347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EAB88696-79F8-42EA-99ED-A972D3D7D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C322CB0E-3BF3-4F8C-9B1D-54EFCE457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A7655C8-D880-4E53-9A97-CE9FB719A835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4C66361C-23A3-473D-BCA2-BB1927B57B9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7B995997-9AF2-4F09-9E10-67441DC8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F39517C7-C921-4A2D-B6FE-E84BDB078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6D6F9D6-B56C-4ABA-A6AC-5FDF31B08D56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23F70F84-3918-4A00-BC75-267AB3BCA95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9F7D0759-147D-416D-A17F-CB6547112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0D43569F-8222-4EFA-8676-03A2B124F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06EC7F6-8B39-4110-A27F-7E55DAEDFBA4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6B08FDE1-5452-414F-A10A-69082C6CC3D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E73C05F8-64B8-43B0-AC58-C08F7B46E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36945E09-A454-4D2A-AA00-1CBD60CE4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0667D18-6727-491E-9F7E-E4426BEEED49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D90A1496-B0A3-41CC-96B8-895D0B1E8FB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529E35A5-4140-4F07-838B-1F363D4A6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1EF51D52-550F-4C11-9E34-8F74F0886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52B8618-C003-4F7A-BB43-1CBC8C7A2A36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8F6211E8-A6DA-42FD-80C1-5B8DFA0D736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9004EDB2-B9B7-4792-9D64-3ED654869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87739856-7CAD-471F-B1BE-E3D73ACC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FBE512C-741D-4EC9-9D7A-64CF7B1F2933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FE1073F3-E651-42A8-A946-F4E525B8AA5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D0DBCFE5-AAE2-4A9D-ACB1-19638D709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FB401A59-B311-47D8-BECD-F9BFBDE3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A9D5931-1322-41CB-B4E3-A311E06B5C6F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98B2F304-89A3-44E4-9133-579C7FB862B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F3DB4E5A-EA90-483B-90C1-6FE403E38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A01F0E3D-9CEC-4213-AAD5-71B924065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292DF9B-D2A5-49DA-9DE7-A1391910733A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E9B588E4-5E79-461F-AD8D-4D7BA32A860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1637C5DD-C46D-4EE8-ADA5-AD3EB9EE4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7CC54204-A7EC-4AD4-9C3E-87A6BEEDC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D9DE727-AF60-4491-A93A-D1AFFA0A028E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38135536-ADD9-48E3-92AC-E29D37A4DE5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10F7C2DA-2498-4B89-BA36-163A0A584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8DBE35D7-506C-46A7-9C18-C6D35E2C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803AC70-B76F-46F5-98E7-F14013434082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29FCD3FC-EFD5-4690-9F94-36628F4FDE8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4BD87CD3-046B-4972-8845-3D6AD7AD3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BED0E893-4B59-4813-81FA-B2E0EE05C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D93EB90-975E-4874-9C8C-34007E480025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78683971-2203-436E-989A-09D2FAABCF8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E813F6B8-E45F-442A-A143-7014D961A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E9F881A7-08A1-467B-AA1C-D0413B442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AB10F4F-456F-427F-8BF1-21A4E9BB9136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7E2CAF7A-7613-41B9-8CA3-4B7ACC407D3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046F2990-B0F9-4C10-A756-CA2536BA0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FBFFACEF-479A-4EBA-B662-393D6A9AA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198A2C81-71FF-4CB4-916C-C5DB9820B28A}"/>
              </a:ext>
            </a:extLst>
          </p:cNvPr>
          <p:cNvGrpSpPr/>
          <p:nvPr/>
        </p:nvGrpSpPr>
        <p:grpSpPr>
          <a:xfrm>
            <a:off x="5470241" y="1159047"/>
            <a:ext cx="1251518" cy="1251518"/>
            <a:chOff x="5470241" y="1520997"/>
            <a:chExt cx="1251518" cy="1251518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8AB6B005-9D23-4C43-AED7-28A3FF0D9C58}"/>
                </a:ext>
              </a:extLst>
            </p:cNvPr>
            <p:cNvSpPr/>
            <p:nvPr/>
          </p:nvSpPr>
          <p:spPr>
            <a:xfrm>
              <a:off x="5470241" y="1520997"/>
              <a:ext cx="1251518" cy="1251518"/>
            </a:xfrm>
            <a:prstGeom prst="ellipse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3ABF4D6F-3C01-4D36-AE87-79F5198180F4}"/>
                </a:ext>
              </a:extLst>
            </p:cNvPr>
            <p:cNvSpPr txBox="1"/>
            <p:nvPr/>
          </p:nvSpPr>
          <p:spPr>
            <a:xfrm>
              <a:off x="5749924" y="1792813"/>
              <a:ext cx="6921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dirty="0">
                  <a:solidFill>
                    <a:schemeClr val="bg1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34591DF-6092-4974-96D6-400D80625DFA}"/>
              </a:ext>
            </a:extLst>
          </p:cNvPr>
          <p:cNvCxnSpPr>
            <a:cxnSpLocks/>
            <a:stCxn id="85" idx="4"/>
          </p:cNvCxnSpPr>
          <p:nvPr/>
        </p:nvCxnSpPr>
        <p:spPr>
          <a:xfrm>
            <a:off x="6096000" y="2410565"/>
            <a:ext cx="0" cy="542185"/>
          </a:xfrm>
          <a:prstGeom prst="line">
            <a:avLst/>
          </a:prstGeom>
          <a:ln w="28575">
            <a:solidFill>
              <a:srgbClr val="394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13C948E1-5960-48E1-9763-ADE057B2CAB3}"/>
              </a:ext>
            </a:extLst>
          </p:cNvPr>
          <p:cNvSpPr txBox="1"/>
          <p:nvPr/>
        </p:nvSpPr>
        <p:spPr>
          <a:xfrm>
            <a:off x="4107532" y="5169148"/>
            <a:ext cx="408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不足与改进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D7E4FDD-2E7B-4009-8690-F7FF6DF267C3}"/>
              </a:ext>
            </a:extLst>
          </p:cNvPr>
          <p:cNvGrpSpPr/>
          <p:nvPr/>
        </p:nvGrpSpPr>
        <p:grpSpPr>
          <a:xfrm>
            <a:off x="5039441" y="2883111"/>
            <a:ext cx="2097560" cy="2097560"/>
            <a:chOff x="5039441" y="2883111"/>
            <a:chExt cx="2097560" cy="2097560"/>
          </a:xfrm>
        </p:grpSpPr>
        <p:sp>
          <p:nvSpPr>
            <p:cNvPr id="89" name="菱形 88">
              <a:extLst>
                <a:ext uri="{FF2B5EF4-FFF2-40B4-BE49-F238E27FC236}">
                  <a16:creationId xmlns:a16="http://schemas.microsoft.com/office/drawing/2014/main" id="{5C3C79EE-A088-483F-9238-B41E3B9BA2F6}"/>
                </a:ext>
              </a:extLst>
            </p:cNvPr>
            <p:cNvSpPr/>
            <p:nvPr/>
          </p:nvSpPr>
          <p:spPr>
            <a:xfrm>
              <a:off x="5039441" y="2883111"/>
              <a:ext cx="2097560" cy="2097560"/>
            </a:xfrm>
            <a:prstGeom prst="diamond">
              <a:avLst/>
            </a:prstGeom>
            <a:solidFill>
              <a:srgbClr val="394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BF13057-E80C-4BB5-ACEF-71864E1E3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1270" y="3577863"/>
              <a:ext cx="773902" cy="654776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54832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C247F2-05EB-4210-AE64-33FDEEBD87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1900054-FA0E-46E2-BEFF-52EA072DCDDF}"/>
              </a:ext>
            </a:extLst>
          </p:cNvPr>
          <p:cNvSpPr/>
          <p:nvPr/>
        </p:nvSpPr>
        <p:spPr>
          <a:xfrm>
            <a:off x="8230989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B91CB0F-4B3E-469F-A0BC-EF2D1E5AE5E5}"/>
              </a:ext>
            </a:extLst>
          </p:cNvPr>
          <p:cNvSpPr/>
          <p:nvPr/>
        </p:nvSpPr>
        <p:spPr>
          <a:xfrm>
            <a:off x="10048337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A7631E0-4AF8-4C7E-9A8C-5787ADBF8CEB}"/>
              </a:ext>
            </a:extLst>
          </p:cNvPr>
          <p:cNvSpPr/>
          <p:nvPr/>
        </p:nvSpPr>
        <p:spPr>
          <a:xfrm>
            <a:off x="4590913" y="5877034"/>
            <a:ext cx="1578077" cy="825909"/>
          </a:xfrm>
          <a:prstGeom prst="roundRect">
            <a:avLst/>
          </a:prstGeom>
          <a:solidFill>
            <a:srgbClr val="81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5E5C70-73F0-4572-8C84-979C2B837269}"/>
              </a:ext>
            </a:extLst>
          </p:cNvPr>
          <p:cNvSpPr/>
          <p:nvPr/>
        </p:nvSpPr>
        <p:spPr>
          <a:xfrm>
            <a:off x="0" y="0"/>
            <a:ext cx="12192000" cy="2511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DD8FA63-AE4A-4A1A-B109-8B881438AEB1}"/>
              </a:ext>
            </a:extLst>
          </p:cNvPr>
          <p:cNvGrpSpPr/>
          <p:nvPr/>
        </p:nvGrpSpPr>
        <p:grpSpPr>
          <a:xfrm>
            <a:off x="6410951" y="5877034"/>
            <a:ext cx="1578077" cy="825909"/>
            <a:chOff x="10051027" y="5869460"/>
            <a:chExt cx="1578077" cy="82590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534BCB1-CBA3-4425-85EF-EAAB954E7CB6}"/>
                </a:ext>
              </a:extLst>
            </p:cNvPr>
            <p:cNvSpPr/>
            <p:nvPr/>
          </p:nvSpPr>
          <p:spPr>
            <a:xfrm>
              <a:off x="10051027" y="5869460"/>
              <a:ext cx="1578077" cy="825909"/>
            </a:xfrm>
            <a:prstGeom prst="round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E53B679-91C2-4525-821F-B2AA848F2796}"/>
                </a:ext>
              </a:extLst>
            </p:cNvPr>
            <p:cNvSpPr txBox="1"/>
            <p:nvPr/>
          </p:nvSpPr>
          <p:spPr>
            <a:xfrm>
              <a:off x="10233979" y="6320483"/>
              <a:ext cx="1212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latin typeface="仓耳今楷05-6763 W05" panose="02020400000000000000" pitchFamily="18" charset="-122"/>
                  <a:ea typeface="仓耳今楷05-6763 W05" panose="02020400000000000000" pitchFamily="18" charset="-122"/>
                </a:rPr>
                <a:t>BAET 03</a:t>
              </a:r>
              <a:endParaRPr lang="zh-CN" altLang="en-US" dirty="0">
                <a:solidFill>
                  <a:schemeClr val="bg1"/>
                </a:solidFill>
                <a:latin typeface="仓耳今楷05-6763 W05" panose="02020400000000000000" pitchFamily="18" charset="-122"/>
                <a:ea typeface="仓耳今楷05-6763 W05" panose="02020400000000000000" pitchFamily="18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2D00644-B186-45A9-8D4F-008E75D314AC}"/>
              </a:ext>
            </a:extLst>
          </p:cNvPr>
          <p:cNvGrpSpPr/>
          <p:nvPr/>
        </p:nvGrpSpPr>
        <p:grpSpPr>
          <a:xfrm>
            <a:off x="442452" y="-22820"/>
            <a:ext cx="11297264" cy="6394123"/>
            <a:chOff x="442452" y="-22820"/>
            <a:chExt cx="11297264" cy="6394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ED75AD7-86F1-4338-ACAF-F726297EA776}"/>
                </a:ext>
              </a:extLst>
            </p:cNvPr>
            <p:cNvSpPr/>
            <p:nvPr/>
          </p:nvSpPr>
          <p:spPr>
            <a:xfrm>
              <a:off x="442452" y="0"/>
              <a:ext cx="11297264" cy="6371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73F23D7-2A8B-4F8F-AC4E-36D23A0138D8}"/>
                </a:ext>
              </a:extLst>
            </p:cNvPr>
            <p:cNvGrpSpPr/>
            <p:nvPr/>
          </p:nvGrpSpPr>
          <p:grpSpPr>
            <a:xfrm>
              <a:off x="614918" y="-22820"/>
              <a:ext cx="304244" cy="645576"/>
              <a:chOff x="767318" y="0"/>
              <a:chExt cx="304244" cy="645576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CFF0C782-E4BB-4E86-8BB1-F5D1B7FFB6F1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4869A7EA-86E7-4B0F-93A2-F5F5BD806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EB2C9FA4-E52B-4E53-A285-5468C1A63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D5B28CF-E820-487A-8D79-8BABEC344958}"/>
                </a:ext>
              </a:extLst>
            </p:cNvPr>
            <p:cNvGrpSpPr/>
            <p:nvPr/>
          </p:nvGrpSpPr>
          <p:grpSpPr>
            <a:xfrm>
              <a:off x="1240677" y="-22820"/>
              <a:ext cx="304244" cy="645576"/>
              <a:chOff x="767318" y="0"/>
              <a:chExt cx="304244" cy="64557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201D518A-E4F5-4EE2-A0B4-74586A4BD542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04B4BCEE-9CA9-4AFB-AEDE-BD6DF2A28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69251BCE-8475-4202-9BFF-88AC2CAA0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F5816FA-E331-4C08-92DF-33F2A0094EE8}"/>
                </a:ext>
              </a:extLst>
            </p:cNvPr>
            <p:cNvGrpSpPr/>
            <p:nvPr/>
          </p:nvGrpSpPr>
          <p:grpSpPr>
            <a:xfrm>
              <a:off x="1866436" y="-22820"/>
              <a:ext cx="304244" cy="645576"/>
              <a:chOff x="767318" y="0"/>
              <a:chExt cx="304244" cy="645576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370BBD05-4AB0-4AAB-87DE-37C07BC8CBF4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26656EB7-C963-4FF5-A3F5-A46842322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18854F86-5A3C-4DB6-949D-113B2B5F1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C28D516-8FF7-4F37-9840-9D8B5EF1B14C}"/>
                </a:ext>
              </a:extLst>
            </p:cNvPr>
            <p:cNvGrpSpPr/>
            <p:nvPr/>
          </p:nvGrpSpPr>
          <p:grpSpPr>
            <a:xfrm>
              <a:off x="2492195" y="-22820"/>
              <a:ext cx="304244" cy="645576"/>
              <a:chOff x="767318" y="0"/>
              <a:chExt cx="304244" cy="64557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26046E8A-63CA-45A4-AD4F-AFD0FA6B801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24C77FA5-6137-464F-B367-D9D215DCC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9DE62B24-14CE-4794-BFC7-3424C8114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EE544F21-BE26-497B-99B8-33FD38FF7EC6}"/>
                </a:ext>
              </a:extLst>
            </p:cNvPr>
            <p:cNvGrpSpPr/>
            <p:nvPr/>
          </p:nvGrpSpPr>
          <p:grpSpPr>
            <a:xfrm>
              <a:off x="3117954" y="-22820"/>
              <a:ext cx="304244" cy="645576"/>
              <a:chOff x="767318" y="0"/>
              <a:chExt cx="304244" cy="645576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E6B21D2C-5F96-436F-A5B5-F046E089A7C0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186CA65F-7369-4D89-890F-595B42C0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15F73A14-80F3-4774-9CC8-7396301A4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08CAA7D-6FBC-409B-817A-49B909E17641}"/>
                </a:ext>
              </a:extLst>
            </p:cNvPr>
            <p:cNvGrpSpPr/>
            <p:nvPr/>
          </p:nvGrpSpPr>
          <p:grpSpPr>
            <a:xfrm>
              <a:off x="3743713" y="-22820"/>
              <a:ext cx="304244" cy="645576"/>
              <a:chOff x="767318" y="0"/>
              <a:chExt cx="304244" cy="645576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165C8C67-028A-4A5D-A31E-45AB5C81347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EAB88696-79F8-42EA-99ED-A972D3D7D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C322CB0E-3BF3-4F8C-9B1D-54EFCE457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A7655C8-D880-4E53-9A97-CE9FB719A835}"/>
                </a:ext>
              </a:extLst>
            </p:cNvPr>
            <p:cNvGrpSpPr/>
            <p:nvPr/>
          </p:nvGrpSpPr>
          <p:grpSpPr>
            <a:xfrm>
              <a:off x="4369472" y="-22820"/>
              <a:ext cx="304244" cy="645576"/>
              <a:chOff x="767318" y="0"/>
              <a:chExt cx="304244" cy="645576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4C66361C-23A3-473D-BCA2-BB1927B57B9D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7B995997-9AF2-4F09-9E10-67441DC8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F39517C7-C921-4A2D-B6FE-E84BDB078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6D6F9D6-B56C-4ABA-A6AC-5FDF31B08D56}"/>
                </a:ext>
              </a:extLst>
            </p:cNvPr>
            <p:cNvGrpSpPr/>
            <p:nvPr/>
          </p:nvGrpSpPr>
          <p:grpSpPr>
            <a:xfrm>
              <a:off x="4995231" y="-22820"/>
              <a:ext cx="304244" cy="645576"/>
              <a:chOff x="767318" y="0"/>
              <a:chExt cx="304244" cy="64557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23F70F84-3918-4A00-BC75-267AB3BCA953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9F7D0759-147D-416D-A17F-CB6547112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0D43569F-8222-4EFA-8676-03A2B124F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06EC7F6-8B39-4110-A27F-7E55DAEDFBA4}"/>
                </a:ext>
              </a:extLst>
            </p:cNvPr>
            <p:cNvGrpSpPr/>
            <p:nvPr/>
          </p:nvGrpSpPr>
          <p:grpSpPr>
            <a:xfrm>
              <a:off x="5620990" y="-22820"/>
              <a:ext cx="304244" cy="645576"/>
              <a:chOff x="767318" y="0"/>
              <a:chExt cx="304244" cy="645576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6B08FDE1-5452-414F-A10A-69082C6CC3D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E73C05F8-64B8-43B0-AC58-C08F7B46E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36945E09-A454-4D2A-AA00-1CBD60CE4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0667D18-6727-491E-9F7E-E4426BEEED49}"/>
                </a:ext>
              </a:extLst>
            </p:cNvPr>
            <p:cNvGrpSpPr/>
            <p:nvPr/>
          </p:nvGrpSpPr>
          <p:grpSpPr>
            <a:xfrm>
              <a:off x="6246749" y="-22820"/>
              <a:ext cx="304244" cy="645576"/>
              <a:chOff x="767318" y="0"/>
              <a:chExt cx="304244" cy="64557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D90A1496-B0A3-41CC-96B8-895D0B1E8FB9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529E35A5-4140-4F07-838B-1F363D4A6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1EF51D52-550F-4C11-9E34-8F74F0886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52B8618-C003-4F7A-BB43-1CBC8C7A2A36}"/>
                </a:ext>
              </a:extLst>
            </p:cNvPr>
            <p:cNvGrpSpPr/>
            <p:nvPr/>
          </p:nvGrpSpPr>
          <p:grpSpPr>
            <a:xfrm>
              <a:off x="6872508" y="-22820"/>
              <a:ext cx="304244" cy="645576"/>
              <a:chOff x="767318" y="0"/>
              <a:chExt cx="304244" cy="645576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8F6211E8-A6DA-42FD-80C1-5B8DFA0D736E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9004EDB2-B9B7-4792-9D64-3ED654869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87739856-7CAD-471F-B1BE-E3D73ACC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FBE512C-741D-4EC9-9D7A-64CF7B1F2933}"/>
                </a:ext>
              </a:extLst>
            </p:cNvPr>
            <p:cNvGrpSpPr/>
            <p:nvPr/>
          </p:nvGrpSpPr>
          <p:grpSpPr>
            <a:xfrm>
              <a:off x="7498267" y="-22820"/>
              <a:ext cx="304244" cy="645576"/>
              <a:chOff x="767318" y="0"/>
              <a:chExt cx="304244" cy="645576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FE1073F3-E651-42A8-A946-F4E525B8AA5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D0DBCFE5-AAE2-4A9D-ACB1-19638D709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FB401A59-B311-47D8-BECD-F9BFBDE3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A9D5931-1322-41CB-B4E3-A311E06B5C6F}"/>
                </a:ext>
              </a:extLst>
            </p:cNvPr>
            <p:cNvGrpSpPr/>
            <p:nvPr/>
          </p:nvGrpSpPr>
          <p:grpSpPr>
            <a:xfrm>
              <a:off x="8124026" y="-22820"/>
              <a:ext cx="304244" cy="645576"/>
              <a:chOff x="767318" y="0"/>
              <a:chExt cx="304244" cy="645576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98B2F304-89A3-44E4-9133-579C7FB862B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F3DB4E5A-EA90-483B-90C1-6FE403E38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A01F0E3D-9CEC-4213-AAD5-71B924065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292DF9B-D2A5-49DA-9DE7-A1391910733A}"/>
                </a:ext>
              </a:extLst>
            </p:cNvPr>
            <p:cNvGrpSpPr/>
            <p:nvPr/>
          </p:nvGrpSpPr>
          <p:grpSpPr>
            <a:xfrm>
              <a:off x="8749785" y="-22820"/>
              <a:ext cx="304244" cy="645576"/>
              <a:chOff x="767318" y="0"/>
              <a:chExt cx="304244" cy="645576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E9B588E4-5E79-461F-AD8D-4D7BA32A8605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1637C5DD-C46D-4EE8-ADA5-AD3EB9EE4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7CC54204-A7EC-4AD4-9C3E-87A6BEEDC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D9DE727-AF60-4491-A93A-D1AFFA0A028E}"/>
                </a:ext>
              </a:extLst>
            </p:cNvPr>
            <p:cNvGrpSpPr/>
            <p:nvPr/>
          </p:nvGrpSpPr>
          <p:grpSpPr>
            <a:xfrm>
              <a:off x="9375544" y="-22820"/>
              <a:ext cx="304244" cy="645576"/>
              <a:chOff x="767318" y="0"/>
              <a:chExt cx="304244" cy="645576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38135536-ADD9-48E3-92AC-E29D37A4DE5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10F7C2DA-2498-4B89-BA36-163A0A584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8DBE35D7-506C-46A7-9C18-C6D35E2C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803AC70-B76F-46F5-98E7-F14013434082}"/>
                </a:ext>
              </a:extLst>
            </p:cNvPr>
            <p:cNvGrpSpPr/>
            <p:nvPr/>
          </p:nvGrpSpPr>
          <p:grpSpPr>
            <a:xfrm>
              <a:off x="10001303" y="-22820"/>
              <a:ext cx="304244" cy="645576"/>
              <a:chOff x="767318" y="0"/>
              <a:chExt cx="304244" cy="64557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29FCD3FC-EFD5-4690-9F94-36628F4FDE86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4BD87CD3-046B-4972-8845-3D6AD7AD3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BED0E893-4B59-4813-81FA-B2E0EE05C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D93EB90-975E-4874-9C8C-34007E480025}"/>
                </a:ext>
              </a:extLst>
            </p:cNvPr>
            <p:cNvGrpSpPr/>
            <p:nvPr/>
          </p:nvGrpSpPr>
          <p:grpSpPr>
            <a:xfrm>
              <a:off x="10627062" y="-22820"/>
              <a:ext cx="304244" cy="645576"/>
              <a:chOff x="767318" y="0"/>
              <a:chExt cx="304244" cy="645576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78683971-2203-436E-989A-09D2FAABCF8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E813F6B8-E45F-442A-A143-7014D961A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E9F881A7-08A1-467B-AA1C-D0413B442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AB10F4F-456F-427F-8BF1-21A4E9BB9136}"/>
                </a:ext>
              </a:extLst>
            </p:cNvPr>
            <p:cNvGrpSpPr/>
            <p:nvPr/>
          </p:nvGrpSpPr>
          <p:grpSpPr>
            <a:xfrm>
              <a:off x="11252825" y="-22820"/>
              <a:ext cx="304244" cy="645576"/>
              <a:chOff x="767318" y="0"/>
              <a:chExt cx="304244" cy="645576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7E2CAF7A-7613-41B9-8CA3-4B7ACC407D38}"/>
                  </a:ext>
                </a:extLst>
              </p:cNvPr>
              <p:cNvSpPr/>
              <p:nvPr/>
            </p:nvSpPr>
            <p:spPr>
              <a:xfrm>
                <a:off x="767318" y="341332"/>
                <a:ext cx="304244" cy="304244"/>
              </a:xfrm>
              <a:prstGeom prst="ellipse">
                <a:avLst/>
              </a:prstGeom>
              <a:solidFill>
                <a:srgbClr val="3C4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046F2990-B0F9-4C10-A756-CA2536BA0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12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FBFFACEF-479A-4EBA-B662-393D6A9AA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834" y="0"/>
                <a:ext cx="0" cy="485782"/>
              </a:xfrm>
              <a:prstGeom prst="line">
                <a:avLst/>
              </a:prstGeom>
              <a:ln w="31750">
                <a:solidFill>
                  <a:srgbClr val="3C43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76A9DAA2-A94C-44CB-808E-AAED8C68471A}"/>
              </a:ext>
            </a:extLst>
          </p:cNvPr>
          <p:cNvGrpSpPr/>
          <p:nvPr/>
        </p:nvGrpSpPr>
        <p:grpSpPr>
          <a:xfrm>
            <a:off x="919162" y="1276350"/>
            <a:ext cx="531065" cy="551918"/>
            <a:chOff x="919162" y="1276350"/>
            <a:chExt cx="531065" cy="551918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757E40D-D0C1-4BE3-B73F-2A0FD1B274C0}"/>
                </a:ext>
              </a:extLst>
            </p:cNvPr>
            <p:cNvSpPr/>
            <p:nvPr/>
          </p:nvSpPr>
          <p:spPr>
            <a:xfrm>
              <a:off x="919162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825C943F-19B1-4AED-BE2A-2061599BA2AA}"/>
                </a:ext>
              </a:extLst>
            </p:cNvPr>
            <p:cNvSpPr/>
            <p:nvPr/>
          </p:nvSpPr>
          <p:spPr>
            <a:xfrm>
              <a:off x="1240677" y="1276350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8DC09C0-9BBB-41AB-9A8D-B8813F49D442}"/>
                </a:ext>
              </a:extLst>
            </p:cNvPr>
            <p:cNvSpPr/>
            <p:nvPr/>
          </p:nvSpPr>
          <p:spPr>
            <a:xfrm>
              <a:off x="919162" y="1618718"/>
              <a:ext cx="209550" cy="209550"/>
            </a:xfrm>
            <a:prstGeom prst="rect">
              <a:avLst/>
            </a:prstGeom>
            <a:solidFill>
              <a:srgbClr val="FFCA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AF4E387B-98A0-4B7F-9F70-85BB24679988}"/>
              </a:ext>
            </a:extLst>
          </p:cNvPr>
          <p:cNvSpPr txBox="1"/>
          <p:nvPr/>
        </p:nvSpPr>
        <p:spPr>
          <a:xfrm>
            <a:off x="1521722" y="1276350"/>
            <a:ext cx="1188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不足</a:t>
            </a: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7A75C764-C8A9-4588-AD10-44F0837F64D7}"/>
              </a:ext>
            </a:extLst>
          </p:cNvPr>
          <p:cNvGrpSpPr/>
          <p:nvPr/>
        </p:nvGrpSpPr>
        <p:grpSpPr>
          <a:xfrm>
            <a:off x="1162725" y="2550373"/>
            <a:ext cx="4357688" cy="2898037"/>
            <a:chOff x="1162725" y="2550373"/>
            <a:chExt cx="4357688" cy="2898037"/>
          </a:xfrm>
        </p:grpSpPr>
        <p:pic>
          <p:nvPicPr>
            <p:cNvPr id="91" name="图片 90">
              <a:extLst>
                <a:ext uri="{FF2B5EF4-FFF2-40B4-BE49-F238E27FC236}">
                  <a16:creationId xmlns:a16="http://schemas.microsoft.com/office/drawing/2014/main" id="{9179E3F1-0F7C-441E-856F-4B1458FA8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725" y="2550373"/>
              <a:ext cx="4347490" cy="2898037"/>
            </a:xfrm>
            <a:prstGeom prst="rect">
              <a:avLst/>
            </a:prstGeom>
          </p:spPr>
        </p:pic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686EF16-890A-4B03-A4EB-5985AA38239C}"/>
                </a:ext>
              </a:extLst>
            </p:cNvPr>
            <p:cNvSpPr/>
            <p:nvPr/>
          </p:nvSpPr>
          <p:spPr>
            <a:xfrm>
              <a:off x="1162725" y="2561208"/>
              <a:ext cx="4357688" cy="2886992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箭头: V 形 93">
            <a:extLst>
              <a:ext uri="{FF2B5EF4-FFF2-40B4-BE49-F238E27FC236}">
                <a16:creationId xmlns:a16="http://schemas.microsoft.com/office/drawing/2014/main" id="{4DD6D7DB-026F-4510-871A-D6D1AF93D244}"/>
              </a:ext>
            </a:extLst>
          </p:cNvPr>
          <p:cNvSpPr/>
          <p:nvPr/>
        </p:nvSpPr>
        <p:spPr>
          <a:xfrm rot="5400000">
            <a:off x="6407906" y="2046608"/>
            <a:ext cx="461667" cy="739968"/>
          </a:xfrm>
          <a:prstGeom prst="chevron">
            <a:avLst>
              <a:gd name="adj" fmla="val 50001"/>
            </a:avLst>
          </a:prstGeom>
          <a:solidFill>
            <a:srgbClr val="3C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37C7409-41F8-4095-803F-8744A37EF5AB}"/>
              </a:ext>
            </a:extLst>
          </p:cNvPr>
          <p:cNvSpPr txBox="1"/>
          <p:nvPr/>
        </p:nvSpPr>
        <p:spPr>
          <a:xfrm>
            <a:off x="7270491" y="1919442"/>
            <a:ext cx="1783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代码不简洁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4BF2270-65FF-4D33-8C36-369B67D203F3}"/>
              </a:ext>
            </a:extLst>
          </p:cNvPr>
          <p:cNvSpPr txBox="1"/>
          <p:nvPr/>
        </p:nvSpPr>
        <p:spPr>
          <a:xfrm>
            <a:off x="7091024" y="2316834"/>
            <a:ext cx="4034609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代码显得过于杂乱，不简洁，重复代码过多，函数分类也没有明确的分别。</a:t>
            </a:r>
          </a:p>
        </p:txBody>
      </p:sp>
      <p:sp>
        <p:nvSpPr>
          <p:cNvPr id="97" name="箭头: V 形 96">
            <a:extLst>
              <a:ext uri="{FF2B5EF4-FFF2-40B4-BE49-F238E27FC236}">
                <a16:creationId xmlns:a16="http://schemas.microsoft.com/office/drawing/2014/main" id="{541FEF44-4E11-4991-98AB-23A1ACF0509D}"/>
              </a:ext>
            </a:extLst>
          </p:cNvPr>
          <p:cNvSpPr/>
          <p:nvPr/>
        </p:nvSpPr>
        <p:spPr>
          <a:xfrm rot="5400000">
            <a:off x="6423812" y="3416365"/>
            <a:ext cx="461667" cy="739968"/>
          </a:xfrm>
          <a:prstGeom prst="chevron">
            <a:avLst>
              <a:gd name="adj" fmla="val 50001"/>
            </a:avLst>
          </a:prstGeom>
          <a:solidFill>
            <a:srgbClr val="FFC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B5505355-0512-42A9-948E-1BB83484EEE9}"/>
              </a:ext>
            </a:extLst>
          </p:cNvPr>
          <p:cNvSpPr txBox="1"/>
          <p:nvPr/>
        </p:nvSpPr>
        <p:spPr>
          <a:xfrm>
            <a:off x="7270491" y="3269606"/>
            <a:ext cx="2409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没有构建</a:t>
            </a:r>
            <a:r>
              <a:rPr lang="en-US" altLang="zh-CN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C</a:t>
            </a:r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工程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ADA2CA0A-D5D0-4657-AD77-E8840413FB0D}"/>
              </a:ext>
            </a:extLst>
          </p:cNvPr>
          <p:cNvSpPr txBox="1"/>
          <p:nvPr/>
        </p:nvSpPr>
        <p:spPr>
          <a:xfrm>
            <a:off x="7091024" y="3666998"/>
            <a:ext cx="4034609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没有分成</a:t>
            </a:r>
            <a:r>
              <a:rPr lang="en-US" altLang="zh-CN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C</a:t>
            </a: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工程，全部实现在一个</a:t>
            </a:r>
            <a:r>
              <a:rPr lang="en-US" altLang="zh-CN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C</a:t>
            </a: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文件下，所以改代码的时候非常不方便。</a:t>
            </a:r>
          </a:p>
        </p:txBody>
      </p:sp>
      <p:sp>
        <p:nvSpPr>
          <p:cNvPr id="100" name="箭头: V 形 99">
            <a:extLst>
              <a:ext uri="{FF2B5EF4-FFF2-40B4-BE49-F238E27FC236}">
                <a16:creationId xmlns:a16="http://schemas.microsoft.com/office/drawing/2014/main" id="{F5209A93-A442-4CF5-BECB-FEC2A3B0BE29}"/>
              </a:ext>
            </a:extLst>
          </p:cNvPr>
          <p:cNvSpPr/>
          <p:nvPr/>
        </p:nvSpPr>
        <p:spPr>
          <a:xfrm rot="5400000">
            <a:off x="6424473" y="4786122"/>
            <a:ext cx="461667" cy="739968"/>
          </a:xfrm>
          <a:prstGeom prst="chevron">
            <a:avLst>
              <a:gd name="adj" fmla="val 50001"/>
            </a:avLst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C2D440A-8C68-4DFB-A06D-DBF84248AB84}"/>
              </a:ext>
            </a:extLst>
          </p:cNvPr>
          <p:cNvSpPr txBox="1"/>
          <p:nvPr/>
        </p:nvSpPr>
        <p:spPr>
          <a:xfrm>
            <a:off x="7356219" y="4681162"/>
            <a:ext cx="2452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游戏存在</a:t>
            </a:r>
            <a:r>
              <a:rPr lang="en-US" altLang="zh-CN" sz="24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bug</a:t>
            </a:r>
            <a:endParaRPr lang="zh-CN" altLang="en-US" sz="2400" dirty="0"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3A96425-E022-41B0-A47E-826DB2EF14FB}"/>
              </a:ext>
            </a:extLst>
          </p:cNvPr>
          <p:cNvSpPr txBox="1"/>
          <p:nvPr/>
        </p:nvSpPr>
        <p:spPr>
          <a:xfrm>
            <a:off x="7176752" y="5078554"/>
            <a:ext cx="4034609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游戏存在一些不知什么原因引起的</a:t>
            </a:r>
            <a:r>
              <a:rPr lang="en-US" altLang="zh-CN" sz="1200" dirty="0">
                <a:latin typeface="仓耳今楷05-6763 W05" panose="02020400000000000000" pitchFamily="18" charset="-122"/>
                <a:ea typeface="仓耳今楷05-6763 W05" panose="02020400000000000000" pitchFamily="18" charset="-122"/>
              </a:rPr>
              <a:t>bug</a:t>
            </a:r>
            <a:endParaRPr lang="zh-CN" altLang="en-US" sz="1200" dirty="0"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461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4" grpId="0" animBg="1"/>
      <p:bldP spid="95" grpId="0"/>
      <p:bldP spid="96" grpId="0"/>
      <p:bldP spid="97" grpId="0" animBg="1"/>
      <p:bldP spid="98" grpId="0"/>
      <p:bldP spid="99" grpId="0"/>
      <p:bldP spid="100" grpId="0" animBg="1"/>
      <p:bldP spid="101" grpId="0"/>
      <p:bldP spid="10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工作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2|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3|0.3|0.3|0.2|0.2|0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6|0.6|2|0.5|0.5|0.7|0.8|0.7|0.4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|1.3|0.8|2.8|1|0.7|0.8|0.8|0.8|0.8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|0.3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3|0.3|0.4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3|0.2|0.3|0.2|0.2|0.2|0.2|0.2|0.2|0.4|0.2|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|0.2|0.2|0.2|0.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531</Words>
  <Application>Microsoft Office PowerPoint</Application>
  <PresentationFormat>宽屏</PresentationFormat>
  <Paragraphs>94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仓耳今楷05-6763 W05</vt:lpstr>
      <vt:lpstr>仓耳青禾体-谷力 W05</vt:lpstr>
      <vt:lpstr>等线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1</cp:lastModifiedBy>
  <cp:revision>172</cp:revision>
  <dcterms:created xsi:type="dcterms:W3CDTF">2019-05-21T13:37:13Z</dcterms:created>
  <dcterms:modified xsi:type="dcterms:W3CDTF">2019-09-07T09:12:16Z</dcterms:modified>
</cp:coreProperties>
</file>