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1" r:id="rId4"/>
    <p:sldId id="260" r:id="rId5"/>
    <p:sldId id="267" r:id="rId6"/>
    <p:sldId id="258" r:id="rId7"/>
    <p:sldId id="262" r:id="rId8"/>
    <p:sldId id="26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A92E15"/>
    <a:srgbClr val="DDC6B6"/>
    <a:srgbClr val="262223"/>
    <a:srgbClr val="333F50"/>
    <a:srgbClr val="FF79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916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709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037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112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601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542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699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13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455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326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589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135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DB046FF-7911-4472-AB11-9C018DDAA8F7}"/>
              </a:ext>
            </a:extLst>
          </p:cNvPr>
          <p:cNvSpPr/>
          <p:nvPr/>
        </p:nvSpPr>
        <p:spPr>
          <a:xfrm>
            <a:off x="3424190" y="2019696"/>
            <a:ext cx="5343619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i="1" kern="0" dirty="0" err="1">
                <a:solidFill>
                  <a:srgbClr val="FF7954"/>
                </a:solidFill>
              </a:rPr>
              <a:t>Movi</a:t>
            </a:r>
            <a:r>
              <a:rPr lang="en-US" altLang="ko-KR" sz="40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Ever</a:t>
            </a:r>
            <a:r>
              <a:rPr lang="en-US" altLang="ko-KR" sz="4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05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언제나 함께 즐기는 영화 </a:t>
            </a:r>
            <a:r>
              <a:rPr lang="en-US" altLang="ko-KR" sz="1050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MoviEver</a:t>
            </a:r>
            <a:endParaRPr lang="en-US" altLang="ko-KR" sz="105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58C43F8-CFD9-44F3-B9D7-2668FDECBDAD}"/>
              </a:ext>
            </a:extLst>
          </p:cNvPr>
          <p:cNvSpPr/>
          <p:nvPr/>
        </p:nvSpPr>
        <p:spPr>
          <a:xfrm>
            <a:off x="5302826" y="3621562"/>
            <a:ext cx="1790700" cy="393700"/>
          </a:xfrm>
          <a:prstGeom prst="roundRect">
            <a:avLst>
              <a:gd name="adj" fmla="val 50000"/>
            </a:avLst>
          </a:prstGeom>
          <a:solidFill>
            <a:srgbClr val="FF7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START &gt;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9B58C366-4DBB-46FE-9A3D-C12D521F864E}"/>
              </a:ext>
            </a:extLst>
          </p:cNvPr>
          <p:cNvGrpSpPr/>
          <p:nvPr/>
        </p:nvGrpSpPr>
        <p:grpSpPr>
          <a:xfrm>
            <a:off x="5003848" y="4523178"/>
            <a:ext cx="895982" cy="895982"/>
            <a:chOff x="5644580" y="993978"/>
            <a:chExt cx="807929" cy="807929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0DBA7DB4-CA5E-4809-8F7B-AD05AC45AC3F}"/>
                </a:ext>
              </a:extLst>
            </p:cNvPr>
            <p:cNvSpPr/>
            <p:nvPr/>
          </p:nvSpPr>
          <p:spPr>
            <a:xfrm>
              <a:off x="5644580" y="993978"/>
              <a:ext cx="807929" cy="807929"/>
            </a:xfrm>
            <a:prstGeom prst="ellipse">
              <a:avLst/>
            </a:prstGeom>
            <a:solidFill>
              <a:srgbClr val="F7F7F7"/>
            </a:solidFill>
            <a:ln w="19050">
              <a:solidFill>
                <a:schemeClr val="bg1"/>
              </a:solidFill>
            </a:ln>
            <a:effectLst>
              <a:outerShdw blurRad="279400" dist="177800" dir="8100000" sx="94000" sy="94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grpSp>
          <p:nvGrpSpPr>
            <p:cNvPr id="62" name="Group 20">
              <a:extLst>
                <a:ext uri="{FF2B5EF4-FFF2-40B4-BE49-F238E27FC236}">
                  <a16:creationId xmlns:a16="http://schemas.microsoft.com/office/drawing/2014/main" id="{2FD30299-EEC0-4A48-B14C-EA58C492A77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904646" y="1201658"/>
              <a:ext cx="287796" cy="392567"/>
              <a:chOff x="2597" y="4163"/>
              <a:chExt cx="217" cy="296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63" name="Freeform 22">
                <a:extLst>
                  <a:ext uri="{FF2B5EF4-FFF2-40B4-BE49-F238E27FC236}">
                    <a16:creationId xmlns:a16="http://schemas.microsoft.com/office/drawing/2014/main" id="{49E8E260-D4D4-48DD-A26E-F3FEFD2F54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24">
                <a:extLst>
                  <a:ext uri="{FF2B5EF4-FFF2-40B4-BE49-F238E27FC236}">
                    <a16:creationId xmlns:a16="http://schemas.microsoft.com/office/drawing/2014/main" id="{5923FA27-20D5-4685-9086-7A0A8374036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25">
                <a:extLst>
                  <a:ext uri="{FF2B5EF4-FFF2-40B4-BE49-F238E27FC236}">
                    <a16:creationId xmlns:a16="http://schemas.microsoft.com/office/drawing/2014/main" id="{1B1419DF-8DBD-404C-90DB-FEFF170FDD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66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572ED0A9-BFEF-4339-96A9-F167A2B9073B}"/>
              </a:ext>
            </a:extLst>
          </p:cNvPr>
          <p:cNvGrpSpPr/>
          <p:nvPr/>
        </p:nvGrpSpPr>
        <p:grpSpPr>
          <a:xfrm>
            <a:off x="6568570" y="4523178"/>
            <a:ext cx="895982" cy="895982"/>
            <a:chOff x="5644580" y="993978"/>
            <a:chExt cx="807929" cy="807929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5865043C-6DE9-4F8E-9949-DF8C2DB06BF7}"/>
                </a:ext>
              </a:extLst>
            </p:cNvPr>
            <p:cNvSpPr/>
            <p:nvPr/>
          </p:nvSpPr>
          <p:spPr>
            <a:xfrm>
              <a:off x="5644580" y="993978"/>
              <a:ext cx="807929" cy="807929"/>
            </a:xfrm>
            <a:prstGeom prst="ellipse">
              <a:avLst/>
            </a:prstGeom>
            <a:solidFill>
              <a:srgbClr val="F7F7F7"/>
            </a:solidFill>
            <a:ln w="19050">
              <a:solidFill>
                <a:schemeClr val="bg1"/>
              </a:solidFill>
            </a:ln>
            <a:effectLst>
              <a:outerShdw blurRad="279400" dist="177800" dir="8100000" sx="94000" sy="94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grpSp>
          <p:nvGrpSpPr>
            <p:cNvPr id="68" name="Group 20">
              <a:extLst>
                <a:ext uri="{FF2B5EF4-FFF2-40B4-BE49-F238E27FC236}">
                  <a16:creationId xmlns:a16="http://schemas.microsoft.com/office/drawing/2014/main" id="{D8A6E5FD-1042-4978-B170-E76C19166A1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904646" y="1201658"/>
              <a:ext cx="287796" cy="392567"/>
              <a:chOff x="2597" y="4163"/>
              <a:chExt cx="217" cy="296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69" name="Freeform 22">
                <a:extLst>
                  <a:ext uri="{FF2B5EF4-FFF2-40B4-BE49-F238E27FC236}">
                    <a16:creationId xmlns:a16="http://schemas.microsoft.com/office/drawing/2014/main" id="{A34BBEC6-0431-4EDF-B99C-2FF73274B2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24">
                <a:extLst>
                  <a:ext uri="{FF2B5EF4-FFF2-40B4-BE49-F238E27FC236}">
                    <a16:creationId xmlns:a16="http://schemas.microsoft.com/office/drawing/2014/main" id="{9728CC8B-086B-472E-9A40-1EBC01AF2E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25">
                <a:extLst>
                  <a:ext uri="{FF2B5EF4-FFF2-40B4-BE49-F238E27FC236}">
                    <a16:creationId xmlns:a16="http://schemas.microsoft.com/office/drawing/2014/main" id="{3587D347-CD31-4F6F-9B24-79D497AEB4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66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AF0B78B-9396-4B45-B322-10929EB8397F}"/>
              </a:ext>
            </a:extLst>
          </p:cNvPr>
          <p:cNvSpPr txBox="1"/>
          <p:nvPr/>
        </p:nvSpPr>
        <p:spPr>
          <a:xfrm>
            <a:off x="4619249" y="5883215"/>
            <a:ext cx="1716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팀원</a:t>
            </a:r>
            <a:r>
              <a:rPr lang="en-US" altLang="ko-KR" dirty="0"/>
              <a:t>: </a:t>
            </a:r>
            <a:r>
              <a:rPr lang="ko-KR" altLang="en-US" dirty="0"/>
              <a:t>이유진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6B07FDE-DB83-4633-8421-20A9C13E627A}"/>
              </a:ext>
            </a:extLst>
          </p:cNvPr>
          <p:cNvSpPr txBox="1"/>
          <p:nvPr/>
        </p:nvSpPr>
        <p:spPr>
          <a:xfrm>
            <a:off x="6317813" y="5883215"/>
            <a:ext cx="1716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팀원</a:t>
            </a:r>
            <a:r>
              <a:rPr lang="en-US" altLang="ko-KR" dirty="0"/>
              <a:t>: </a:t>
            </a:r>
            <a:r>
              <a:rPr lang="ko-KR" altLang="en-US" dirty="0"/>
              <a:t>김진규</a:t>
            </a: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3306731-023B-4E42-A866-532D41FC8501}"/>
              </a:ext>
            </a:extLst>
          </p:cNvPr>
          <p:cNvGrpSpPr/>
          <p:nvPr/>
        </p:nvGrpSpPr>
        <p:grpSpPr>
          <a:xfrm>
            <a:off x="-200996" y="-451347"/>
            <a:ext cx="5924856" cy="1958948"/>
            <a:chOff x="0" y="341066"/>
            <a:chExt cx="5924856" cy="1958948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DD8FCF98-629B-462A-8292-01B98E4EFFE3}"/>
                </a:ext>
              </a:extLst>
            </p:cNvPr>
            <p:cNvGrpSpPr/>
            <p:nvPr/>
          </p:nvGrpSpPr>
          <p:grpSpPr>
            <a:xfrm>
              <a:off x="0" y="341066"/>
              <a:ext cx="5924856" cy="1958948"/>
              <a:chOff x="-186996" y="-410104"/>
              <a:chExt cx="5924856" cy="1958948"/>
            </a:xfrm>
          </p:grpSpPr>
          <p:sp>
            <p:nvSpPr>
              <p:cNvPr id="76" name="직각 삼각형 75">
                <a:extLst>
                  <a:ext uri="{FF2B5EF4-FFF2-40B4-BE49-F238E27FC236}">
                    <a16:creationId xmlns:a16="http://schemas.microsoft.com/office/drawing/2014/main" id="{853A602E-3DC4-4E9D-A31E-FBB778125000}"/>
                  </a:ext>
                </a:extLst>
              </p:cNvPr>
              <p:cNvSpPr/>
              <p:nvPr/>
            </p:nvSpPr>
            <p:spPr>
              <a:xfrm flipV="1">
                <a:off x="1648" y="10642"/>
                <a:ext cx="5736212" cy="1538202"/>
              </a:xfrm>
              <a:prstGeom prst="rtTriangle">
                <a:avLst/>
              </a:prstGeom>
              <a:gradFill>
                <a:gsLst>
                  <a:gs pos="52000">
                    <a:schemeClr val="bg1">
                      <a:lumMod val="95000"/>
                    </a:schemeClr>
                  </a:gs>
                  <a:gs pos="51000">
                    <a:schemeClr val="bg1">
                      <a:lumMod val="85000"/>
                    </a:schemeClr>
                  </a:gs>
                </a:gsLst>
                <a:lin ang="6300000" scaled="0"/>
              </a:gradFill>
              <a:ln w="15875">
                <a:noFill/>
              </a:ln>
              <a:effectLst>
                <a:outerShdw blurRad="50800" dist="508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800" dirty="0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01597569-176F-4206-AEFF-9944FE971B5A}"/>
                  </a:ext>
                </a:extLst>
              </p:cNvPr>
              <p:cNvSpPr/>
              <p:nvPr/>
            </p:nvSpPr>
            <p:spPr>
              <a:xfrm rot="20700000">
                <a:off x="1638938" y="286927"/>
                <a:ext cx="612000" cy="504000"/>
              </a:xfrm>
              <a:prstGeom prst="roundRect">
                <a:avLst>
                  <a:gd name="adj" fmla="val 10697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38100" dist="12700" dir="8100000" algn="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prstClr val="black">
                        <a:lumMod val="50000"/>
                        <a:lumOff val="50000"/>
                      </a:prstClr>
                    </a:solidFill>
                  </a:rPr>
                  <a:t>◀</a:t>
                </a:r>
              </a:p>
            </p:txBody>
          </p:sp>
          <p:sp>
            <p:nvSpPr>
              <p:cNvPr id="78" name="사각형: 둥근 위쪽 모서리 77">
                <a:extLst>
                  <a:ext uri="{FF2B5EF4-FFF2-40B4-BE49-F238E27FC236}">
                    <a16:creationId xmlns:a16="http://schemas.microsoft.com/office/drawing/2014/main" id="{2CE3D376-43E2-4790-9740-242FEB441F8D}"/>
                  </a:ext>
                </a:extLst>
              </p:cNvPr>
              <p:cNvSpPr/>
              <p:nvPr/>
            </p:nvSpPr>
            <p:spPr>
              <a:xfrm rot="20700000">
                <a:off x="2263639" y="115094"/>
                <a:ext cx="612000" cy="252000"/>
              </a:xfrm>
              <a:prstGeom prst="round2Same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38100" dist="12700" dir="8100000" algn="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prstClr val="black">
                        <a:lumMod val="50000"/>
                        <a:lumOff val="50000"/>
                      </a:prstClr>
                    </a:solidFill>
                  </a:rPr>
                  <a:t>▲</a:t>
                </a:r>
              </a:p>
            </p:txBody>
          </p:sp>
          <p:sp>
            <p:nvSpPr>
              <p:cNvPr id="79" name="사각형: 둥근 위쪽 모서리 78">
                <a:extLst>
                  <a:ext uri="{FF2B5EF4-FFF2-40B4-BE49-F238E27FC236}">
                    <a16:creationId xmlns:a16="http://schemas.microsoft.com/office/drawing/2014/main" id="{959E2A67-FC63-4E8F-9E8B-41C6FC10E7B3}"/>
                  </a:ext>
                </a:extLst>
              </p:cNvPr>
              <p:cNvSpPr/>
              <p:nvPr/>
            </p:nvSpPr>
            <p:spPr>
              <a:xfrm rot="20700000">
                <a:off x="2328862" y="358508"/>
                <a:ext cx="612000" cy="252000"/>
              </a:xfrm>
              <a:prstGeom prst="round2SameRect">
                <a:avLst>
                  <a:gd name="adj1" fmla="val 0"/>
                  <a:gd name="adj2" fmla="val 13229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38100" dist="12700" dir="8100000" algn="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prstClr val="black">
                        <a:lumMod val="50000"/>
                        <a:lumOff val="50000"/>
                      </a:prstClr>
                    </a:solidFill>
                  </a:rPr>
                  <a:t>▼</a:t>
                </a:r>
              </a:p>
            </p:txBody>
          </p:sp>
          <p:sp>
            <p:nvSpPr>
              <p:cNvPr id="80" name="사각형: 둥근 모서리 79">
                <a:extLst>
                  <a:ext uri="{FF2B5EF4-FFF2-40B4-BE49-F238E27FC236}">
                    <a16:creationId xmlns:a16="http://schemas.microsoft.com/office/drawing/2014/main" id="{43E85A1C-ECCA-4C9D-8677-B99C2B3459B4}"/>
                  </a:ext>
                </a:extLst>
              </p:cNvPr>
              <p:cNvSpPr/>
              <p:nvPr/>
            </p:nvSpPr>
            <p:spPr>
              <a:xfrm rot="20700000">
                <a:off x="834983" y="485616"/>
                <a:ext cx="736876" cy="504000"/>
              </a:xfrm>
              <a:prstGeom prst="roundRect">
                <a:avLst>
                  <a:gd name="adj" fmla="val 10697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38100" dist="12700" dir="8100000" algn="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altLang="ko-KR" sz="800" dirty="0">
                    <a:solidFill>
                      <a:prstClr val="black">
                        <a:lumMod val="50000"/>
                        <a:lumOff val="50000"/>
                      </a:prstClr>
                    </a:solidFill>
                  </a:rPr>
                  <a:t>ctrl</a:t>
                </a:r>
                <a:endParaRPr lang="ko-KR" altLang="en-US" sz="800" dirty="0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805595D9-DBEE-4009-94A0-7EB7BB639F65}"/>
                  </a:ext>
                </a:extLst>
              </p:cNvPr>
              <p:cNvSpPr/>
              <p:nvPr/>
            </p:nvSpPr>
            <p:spPr>
              <a:xfrm rot="20700000">
                <a:off x="-144123" y="723804"/>
                <a:ext cx="917227" cy="504000"/>
              </a:xfrm>
              <a:prstGeom prst="roundRect">
                <a:avLst>
                  <a:gd name="adj" fmla="val 10697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38100" dist="12700" dir="8100000" algn="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altLang="ko-KR" sz="800" dirty="0">
                    <a:solidFill>
                      <a:prstClr val="black">
                        <a:lumMod val="50000"/>
                        <a:lumOff val="50000"/>
                      </a:prstClr>
                    </a:solidFill>
                  </a:rPr>
                  <a:t>space</a:t>
                </a:r>
                <a:endParaRPr lang="ko-KR" altLang="en-US" sz="800" dirty="0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82" name="사각형: 둥근 모서리 81">
                <a:extLst>
                  <a:ext uri="{FF2B5EF4-FFF2-40B4-BE49-F238E27FC236}">
                    <a16:creationId xmlns:a16="http://schemas.microsoft.com/office/drawing/2014/main" id="{3C36F9C3-1523-4318-9AA9-4948DA940248}"/>
                  </a:ext>
                </a:extLst>
              </p:cNvPr>
              <p:cNvSpPr/>
              <p:nvPr/>
            </p:nvSpPr>
            <p:spPr>
              <a:xfrm rot="20700000">
                <a:off x="1141165" y="-216753"/>
                <a:ext cx="612000" cy="504000"/>
              </a:xfrm>
              <a:prstGeom prst="roundRect">
                <a:avLst>
                  <a:gd name="adj" fmla="val 10697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38100" dist="12700" dir="8100000" algn="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prstClr val="black">
                        <a:lumMod val="50000"/>
                        <a:lumOff val="50000"/>
                      </a:prstClr>
                    </a:solidFill>
                  </a:rPr>
                  <a:t>/</a:t>
                </a:r>
                <a:endParaRPr lang="ko-KR" altLang="en-US" sz="800" dirty="0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83" name="사각형: 둥근 모서리 82">
                <a:extLst>
                  <a:ext uri="{FF2B5EF4-FFF2-40B4-BE49-F238E27FC236}">
                    <a16:creationId xmlns:a16="http://schemas.microsoft.com/office/drawing/2014/main" id="{150AF30D-2781-43BE-AECF-4964D2936B7C}"/>
                  </a:ext>
                </a:extLst>
              </p:cNvPr>
              <p:cNvSpPr/>
              <p:nvPr/>
            </p:nvSpPr>
            <p:spPr>
              <a:xfrm rot="20700000">
                <a:off x="477084" y="-38813"/>
                <a:ext cx="612000" cy="504000"/>
              </a:xfrm>
              <a:prstGeom prst="roundRect">
                <a:avLst>
                  <a:gd name="adj" fmla="val 10697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38100" dist="12700" dir="8100000" algn="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prstClr val="black">
                        <a:lumMod val="50000"/>
                        <a:lumOff val="50000"/>
                      </a:prstClr>
                    </a:solidFill>
                  </a:rPr>
                  <a:t>&gt;</a:t>
                </a:r>
                <a:endParaRPr lang="ko-KR" altLang="en-US" sz="800" dirty="0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59D07371-8900-4404-BB2A-93DDDE06CBB1}"/>
                  </a:ext>
                </a:extLst>
              </p:cNvPr>
              <p:cNvSpPr/>
              <p:nvPr/>
            </p:nvSpPr>
            <p:spPr>
              <a:xfrm rot="20700000">
                <a:off x="-186996" y="139126"/>
                <a:ext cx="612000" cy="504000"/>
              </a:xfrm>
              <a:prstGeom prst="roundRect">
                <a:avLst>
                  <a:gd name="adj" fmla="val 10697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38100" dist="12700" dir="8100000" algn="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prstClr val="black">
                        <a:lumMod val="50000"/>
                        <a:lumOff val="50000"/>
                      </a:prstClr>
                    </a:solidFill>
                  </a:rPr>
                  <a:t>&lt;</a:t>
                </a:r>
                <a:endParaRPr lang="ko-KR" altLang="en-US" sz="800" dirty="0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85" name="사각형: 둥근 모서리 84">
                <a:extLst>
                  <a:ext uri="{FF2B5EF4-FFF2-40B4-BE49-F238E27FC236}">
                    <a16:creationId xmlns:a16="http://schemas.microsoft.com/office/drawing/2014/main" id="{8CC050A3-7CDE-4FF2-90D3-3B9EA1AEBB54}"/>
                  </a:ext>
                </a:extLst>
              </p:cNvPr>
              <p:cNvSpPr/>
              <p:nvPr/>
            </p:nvSpPr>
            <p:spPr>
              <a:xfrm rot="20700000">
                <a:off x="3616325" y="-324375"/>
                <a:ext cx="1080745" cy="504000"/>
              </a:xfrm>
              <a:prstGeom prst="roundRect">
                <a:avLst>
                  <a:gd name="adj" fmla="val 10697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38100" dist="12700" dir="8100000" algn="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prstClr val="black">
                        <a:lumMod val="50000"/>
                        <a:lumOff val="50000"/>
                      </a:prstClr>
                    </a:solidFill>
                  </a:rPr>
                  <a:t>0</a:t>
                </a:r>
              </a:p>
              <a:p>
                <a:pPr algn="ctr"/>
                <a:r>
                  <a:rPr lang="en-US" altLang="ko-KR" sz="800" dirty="0">
                    <a:solidFill>
                      <a:prstClr val="black">
                        <a:lumMod val="50000"/>
                        <a:lumOff val="50000"/>
                      </a:prstClr>
                    </a:solidFill>
                  </a:rPr>
                  <a:t>ins</a:t>
                </a:r>
                <a:endParaRPr lang="ko-KR" altLang="en-US" sz="800" dirty="0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86" name="사각형: 둥근 모서리 85">
                <a:extLst>
                  <a:ext uri="{FF2B5EF4-FFF2-40B4-BE49-F238E27FC236}">
                    <a16:creationId xmlns:a16="http://schemas.microsoft.com/office/drawing/2014/main" id="{868B11C6-D910-4568-935D-DE0260D022B4}"/>
                  </a:ext>
                </a:extLst>
              </p:cNvPr>
              <p:cNvSpPr/>
              <p:nvPr/>
            </p:nvSpPr>
            <p:spPr>
              <a:xfrm rot="20700000">
                <a:off x="1813734" y="-410104"/>
                <a:ext cx="612000" cy="504000"/>
              </a:xfrm>
              <a:prstGeom prst="roundRect">
                <a:avLst>
                  <a:gd name="adj" fmla="val 10697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38100" dist="12700" dir="8100000" algn="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prstClr val="black">
                        <a:lumMod val="50000"/>
                        <a:lumOff val="50000"/>
                      </a:prstClr>
                    </a:solidFill>
                  </a:rPr>
                  <a:t>shift</a:t>
                </a:r>
                <a:endParaRPr lang="ko-KR" altLang="en-US" sz="800" dirty="0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</p:grp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C1A673FC-950D-47F4-A65A-1F6199C6AC3F}"/>
                </a:ext>
              </a:extLst>
            </p:cNvPr>
            <p:cNvSpPr/>
            <p:nvPr/>
          </p:nvSpPr>
          <p:spPr>
            <a:xfrm rot="20700000">
              <a:off x="3162583" y="669691"/>
              <a:ext cx="612000" cy="504000"/>
            </a:xfrm>
            <a:prstGeom prst="roundRect">
              <a:avLst>
                <a:gd name="adj" fmla="val 10697"/>
              </a:avLst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8100" dist="127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3697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B425DEA-B7CC-411F-96B3-109DEEF76A5C}"/>
              </a:ext>
            </a:extLst>
          </p:cNvPr>
          <p:cNvSpPr/>
          <p:nvPr/>
        </p:nvSpPr>
        <p:spPr>
          <a:xfrm>
            <a:off x="366712" y="806849"/>
            <a:ext cx="11458574" cy="60483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2700" dir="16200000" rotWithShape="0">
              <a:srgbClr val="FF795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B046FF-7911-4472-AB11-9C018DDAA8F7}"/>
              </a:ext>
            </a:extLst>
          </p:cNvPr>
          <p:cNvSpPr/>
          <p:nvPr/>
        </p:nvSpPr>
        <p:spPr>
          <a:xfrm>
            <a:off x="3424190" y="2776"/>
            <a:ext cx="534361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58C43F8-CFD9-44F3-B9D7-2668FDECBDAD}"/>
              </a:ext>
            </a:extLst>
          </p:cNvPr>
          <p:cNvSpPr/>
          <p:nvPr/>
        </p:nvSpPr>
        <p:spPr>
          <a:xfrm>
            <a:off x="5400675" y="665561"/>
            <a:ext cx="1390649" cy="282575"/>
          </a:xfrm>
          <a:prstGeom prst="roundRect">
            <a:avLst>
              <a:gd name="adj" fmla="val 50000"/>
            </a:avLst>
          </a:prstGeom>
          <a:solidFill>
            <a:srgbClr val="FF7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</a:rPr>
              <a:t>http://localhost:8080/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BDACD84-B28F-4FE8-A359-E9B955098D8C}"/>
              </a:ext>
            </a:extLst>
          </p:cNvPr>
          <p:cNvCxnSpPr>
            <a:stCxn id="19" idx="0"/>
            <a:endCxn id="43" idx="0"/>
          </p:cNvCxnSpPr>
          <p:nvPr/>
        </p:nvCxnSpPr>
        <p:spPr>
          <a:xfrm flipV="1">
            <a:off x="2527971" y="3848902"/>
            <a:ext cx="8095697" cy="2"/>
          </a:xfrm>
          <a:prstGeom prst="line">
            <a:avLst/>
          </a:prstGeom>
          <a:ln w="19050">
            <a:solidFill>
              <a:srgbClr val="FF795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6BF83E6-32D9-4885-A4FD-973AB7587693}"/>
              </a:ext>
            </a:extLst>
          </p:cNvPr>
          <p:cNvGrpSpPr/>
          <p:nvPr/>
        </p:nvGrpSpPr>
        <p:grpSpPr>
          <a:xfrm>
            <a:off x="1308489" y="3141605"/>
            <a:ext cx="1219481" cy="1414598"/>
            <a:chOff x="3001181" y="2880318"/>
            <a:chExt cx="1005343" cy="1166198"/>
          </a:xfrm>
        </p:grpSpPr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65E2A89F-938D-4AA8-BDEE-4920D6B2E8E3}"/>
                </a:ext>
              </a:extLst>
            </p:cNvPr>
            <p:cNvSpPr/>
            <p:nvPr/>
          </p:nvSpPr>
          <p:spPr>
            <a:xfrm rot="5400000">
              <a:off x="2920754" y="2960745"/>
              <a:ext cx="1166198" cy="1005343"/>
            </a:xfrm>
            <a:prstGeom prst="triangle">
              <a:avLst/>
            </a:prstGeom>
            <a:solidFill>
              <a:srgbClr val="FF7954"/>
            </a:solidFill>
            <a:ln w="203200" cap="rnd">
              <a:solidFill>
                <a:srgbClr val="FF7954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0888CDDB-88ED-46F8-B6D2-F6C1C9352393}"/>
                </a:ext>
              </a:extLst>
            </p:cNvPr>
            <p:cNvSpPr/>
            <p:nvPr/>
          </p:nvSpPr>
          <p:spPr>
            <a:xfrm rot="5400000">
              <a:off x="3014349" y="3088000"/>
              <a:ext cx="870966" cy="75083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95250" cap="rnd">
              <a:solidFill>
                <a:schemeClr val="bg1">
                  <a:lumMod val="95000"/>
                </a:schemeClr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ED8D9C6-5E23-4BCB-8622-1B4054051C66}"/>
              </a:ext>
            </a:extLst>
          </p:cNvPr>
          <p:cNvSpPr/>
          <p:nvPr/>
        </p:nvSpPr>
        <p:spPr>
          <a:xfrm>
            <a:off x="1563021" y="5255140"/>
            <a:ext cx="288657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개요 및 프로젝트 목표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B1D17EC-2E67-403F-BA2E-72F51FAD7F2B}"/>
              </a:ext>
            </a:extLst>
          </p:cNvPr>
          <p:cNvGrpSpPr/>
          <p:nvPr/>
        </p:nvGrpSpPr>
        <p:grpSpPr>
          <a:xfrm>
            <a:off x="1126318" y="4561337"/>
            <a:ext cx="1267305" cy="1011521"/>
            <a:chOff x="2379639" y="4122534"/>
            <a:chExt cx="1453949" cy="1160494"/>
          </a:xfrm>
        </p:grpSpPr>
        <p:sp>
          <p:nvSpPr>
            <p:cNvPr id="23" name="자유형: 도형 28">
              <a:extLst>
                <a:ext uri="{FF2B5EF4-FFF2-40B4-BE49-F238E27FC236}">
                  <a16:creationId xmlns:a16="http://schemas.microsoft.com/office/drawing/2014/main" id="{C0720130-9B2F-48E4-8148-0CA7E025FAB3}"/>
                </a:ext>
              </a:extLst>
            </p:cNvPr>
            <p:cNvSpPr/>
            <p:nvPr/>
          </p:nvSpPr>
          <p:spPr>
            <a:xfrm rot="19800000">
              <a:off x="2379639" y="4122534"/>
              <a:ext cx="1453949" cy="724895"/>
            </a:xfrm>
            <a:custGeom>
              <a:avLst/>
              <a:gdLst>
                <a:gd name="connsiteX0" fmla="*/ 1453949 w 1453949"/>
                <a:gd name="connsiteY0" fmla="*/ 1185 h 724895"/>
                <a:gd name="connsiteX1" fmla="*/ 1453949 w 1453949"/>
                <a:gd name="connsiteY1" fmla="*/ 32518 h 724895"/>
                <a:gd name="connsiteX2" fmla="*/ 593249 w 1453949"/>
                <a:gd name="connsiteY2" fmla="*/ 32518 h 724895"/>
                <a:gd name="connsiteX3" fmla="*/ 534910 w 1453949"/>
                <a:gd name="connsiteY3" fmla="*/ 38399 h 724895"/>
                <a:gd name="connsiteX4" fmla="*/ 531707 w 1453949"/>
                <a:gd name="connsiteY4" fmla="*/ 39393 h 724895"/>
                <a:gd name="connsiteX5" fmla="*/ 515496 w 1453949"/>
                <a:gd name="connsiteY5" fmla="*/ 40524 h 724895"/>
                <a:gd name="connsiteX6" fmla="*/ 339727 w 1453949"/>
                <a:gd name="connsiteY6" fmla="*/ 175396 h 724895"/>
                <a:gd name="connsiteX7" fmla="*/ 22474 w 1453949"/>
                <a:gd name="connsiteY7" fmla="*/ 724895 h 724895"/>
                <a:gd name="connsiteX8" fmla="*/ 0 w 1453949"/>
                <a:gd name="connsiteY8" fmla="*/ 711920 h 724895"/>
                <a:gd name="connsiteX9" fmla="*/ 327852 w 1453949"/>
                <a:gd name="connsiteY9" fmla="*/ 144063 h 724895"/>
                <a:gd name="connsiteX10" fmla="*/ 558396 w 1453949"/>
                <a:gd name="connsiteY10" fmla="*/ 0 h 724895"/>
                <a:gd name="connsiteX11" fmla="*/ 603436 w 1453949"/>
                <a:gd name="connsiteY11" fmla="*/ 1185 h 724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53949" h="724895">
                  <a:moveTo>
                    <a:pt x="1453949" y="1185"/>
                  </a:moveTo>
                  <a:lnTo>
                    <a:pt x="1453949" y="32518"/>
                  </a:lnTo>
                  <a:lnTo>
                    <a:pt x="593249" y="32518"/>
                  </a:lnTo>
                  <a:cubicBezTo>
                    <a:pt x="573265" y="32518"/>
                    <a:pt x="553754" y="34543"/>
                    <a:pt x="534910" y="38399"/>
                  </a:cubicBezTo>
                  <a:lnTo>
                    <a:pt x="531707" y="39393"/>
                  </a:lnTo>
                  <a:lnTo>
                    <a:pt x="515496" y="40524"/>
                  </a:lnTo>
                  <a:cubicBezTo>
                    <a:pt x="443938" y="59697"/>
                    <a:pt x="379695" y="106170"/>
                    <a:pt x="339727" y="175396"/>
                  </a:cubicBezTo>
                  <a:lnTo>
                    <a:pt x="22474" y="724895"/>
                  </a:lnTo>
                  <a:lnTo>
                    <a:pt x="0" y="711920"/>
                  </a:lnTo>
                  <a:lnTo>
                    <a:pt x="327852" y="144063"/>
                  </a:lnTo>
                  <a:cubicBezTo>
                    <a:pt x="377812" y="57530"/>
                    <a:pt x="465702" y="6550"/>
                    <a:pt x="558396" y="0"/>
                  </a:cubicBezTo>
                  <a:lnTo>
                    <a:pt x="603436" y="1185"/>
                  </a:lnTo>
                  <a:close/>
                </a:path>
              </a:pathLst>
            </a:custGeom>
            <a:solidFill>
              <a:srgbClr val="FF7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9A45533-8D1D-499E-9AD9-D6460098A00D}"/>
                </a:ext>
              </a:extLst>
            </p:cNvPr>
            <p:cNvSpPr/>
            <p:nvPr/>
          </p:nvSpPr>
          <p:spPr>
            <a:xfrm>
              <a:off x="2572251" y="5096717"/>
              <a:ext cx="186311" cy="186311"/>
            </a:xfrm>
            <a:prstGeom prst="ellipse">
              <a:avLst/>
            </a:prstGeom>
            <a:solidFill>
              <a:schemeClr val="bg1"/>
            </a:solidFill>
            <a:ln w="73025">
              <a:solidFill>
                <a:srgbClr val="FF79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A90E74-B77D-4488-B8DE-DC13EE0F1722}"/>
              </a:ext>
            </a:extLst>
          </p:cNvPr>
          <p:cNvGrpSpPr/>
          <p:nvPr/>
        </p:nvGrpSpPr>
        <p:grpSpPr>
          <a:xfrm rot="10800000" flipH="1">
            <a:off x="3585980" y="2130080"/>
            <a:ext cx="1267305" cy="1011521"/>
            <a:chOff x="2379639" y="4122534"/>
            <a:chExt cx="1453949" cy="1160494"/>
          </a:xfrm>
        </p:grpSpPr>
        <p:sp>
          <p:nvSpPr>
            <p:cNvPr id="26" name="자유형: 도형 31">
              <a:extLst>
                <a:ext uri="{FF2B5EF4-FFF2-40B4-BE49-F238E27FC236}">
                  <a16:creationId xmlns:a16="http://schemas.microsoft.com/office/drawing/2014/main" id="{9B6BEB01-C0FC-4CE8-BAA2-195F01860F64}"/>
                </a:ext>
              </a:extLst>
            </p:cNvPr>
            <p:cNvSpPr/>
            <p:nvPr/>
          </p:nvSpPr>
          <p:spPr>
            <a:xfrm rot="19800000">
              <a:off x="2379639" y="4122534"/>
              <a:ext cx="1453949" cy="724895"/>
            </a:xfrm>
            <a:custGeom>
              <a:avLst/>
              <a:gdLst>
                <a:gd name="connsiteX0" fmla="*/ 1453949 w 1453949"/>
                <a:gd name="connsiteY0" fmla="*/ 1185 h 724895"/>
                <a:gd name="connsiteX1" fmla="*/ 1453949 w 1453949"/>
                <a:gd name="connsiteY1" fmla="*/ 32518 h 724895"/>
                <a:gd name="connsiteX2" fmla="*/ 593249 w 1453949"/>
                <a:gd name="connsiteY2" fmla="*/ 32518 h 724895"/>
                <a:gd name="connsiteX3" fmla="*/ 534910 w 1453949"/>
                <a:gd name="connsiteY3" fmla="*/ 38399 h 724895"/>
                <a:gd name="connsiteX4" fmla="*/ 531707 w 1453949"/>
                <a:gd name="connsiteY4" fmla="*/ 39393 h 724895"/>
                <a:gd name="connsiteX5" fmla="*/ 515496 w 1453949"/>
                <a:gd name="connsiteY5" fmla="*/ 40524 h 724895"/>
                <a:gd name="connsiteX6" fmla="*/ 339727 w 1453949"/>
                <a:gd name="connsiteY6" fmla="*/ 175396 h 724895"/>
                <a:gd name="connsiteX7" fmla="*/ 22474 w 1453949"/>
                <a:gd name="connsiteY7" fmla="*/ 724895 h 724895"/>
                <a:gd name="connsiteX8" fmla="*/ 0 w 1453949"/>
                <a:gd name="connsiteY8" fmla="*/ 711920 h 724895"/>
                <a:gd name="connsiteX9" fmla="*/ 327852 w 1453949"/>
                <a:gd name="connsiteY9" fmla="*/ 144063 h 724895"/>
                <a:gd name="connsiteX10" fmla="*/ 558396 w 1453949"/>
                <a:gd name="connsiteY10" fmla="*/ 0 h 724895"/>
                <a:gd name="connsiteX11" fmla="*/ 603436 w 1453949"/>
                <a:gd name="connsiteY11" fmla="*/ 1185 h 724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53949" h="724895">
                  <a:moveTo>
                    <a:pt x="1453949" y="1185"/>
                  </a:moveTo>
                  <a:lnTo>
                    <a:pt x="1453949" y="32518"/>
                  </a:lnTo>
                  <a:lnTo>
                    <a:pt x="593249" y="32518"/>
                  </a:lnTo>
                  <a:cubicBezTo>
                    <a:pt x="573265" y="32518"/>
                    <a:pt x="553754" y="34543"/>
                    <a:pt x="534910" y="38399"/>
                  </a:cubicBezTo>
                  <a:lnTo>
                    <a:pt x="531707" y="39393"/>
                  </a:lnTo>
                  <a:lnTo>
                    <a:pt x="515496" y="40524"/>
                  </a:lnTo>
                  <a:cubicBezTo>
                    <a:pt x="443938" y="59697"/>
                    <a:pt x="379695" y="106170"/>
                    <a:pt x="339727" y="175396"/>
                  </a:cubicBezTo>
                  <a:lnTo>
                    <a:pt x="22474" y="724895"/>
                  </a:lnTo>
                  <a:lnTo>
                    <a:pt x="0" y="711920"/>
                  </a:lnTo>
                  <a:lnTo>
                    <a:pt x="327852" y="144063"/>
                  </a:lnTo>
                  <a:cubicBezTo>
                    <a:pt x="377812" y="57530"/>
                    <a:pt x="465702" y="6550"/>
                    <a:pt x="558396" y="0"/>
                  </a:cubicBezTo>
                  <a:lnTo>
                    <a:pt x="603436" y="1185"/>
                  </a:lnTo>
                  <a:close/>
                </a:path>
              </a:pathLst>
            </a:custGeom>
            <a:solidFill>
              <a:srgbClr val="FF7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ADB54700-36E9-46FC-956F-138B41B7ADA6}"/>
                </a:ext>
              </a:extLst>
            </p:cNvPr>
            <p:cNvSpPr/>
            <p:nvPr/>
          </p:nvSpPr>
          <p:spPr>
            <a:xfrm>
              <a:off x="2572251" y="5096717"/>
              <a:ext cx="186311" cy="186311"/>
            </a:xfrm>
            <a:prstGeom prst="ellipse">
              <a:avLst/>
            </a:prstGeom>
            <a:solidFill>
              <a:schemeClr val="bg1"/>
            </a:solidFill>
            <a:ln w="73025">
              <a:solidFill>
                <a:srgbClr val="FF79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5FF9688-A5A8-48CD-926E-AC75CCAD33C8}"/>
              </a:ext>
            </a:extLst>
          </p:cNvPr>
          <p:cNvGrpSpPr/>
          <p:nvPr/>
        </p:nvGrpSpPr>
        <p:grpSpPr>
          <a:xfrm>
            <a:off x="3585980" y="3141604"/>
            <a:ext cx="1219481" cy="1414598"/>
            <a:chOff x="3001181" y="2880318"/>
            <a:chExt cx="1005343" cy="1166198"/>
          </a:xfrm>
        </p:grpSpPr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74DE07E7-5459-422E-B42A-7D31315DE45B}"/>
                </a:ext>
              </a:extLst>
            </p:cNvPr>
            <p:cNvSpPr/>
            <p:nvPr/>
          </p:nvSpPr>
          <p:spPr>
            <a:xfrm rot="5400000">
              <a:off x="2920754" y="2960745"/>
              <a:ext cx="1166198" cy="1005343"/>
            </a:xfrm>
            <a:prstGeom prst="triangle">
              <a:avLst/>
            </a:prstGeom>
            <a:solidFill>
              <a:srgbClr val="FF7954"/>
            </a:solidFill>
            <a:ln w="203200" cap="rnd">
              <a:solidFill>
                <a:srgbClr val="FF7954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925E606A-D94E-4D71-AE71-76EAAD595B2C}"/>
                </a:ext>
              </a:extLst>
            </p:cNvPr>
            <p:cNvSpPr/>
            <p:nvPr/>
          </p:nvSpPr>
          <p:spPr>
            <a:xfrm rot="5400000">
              <a:off x="3014349" y="3088000"/>
              <a:ext cx="870966" cy="75083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95250" cap="rnd">
              <a:solidFill>
                <a:schemeClr val="bg1">
                  <a:lumMod val="95000"/>
                </a:schemeClr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1B6A0F0-B920-4328-926D-63FFA5F1987D}"/>
              </a:ext>
            </a:extLst>
          </p:cNvPr>
          <p:cNvSpPr/>
          <p:nvPr/>
        </p:nvSpPr>
        <p:spPr>
          <a:xfrm>
            <a:off x="4130194" y="1975658"/>
            <a:ext cx="2775290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일정 계획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A806C10-CF16-46C2-BFAD-B59CA0CB5E1B}"/>
              </a:ext>
            </a:extLst>
          </p:cNvPr>
          <p:cNvGrpSpPr/>
          <p:nvPr/>
        </p:nvGrpSpPr>
        <p:grpSpPr>
          <a:xfrm>
            <a:off x="5824125" y="3141604"/>
            <a:ext cx="1219481" cy="1414598"/>
            <a:chOff x="3001181" y="2880318"/>
            <a:chExt cx="1005343" cy="1166198"/>
          </a:xfrm>
        </p:grpSpPr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073D53C0-79EF-4575-B3D5-F989B5A0F9D0}"/>
                </a:ext>
              </a:extLst>
            </p:cNvPr>
            <p:cNvSpPr/>
            <p:nvPr/>
          </p:nvSpPr>
          <p:spPr>
            <a:xfrm rot="5400000">
              <a:off x="2920754" y="2960745"/>
              <a:ext cx="1166198" cy="1005343"/>
            </a:xfrm>
            <a:prstGeom prst="triangle">
              <a:avLst/>
            </a:prstGeom>
            <a:solidFill>
              <a:srgbClr val="FF7954"/>
            </a:solidFill>
            <a:ln w="203200" cap="rnd">
              <a:solidFill>
                <a:srgbClr val="FF7954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F2E28739-F46B-409A-B214-81D88FCEFB5C}"/>
                </a:ext>
              </a:extLst>
            </p:cNvPr>
            <p:cNvSpPr/>
            <p:nvPr/>
          </p:nvSpPr>
          <p:spPr>
            <a:xfrm rot="5400000">
              <a:off x="3014349" y="3088000"/>
              <a:ext cx="870966" cy="75083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95250" cap="rnd">
              <a:solidFill>
                <a:schemeClr val="bg1">
                  <a:lumMod val="95000"/>
                </a:schemeClr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6555DC9-58A1-4C4F-B44A-B765D5DFB60E}"/>
              </a:ext>
            </a:extLst>
          </p:cNvPr>
          <p:cNvSpPr/>
          <p:nvPr/>
        </p:nvSpPr>
        <p:spPr>
          <a:xfrm>
            <a:off x="6105932" y="5255139"/>
            <a:ext cx="2796767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웹페이지 구성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C915494-322A-4688-84B4-563FAE0F7257}"/>
              </a:ext>
            </a:extLst>
          </p:cNvPr>
          <p:cNvGrpSpPr/>
          <p:nvPr/>
        </p:nvGrpSpPr>
        <p:grpSpPr>
          <a:xfrm>
            <a:off x="5641953" y="4561337"/>
            <a:ext cx="1267305" cy="1011521"/>
            <a:chOff x="2379639" y="4122534"/>
            <a:chExt cx="1453949" cy="1160494"/>
          </a:xfrm>
        </p:grpSpPr>
        <p:sp>
          <p:nvSpPr>
            <p:cNvPr id="37" name="자유형: 도형 52">
              <a:extLst>
                <a:ext uri="{FF2B5EF4-FFF2-40B4-BE49-F238E27FC236}">
                  <a16:creationId xmlns:a16="http://schemas.microsoft.com/office/drawing/2014/main" id="{08509988-636D-4488-9DBA-13A0E7C27285}"/>
                </a:ext>
              </a:extLst>
            </p:cNvPr>
            <p:cNvSpPr/>
            <p:nvPr/>
          </p:nvSpPr>
          <p:spPr>
            <a:xfrm rot="19800000">
              <a:off x="2379639" y="4122534"/>
              <a:ext cx="1453949" cy="724895"/>
            </a:xfrm>
            <a:custGeom>
              <a:avLst/>
              <a:gdLst>
                <a:gd name="connsiteX0" fmla="*/ 1453949 w 1453949"/>
                <a:gd name="connsiteY0" fmla="*/ 1185 h 724895"/>
                <a:gd name="connsiteX1" fmla="*/ 1453949 w 1453949"/>
                <a:gd name="connsiteY1" fmla="*/ 32518 h 724895"/>
                <a:gd name="connsiteX2" fmla="*/ 593249 w 1453949"/>
                <a:gd name="connsiteY2" fmla="*/ 32518 h 724895"/>
                <a:gd name="connsiteX3" fmla="*/ 534910 w 1453949"/>
                <a:gd name="connsiteY3" fmla="*/ 38399 h 724895"/>
                <a:gd name="connsiteX4" fmla="*/ 531707 w 1453949"/>
                <a:gd name="connsiteY4" fmla="*/ 39393 h 724895"/>
                <a:gd name="connsiteX5" fmla="*/ 515496 w 1453949"/>
                <a:gd name="connsiteY5" fmla="*/ 40524 h 724895"/>
                <a:gd name="connsiteX6" fmla="*/ 339727 w 1453949"/>
                <a:gd name="connsiteY6" fmla="*/ 175396 h 724895"/>
                <a:gd name="connsiteX7" fmla="*/ 22474 w 1453949"/>
                <a:gd name="connsiteY7" fmla="*/ 724895 h 724895"/>
                <a:gd name="connsiteX8" fmla="*/ 0 w 1453949"/>
                <a:gd name="connsiteY8" fmla="*/ 711920 h 724895"/>
                <a:gd name="connsiteX9" fmla="*/ 327852 w 1453949"/>
                <a:gd name="connsiteY9" fmla="*/ 144063 h 724895"/>
                <a:gd name="connsiteX10" fmla="*/ 558396 w 1453949"/>
                <a:gd name="connsiteY10" fmla="*/ 0 h 724895"/>
                <a:gd name="connsiteX11" fmla="*/ 603436 w 1453949"/>
                <a:gd name="connsiteY11" fmla="*/ 1185 h 724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53949" h="724895">
                  <a:moveTo>
                    <a:pt x="1453949" y="1185"/>
                  </a:moveTo>
                  <a:lnTo>
                    <a:pt x="1453949" y="32518"/>
                  </a:lnTo>
                  <a:lnTo>
                    <a:pt x="593249" y="32518"/>
                  </a:lnTo>
                  <a:cubicBezTo>
                    <a:pt x="573265" y="32518"/>
                    <a:pt x="553754" y="34543"/>
                    <a:pt x="534910" y="38399"/>
                  </a:cubicBezTo>
                  <a:lnTo>
                    <a:pt x="531707" y="39393"/>
                  </a:lnTo>
                  <a:lnTo>
                    <a:pt x="515496" y="40524"/>
                  </a:lnTo>
                  <a:cubicBezTo>
                    <a:pt x="443938" y="59697"/>
                    <a:pt x="379695" y="106170"/>
                    <a:pt x="339727" y="175396"/>
                  </a:cubicBezTo>
                  <a:lnTo>
                    <a:pt x="22474" y="724895"/>
                  </a:lnTo>
                  <a:lnTo>
                    <a:pt x="0" y="711920"/>
                  </a:lnTo>
                  <a:lnTo>
                    <a:pt x="327852" y="144063"/>
                  </a:lnTo>
                  <a:cubicBezTo>
                    <a:pt x="377812" y="57530"/>
                    <a:pt x="465702" y="6550"/>
                    <a:pt x="558396" y="0"/>
                  </a:cubicBezTo>
                  <a:lnTo>
                    <a:pt x="603436" y="1185"/>
                  </a:lnTo>
                  <a:close/>
                </a:path>
              </a:pathLst>
            </a:custGeom>
            <a:solidFill>
              <a:srgbClr val="FF7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21EBCC95-67C8-43AE-B0DB-F70FAE20F24F}"/>
                </a:ext>
              </a:extLst>
            </p:cNvPr>
            <p:cNvSpPr/>
            <p:nvPr/>
          </p:nvSpPr>
          <p:spPr>
            <a:xfrm>
              <a:off x="2572251" y="5096717"/>
              <a:ext cx="186311" cy="186311"/>
            </a:xfrm>
            <a:prstGeom prst="ellipse">
              <a:avLst/>
            </a:prstGeom>
            <a:solidFill>
              <a:schemeClr val="bg1"/>
            </a:solidFill>
            <a:ln w="73025">
              <a:solidFill>
                <a:srgbClr val="FF79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272A259-633D-4554-8CD6-3D5E07424D3A}"/>
              </a:ext>
            </a:extLst>
          </p:cNvPr>
          <p:cNvGrpSpPr/>
          <p:nvPr/>
        </p:nvGrpSpPr>
        <p:grpSpPr>
          <a:xfrm rot="10800000" flipH="1">
            <a:off x="8101616" y="2130080"/>
            <a:ext cx="1267305" cy="1011521"/>
            <a:chOff x="2379639" y="4122534"/>
            <a:chExt cx="1453949" cy="1160494"/>
          </a:xfrm>
        </p:grpSpPr>
        <p:sp>
          <p:nvSpPr>
            <p:cNvPr id="40" name="자유형: 도형 55">
              <a:extLst>
                <a:ext uri="{FF2B5EF4-FFF2-40B4-BE49-F238E27FC236}">
                  <a16:creationId xmlns:a16="http://schemas.microsoft.com/office/drawing/2014/main" id="{2335E52F-BA15-4521-964F-89A1D7EFA57D}"/>
                </a:ext>
              </a:extLst>
            </p:cNvPr>
            <p:cNvSpPr/>
            <p:nvPr/>
          </p:nvSpPr>
          <p:spPr>
            <a:xfrm rot="19800000">
              <a:off x="2379639" y="4122534"/>
              <a:ext cx="1453949" cy="724895"/>
            </a:xfrm>
            <a:custGeom>
              <a:avLst/>
              <a:gdLst>
                <a:gd name="connsiteX0" fmla="*/ 1453949 w 1453949"/>
                <a:gd name="connsiteY0" fmla="*/ 1185 h 724895"/>
                <a:gd name="connsiteX1" fmla="*/ 1453949 w 1453949"/>
                <a:gd name="connsiteY1" fmla="*/ 32518 h 724895"/>
                <a:gd name="connsiteX2" fmla="*/ 593249 w 1453949"/>
                <a:gd name="connsiteY2" fmla="*/ 32518 h 724895"/>
                <a:gd name="connsiteX3" fmla="*/ 534910 w 1453949"/>
                <a:gd name="connsiteY3" fmla="*/ 38399 h 724895"/>
                <a:gd name="connsiteX4" fmla="*/ 531707 w 1453949"/>
                <a:gd name="connsiteY4" fmla="*/ 39393 h 724895"/>
                <a:gd name="connsiteX5" fmla="*/ 515496 w 1453949"/>
                <a:gd name="connsiteY5" fmla="*/ 40524 h 724895"/>
                <a:gd name="connsiteX6" fmla="*/ 339727 w 1453949"/>
                <a:gd name="connsiteY6" fmla="*/ 175396 h 724895"/>
                <a:gd name="connsiteX7" fmla="*/ 22474 w 1453949"/>
                <a:gd name="connsiteY7" fmla="*/ 724895 h 724895"/>
                <a:gd name="connsiteX8" fmla="*/ 0 w 1453949"/>
                <a:gd name="connsiteY8" fmla="*/ 711920 h 724895"/>
                <a:gd name="connsiteX9" fmla="*/ 327852 w 1453949"/>
                <a:gd name="connsiteY9" fmla="*/ 144063 h 724895"/>
                <a:gd name="connsiteX10" fmla="*/ 558396 w 1453949"/>
                <a:gd name="connsiteY10" fmla="*/ 0 h 724895"/>
                <a:gd name="connsiteX11" fmla="*/ 603436 w 1453949"/>
                <a:gd name="connsiteY11" fmla="*/ 1185 h 724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53949" h="724895">
                  <a:moveTo>
                    <a:pt x="1453949" y="1185"/>
                  </a:moveTo>
                  <a:lnTo>
                    <a:pt x="1453949" y="32518"/>
                  </a:lnTo>
                  <a:lnTo>
                    <a:pt x="593249" y="32518"/>
                  </a:lnTo>
                  <a:cubicBezTo>
                    <a:pt x="573265" y="32518"/>
                    <a:pt x="553754" y="34543"/>
                    <a:pt x="534910" y="38399"/>
                  </a:cubicBezTo>
                  <a:lnTo>
                    <a:pt x="531707" y="39393"/>
                  </a:lnTo>
                  <a:lnTo>
                    <a:pt x="515496" y="40524"/>
                  </a:lnTo>
                  <a:cubicBezTo>
                    <a:pt x="443938" y="59697"/>
                    <a:pt x="379695" y="106170"/>
                    <a:pt x="339727" y="175396"/>
                  </a:cubicBezTo>
                  <a:lnTo>
                    <a:pt x="22474" y="724895"/>
                  </a:lnTo>
                  <a:lnTo>
                    <a:pt x="0" y="711920"/>
                  </a:lnTo>
                  <a:lnTo>
                    <a:pt x="327852" y="144063"/>
                  </a:lnTo>
                  <a:cubicBezTo>
                    <a:pt x="377812" y="57530"/>
                    <a:pt x="465702" y="6550"/>
                    <a:pt x="558396" y="0"/>
                  </a:cubicBezTo>
                  <a:lnTo>
                    <a:pt x="603436" y="1185"/>
                  </a:lnTo>
                  <a:close/>
                </a:path>
              </a:pathLst>
            </a:custGeom>
            <a:solidFill>
              <a:srgbClr val="FF7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3CBD56E7-116E-49F0-B089-BD897EEFE9DE}"/>
                </a:ext>
              </a:extLst>
            </p:cNvPr>
            <p:cNvSpPr/>
            <p:nvPr/>
          </p:nvSpPr>
          <p:spPr>
            <a:xfrm>
              <a:off x="2572251" y="5096717"/>
              <a:ext cx="186311" cy="186311"/>
            </a:xfrm>
            <a:prstGeom prst="ellipse">
              <a:avLst/>
            </a:prstGeom>
            <a:solidFill>
              <a:schemeClr val="bg1"/>
            </a:solidFill>
            <a:ln w="73025">
              <a:solidFill>
                <a:srgbClr val="FF79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5385153-37DB-4A46-A63F-344FDBA916BE}"/>
              </a:ext>
            </a:extLst>
          </p:cNvPr>
          <p:cNvGrpSpPr/>
          <p:nvPr/>
        </p:nvGrpSpPr>
        <p:grpSpPr>
          <a:xfrm>
            <a:off x="8101616" y="3141603"/>
            <a:ext cx="1219481" cy="1414598"/>
            <a:chOff x="3001181" y="2880318"/>
            <a:chExt cx="1005343" cy="1166198"/>
          </a:xfrm>
        </p:grpSpPr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811A8AD2-307B-41C7-829C-43AA72C67395}"/>
                </a:ext>
              </a:extLst>
            </p:cNvPr>
            <p:cNvSpPr/>
            <p:nvPr/>
          </p:nvSpPr>
          <p:spPr>
            <a:xfrm rot="5400000">
              <a:off x="2920754" y="2960745"/>
              <a:ext cx="1166198" cy="1005343"/>
            </a:xfrm>
            <a:prstGeom prst="triangle">
              <a:avLst/>
            </a:prstGeom>
            <a:solidFill>
              <a:srgbClr val="FF7954"/>
            </a:solidFill>
            <a:ln w="203200" cap="rnd">
              <a:solidFill>
                <a:srgbClr val="FF7954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이등변 삼각형 43">
              <a:extLst>
                <a:ext uri="{FF2B5EF4-FFF2-40B4-BE49-F238E27FC236}">
                  <a16:creationId xmlns:a16="http://schemas.microsoft.com/office/drawing/2014/main" id="{0769298C-7792-4877-A905-CF7CCC0ACA36}"/>
                </a:ext>
              </a:extLst>
            </p:cNvPr>
            <p:cNvSpPr/>
            <p:nvPr/>
          </p:nvSpPr>
          <p:spPr>
            <a:xfrm rot="5400000">
              <a:off x="3014349" y="3088000"/>
              <a:ext cx="870966" cy="75083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95250" cap="rnd">
              <a:solidFill>
                <a:schemeClr val="bg1">
                  <a:lumMod val="95000"/>
                </a:schemeClr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72BC2B0-5949-4418-BFCE-73FB8E9B0468}"/>
              </a:ext>
            </a:extLst>
          </p:cNvPr>
          <p:cNvSpPr/>
          <p:nvPr/>
        </p:nvSpPr>
        <p:spPr>
          <a:xfrm>
            <a:off x="8711357" y="1970014"/>
            <a:ext cx="2760829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시연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743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B425DEA-B7CC-411F-96B3-109DEEF76A5C}"/>
              </a:ext>
            </a:extLst>
          </p:cNvPr>
          <p:cNvSpPr/>
          <p:nvPr/>
        </p:nvSpPr>
        <p:spPr>
          <a:xfrm>
            <a:off x="366712" y="806849"/>
            <a:ext cx="11458574" cy="60483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2700" dir="16200000" rotWithShape="0">
              <a:srgbClr val="FF795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B046FF-7911-4472-AB11-9C018DDAA8F7}"/>
              </a:ext>
            </a:extLst>
          </p:cNvPr>
          <p:cNvSpPr/>
          <p:nvPr/>
        </p:nvSpPr>
        <p:spPr>
          <a:xfrm>
            <a:off x="3424190" y="2776"/>
            <a:ext cx="534361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개요 및 프로젝트 목표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230909" y="1674142"/>
            <a:ext cx="4297791" cy="4353789"/>
          </a:xfrm>
          <a:prstGeom prst="rect">
            <a:avLst/>
          </a:prstGeom>
          <a:solidFill>
            <a:srgbClr val="333F50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prstClr val="white"/>
              </a:solidFill>
            </a:endParaRPr>
          </a:p>
          <a:p>
            <a:pPr algn="ctr"/>
            <a:endParaRPr lang="en-US" altLang="ko-KR" dirty="0">
              <a:solidFill>
                <a:prstClr val="white"/>
              </a:solidFill>
            </a:endParaRPr>
          </a:p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404666" y="862302"/>
            <a:ext cx="5316196" cy="5526775"/>
            <a:chOff x="1105700" y="1377555"/>
            <a:chExt cx="2966287" cy="3417779"/>
          </a:xfrm>
        </p:grpSpPr>
        <p:cxnSp>
          <p:nvCxnSpPr>
            <p:cNvPr id="43" name="직선 연결선 42"/>
            <p:cNvCxnSpPr/>
            <p:nvPr/>
          </p:nvCxnSpPr>
          <p:spPr>
            <a:xfrm>
              <a:off x="1563006" y="1377555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3952420" y="1879600"/>
              <a:ext cx="12346" cy="2915734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flipV="1">
              <a:off x="1562100" y="4564385"/>
              <a:ext cx="2509887" cy="7618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rot="16200000">
              <a:off x="2527700" y="44998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직사각형 75"/>
          <p:cNvSpPr/>
          <p:nvPr/>
        </p:nvSpPr>
        <p:spPr>
          <a:xfrm>
            <a:off x="698183" y="1133538"/>
            <a:ext cx="45076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6396109" y="1326998"/>
            <a:ext cx="4554712" cy="239178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5908464" y="889015"/>
            <a:ext cx="5427754" cy="3282959"/>
            <a:chOff x="1317999" y="1377555"/>
            <a:chExt cx="2832847" cy="3706045"/>
          </a:xfrm>
        </p:grpSpPr>
        <p:cxnSp>
          <p:nvCxnSpPr>
            <p:cNvPr id="80" name="직선 연결선 79"/>
            <p:cNvCxnSpPr/>
            <p:nvPr/>
          </p:nvCxnSpPr>
          <p:spPr>
            <a:xfrm>
              <a:off x="1563006" y="1377555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3952420" y="1879600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 flipV="1">
              <a:off x="1562100" y="4572002"/>
              <a:ext cx="2588746" cy="1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1317999" y="1871983"/>
              <a:ext cx="2631700" cy="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직사각형 83"/>
          <p:cNvSpPr/>
          <p:nvPr/>
        </p:nvSpPr>
        <p:spPr>
          <a:xfrm>
            <a:off x="5908465" y="851649"/>
            <a:ext cx="450765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02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992203" y="1221668"/>
            <a:ext cx="238760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컨텐츠 개요 및 목표</a:t>
            </a:r>
            <a:endParaRPr lang="en-US" altLang="ko-KR" sz="14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5A4297E-7DC6-491D-8592-81A2B1A602E5}"/>
              </a:ext>
            </a:extLst>
          </p:cNvPr>
          <p:cNvGrpSpPr/>
          <p:nvPr/>
        </p:nvGrpSpPr>
        <p:grpSpPr>
          <a:xfrm>
            <a:off x="5908464" y="3773055"/>
            <a:ext cx="5427756" cy="3282959"/>
            <a:chOff x="1317999" y="1377555"/>
            <a:chExt cx="2832848" cy="3706045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4F6249C-73F0-4055-AD41-AB25F3475678}"/>
                </a:ext>
              </a:extLst>
            </p:cNvPr>
            <p:cNvCxnSpPr/>
            <p:nvPr/>
          </p:nvCxnSpPr>
          <p:spPr>
            <a:xfrm>
              <a:off x="1563006" y="1377555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51F18720-3F7E-420C-9FEF-315D44EA9F30}"/>
                </a:ext>
              </a:extLst>
            </p:cNvPr>
            <p:cNvCxnSpPr/>
            <p:nvPr/>
          </p:nvCxnSpPr>
          <p:spPr>
            <a:xfrm>
              <a:off x="3952420" y="1879600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AA557737-209A-4422-A3FE-7FD0C1BBF90B}"/>
                </a:ext>
              </a:extLst>
            </p:cNvPr>
            <p:cNvCxnSpPr/>
            <p:nvPr/>
          </p:nvCxnSpPr>
          <p:spPr>
            <a:xfrm>
              <a:off x="1562100" y="4572004"/>
              <a:ext cx="2588747" cy="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7992B0B1-568C-4615-86C3-434157F19ACB}"/>
                </a:ext>
              </a:extLst>
            </p:cNvPr>
            <p:cNvCxnSpPr/>
            <p:nvPr/>
          </p:nvCxnSpPr>
          <p:spPr>
            <a:xfrm>
              <a:off x="1317999" y="1871983"/>
              <a:ext cx="2631701" cy="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60776AB-F286-4B08-9510-0AAF10D29FBB}"/>
              </a:ext>
            </a:extLst>
          </p:cNvPr>
          <p:cNvSpPr/>
          <p:nvPr/>
        </p:nvSpPr>
        <p:spPr>
          <a:xfrm>
            <a:off x="6396109" y="4202577"/>
            <a:ext cx="4554710" cy="239178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prstClr val="white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9D6038B-1F87-4EE5-9B4C-935D0F79D6E6}"/>
              </a:ext>
            </a:extLst>
          </p:cNvPr>
          <p:cNvSpPr/>
          <p:nvPr/>
        </p:nvSpPr>
        <p:spPr>
          <a:xfrm>
            <a:off x="5908465" y="3733638"/>
            <a:ext cx="450765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03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58C43F8-CFD9-44F3-B9D7-2668FDECBDAD}"/>
              </a:ext>
            </a:extLst>
          </p:cNvPr>
          <p:cNvSpPr/>
          <p:nvPr/>
        </p:nvSpPr>
        <p:spPr>
          <a:xfrm>
            <a:off x="5400675" y="665561"/>
            <a:ext cx="1390649" cy="282575"/>
          </a:xfrm>
          <a:prstGeom prst="roundRect">
            <a:avLst>
              <a:gd name="adj" fmla="val 50000"/>
            </a:avLst>
          </a:prstGeom>
          <a:solidFill>
            <a:srgbClr val="FF7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</a:rPr>
              <a:t>www.pptbizcam.co.kr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A7A0449-8DB0-40B9-8211-1C72EA5BD59D}"/>
              </a:ext>
            </a:extLst>
          </p:cNvPr>
          <p:cNvSpPr/>
          <p:nvPr/>
        </p:nvSpPr>
        <p:spPr>
          <a:xfrm>
            <a:off x="5908464" y="946197"/>
            <a:ext cx="238760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디자인 개요</a:t>
            </a:r>
            <a:endParaRPr lang="en-US" altLang="ko-KR" sz="1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7BCEC1D-882D-498C-9A41-101ABC1F6175}"/>
              </a:ext>
            </a:extLst>
          </p:cNvPr>
          <p:cNvSpPr/>
          <p:nvPr/>
        </p:nvSpPr>
        <p:spPr>
          <a:xfrm>
            <a:off x="6143988" y="3808224"/>
            <a:ext cx="238760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추천 알고리즘 개요</a:t>
            </a:r>
            <a:endParaRPr lang="en-US" altLang="ko-KR" sz="1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A2BC03-60CC-4875-9A17-5F954E41A90D}"/>
              </a:ext>
            </a:extLst>
          </p:cNvPr>
          <p:cNvSpPr txBox="1"/>
          <p:nvPr/>
        </p:nvSpPr>
        <p:spPr>
          <a:xfrm>
            <a:off x="1363928" y="1886904"/>
            <a:ext cx="41647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accent4"/>
                </a:solidFill>
              </a:rPr>
              <a:t>영화 소개 </a:t>
            </a:r>
            <a:r>
              <a:rPr lang="ko-KR" altLang="en-US" dirty="0">
                <a:solidFill>
                  <a:prstClr val="white"/>
                </a:solidFill>
              </a:rPr>
              <a:t>및 실시간 </a:t>
            </a:r>
            <a:r>
              <a:rPr lang="ko-KR" altLang="en-US" b="1" dirty="0">
                <a:solidFill>
                  <a:schemeClr val="accent4"/>
                </a:solidFill>
              </a:rPr>
              <a:t>사용자 평점 반영 </a:t>
            </a:r>
            <a:r>
              <a:rPr lang="ko-KR" altLang="en-US" dirty="0">
                <a:solidFill>
                  <a:prstClr val="white"/>
                </a:solidFill>
              </a:rPr>
              <a:t>추천 알고리즘</a:t>
            </a:r>
            <a:r>
              <a:rPr lang="en-US" altLang="ko-KR" dirty="0">
                <a:solidFill>
                  <a:prstClr val="white"/>
                </a:solidFill>
              </a:rPr>
              <a:t> </a:t>
            </a:r>
            <a:r>
              <a:rPr lang="ko-KR" altLang="en-US" dirty="0">
                <a:solidFill>
                  <a:prstClr val="white"/>
                </a:solidFill>
              </a:rPr>
              <a:t>서비스 제공</a:t>
            </a:r>
            <a:endParaRPr lang="en-US" altLang="ko-KR" dirty="0">
              <a:solidFill>
                <a:prstClr val="white"/>
              </a:solidFill>
            </a:endParaRPr>
          </a:p>
          <a:p>
            <a:pPr algn="ctr"/>
            <a:endParaRPr lang="en-US" altLang="ko-KR" dirty="0">
              <a:solidFill>
                <a:prstClr val="white"/>
              </a:solidFill>
            </a:endParaRPr>
          </a:p>
          <a:p>
            <a:pPr algn="ctr"/>
            <a:endParaRPr lang="en-US" altLang="ko-KR" dirty="0">
              <a:solidFill>
                <a:prstClr val="white"/>
              </a:solidFill>
            </a:endParaRPr>
          </a:p>
          <a:p>
            <a:pPr algn="ctr"/>
            <a:endParaRPr lang="en-US" altLang="ko-KR" dirty="0">
              <a:solidFill>
                <a:prstClr val="white"/>
              </a:solidFill>
            </a:endParaRPr>
          </a:p>
          <a:p>
            <a:pPr algn="ctr"/>
            <a:endParaRPr lang="en-US" altLang="ko-KR" dirty="0">
              <a:solidFill>
                <a:prstClr val="white"/>
              </a:solidFill>
            </a:endParaRPr>
          </a:p>
          <a:p>
            <a:pPr algn="ctr"/>
            <a:endParaRPr lang="en-US" altLang="ko-KR" dirty="0">
              <a:solidFill>
                <a:prstClr val="white"/>
              </a:solidFill>
            </a:endParaRPr>
          </a:p>
          <a:p>
            <a:r>
              <a:rPr lang="en-US" altLang="ko-KR" dirty="0">
                <a:solidFill>
                  <a:prstClr val="white"/>
                </a:solidFill>
              </a:rPr>
              <a:t>1. </a:t>
            </a:r>
            <a:r>
              <a:rPr lang="en-US" altLang="ko-KR" b="1" dirty="0">
                <a:solidFill>
                  <a:schemeClr val="accent4"/>
                </a:solidFill>
              </a:rPr>
              <a:t>CF </a:t>
            </a:r>
            <a:r>
              <a:rPr lang="ko-KR" altLang="en-US" b="1" dirty="0">
                <a:solidFill>
                  <a:schemeClr val="accent4"/>
                </a:solidFill>
              </a:rPr>
              <a:t>알고리즘</a:t>
            </a:r>
            <a:r>
              <a:rPr lang="ko-KR" altLang="en-US" dirty="0">
                <a:solidFill>
                  <a:prstClr val="white"/>
                </a:solidFill>
              </a:rPr>
              <a:t>을</a:t>
            </a:r>
            <a:br>
              <a:rPr lang="en-US" altLang="ko-KR" dirty="0">
                <a:solidFill>
                  <a:prstClr val="white"/>
                </a:solidFill>
              </a:rPr>
            </a:br>
            <a:r>
              <a:rPr lang="en-US" altLang="ko-KR" dirty="0">
                <a:solidFill>
                  <a:prstClr val="white"/>
                </a:solidFill>
              </a:rPr>
              <a:t>	    </a:t>
            </a:r>
            <a:r>
              <a:rPr lang="ko-KR" altLang="en-US" dirty="0">
                <a:solidFill>
                  <a:prstClr val="white"/>
                </a:solidFill>
              </a:rPr>
              <a:t>이용한 추천 서비스 구현</a:t>
            </a:r>
            <a:endParaRPr lang="en-US" altLang="ko-KR" dirty="0">
              <a:solidFill>
                <a:prstClr val="white"/>
              </a:solidFill>
            </a:endParaRPr>
          </a:p>
          <a:p>
            <a:pPr algn="ctr"/>
            <a:endParaRPr lang="en-US" altLang="ko-KR" dirty="0">
              <a:solidFill>
                <a:prstClr val="white"/>
              </a:solidFill>
            </a:endParaRPr>
          </a:p>
          <a:p>
            <a:r>
              <a:rPr lang="en-US" altLang="ko-KR" dirty="0">
                <a:solidFill>
                  <a:prstClr val="white"/>
                </a:solidFill>
              </a:rPr>
              <a:t>2. </a:t>
            </a:r>
            <a:r>
              <a:rPr lang="en-US" altLang="ko-KR" dirty="0" err="1">
                <a:solidFill>
                  <a:prstClr val="white"/>
                </a:solidFill>
              </a:rPr>
              <a:t>Youtube</a:t>
            </a:r>
            <a:r>
              <a:rPr lang="en-US" altLang="ko-KR" dirty="0">
                <a:solidFill>
                  <a:prstClr val="white"/>
                </a:solidFill>
              </a:rPr>
              <a:t> API</a:t>
            </a:r>
            <a:r>
              <a:rPr lang="ko-KR" altLang="en-US" dirty="0">
                <a:solidFill>
                  <a:prstClr val="white"/>
                </a:solidFill>
              </a:rPr>
              <a:t>를 이용한 </a:t>
            </a:r>
            <a:endParaRPr lang="en-US" altLang="ko-KR" dirty="0">
              <a:solidFill>
                <a:prstClr val="white"/>
              </a:solidFill>
            </a:endParaRPr>
          </a:p>
          <a:p>
            <a:r>
              <a:rPr lang="en-US" altLang="ko-KR" dirty="0">
                <a:solidFill>
                  <a:prstClr val="white"/>
                </a:solidFill>
              </a:rPr>
              <a:t>		</a:t>
            </a:r>
            <a:r>
              <a:rPr lang="ko-KR" altLang="en-US" b="1" dirty="0">
                <a:solidFill>
                  <a:schemeClr val="accent4"/>
                </a:solidFill>
              </a:rPr>
              <a:t>영화 트레일러 제공</a:t>
            </a: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86BBE280-BF60-4292-B76E-3E9A401C1404}"/>
              </a:ext>
            </a:extLst>
          </p:cNvPr>
          <p:cNvSpPr/>
          <p:nvPr/>
        </p:nvSpPr>
        <p:spPr>
          <a:xfrm>
            <a:off x="3084767" y="3138038"/>
            <a:ext cx="460874" cy="55295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556022" y="1582924"/>
            <a:ext cx="43247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prstClr val="white"/>
                </a:solidFill>
              </a:rPr>
              <a:t>1. </a:t>
            </a:r>
            <a:r>
              <a:rPr lang="ko-KR" altLang="en-US" dirty="0" err="1">
                <a:solidFill>
                  <a:prstClr val="white"/>
                </a:solidFill>
              </a:rPr>
              <a:t>컬러감</a:t>
            </a:r>
            <a:r>
              <a:rPr lang="ko-KR" altLang="en-US" dirty="0">
                <a:solidFill>
                  <a:prstClr val="white"/>
                </a:solidFill>
              </a:rPr>
              <a:t> 통일 </a:t>
            </a:r>
            <a:r>
              <a:rPr lang="en-US" altLang="ko-KR" dirty="0">
                <a:solidFill>
                  <a:prstClr val="white"/>
                </a:solidFill>
              </a:rPr>
              <a:t>(</a:t>
            </a:r>
            <a:r>
              <a:rPr lang="ko-KR" altLang="en-US" dirty="0" err="1">
                <a:solidFill>
                  <a:prstClr val="white"/>
                </a:solidFill>
              </a:rPr>
              <a:t>다크초코</a:t>
            </a:r>
            <a:r>
              <a:rPr lang="ko-KR" altLang="en-US" dirty="0">
                <a:solidFill>
                  <a:prstClr val="white"/>
                </a:solidFill>
              </a:rPr>
              <a:t> </a:t>
            </a:r>
            <a:r>
              <a:rPr lang="en-US" altLang="ko-KR" dirty="0">
                <a:solidFill>
                  <a:prstClr val="white"/>
                </a:solidFill>
              </a:rPr>
              <a:t>&amp; </a:t>
            </a:r>
            <a:r>
              <a:rPr lang="ko-KR" altLang="en-US" dirty="0">
                <a:solidFill>
                  <a:prstClr val="white"/>
                </a:solidFill>
              </a:rPr>
              <a:t>베이지</a:t>
            </a:r>
            <a:r>
              <a:rPr lang="en-US" altLang="ko-KR" dirty="0">
                <a:solidFill>
                  <a:prstClr val="white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prstClr val="white"/>
                </a:solidFill>
              </a:rPr>
              <a:t>2. </a:t>
            </a:r>
            <a:r>
              <a:rPr lang="ko-KR" altLang="en-US" dirty="0">
                <a:solidFill>
                  <a:prstClr val="white"/>
                </a:solidFill>
              </a:rPr>
              <a:t>영상 및 다양한 애니메이션을 통한 </a:t>
            </a:r>
            <a:endParaRPr lang="en-US" altLang="ko-KR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prstClr val="white"/>
                </a:solidFill>
              </a:rPr>
              <a:t>    UI/UX </a:t>
            </a:r>
            <a:r>
              <a:rPr lang="ko-KR" altLang="en-US" dirty="0">
                <a:solidFill>
                  <a:prstClr val="white"/>
                </a:solidFill>
              </a:rPr>
              <a:t>향상</a:t>
            </a:r>
            <a:endParaRPr lang="en-US" altLang="ko-KR" dirty="0">
              <a:solidFill>
                <a:prstClr val="white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8614882" y="2016369"/>
            <a:ext cx="305853" cy="291318"/>
          </a:xfrm>
          <a:prstGeom prst="ellipse">
            <a:avLst/>
          </a:prstGeom>
          <a:solidFill>
            <a:srgbClr val="262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9747830" y="2016369"/>
            <a:ext cx="305853" cy="291318"/>
          </a:xfrm>
          <a:prstGeom prst="ellipse">
            <a:avLst/>
          </a:prstGeom>
          <a:solidFill>
            <a:srgbClr val="DDC6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508209" y="4505067"/>
            <a:ext cx="4356313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4"/>
                </a:solidFill>
              </a:rPr>
              <a:t>Content-based CF </a:t>
            </a:r>
            <a:r>
              <a:rPr lang="ko-KR" altLang="en-US" b="1" dirty="0">
                <a:solidFill>
                  <a:schemeClr val="accent4"/>
                </a:solidFill>
              </a:rPr>
              <a:t>알고리즘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algn="ctr"/>
            <a:endParaRPr lang="en-US" altLang="ko-KR" dirty="0">
              <a:solidFill>
                <a:prstClr val="white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solidFill>
                  <a:prstClr val="white"/>
                </a:solidFill>
              </a:rPr>
              <a:t>Rating(</a:t>
            </a:r>
            <a:r>
              <a:rPr lang="ko-KR" altLang="en-US" dirty="0">
                <a:solidFill>
                  <a:prstClr val="white"/>
                </a:solidFill>
              </a:rPr>
              <a:t>사용자 평점</a:t>
            </a:r>
            <a:r>
              <a:rPr lang="en-US" altLang="ko-KR" dirty="0">
                <a:solidFill>
                  <a:prstClr val="white"/>
                </a:solidFill>
              </a:rPr>
              <a:t>)</a:t>
            </a:r>
            <a:r>
              <a:rPr lang="ko-KR" altLang="en-US" dirty="0">
                <a:solidFill>
                  <a:prstClr val="white"/>
                </a:solidFill>
              </a:rPr>
              <a:t>을 기준으로 적용</a:t>
            </a:r>
            <a:endParaRPr lang="en-US" altLang="ko-KR" dirty="0">
              <a:solidFill>
                <a:prstClr val="white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prstClr val="white"/>
                </a:solidFill>
              </a:rPr>
              <a:t>선택한 영화와 </a:t>
            </a:r>
            <a:r>
              <a:rPr lang="ko-KR" altLang="en-US" dirty="0" err="1">
                <a:solidFill>
                  <a:prstClr val="white"/>
                </a:solidFill>
              </a:rPr>
              <a:t>유사도가</a:t>
            </a:r>
            <a:r>
              <a:rPr lang="ko-KR" altLang="en-US" dirty="0">
                <a:solidFill>
                  <a:prstClr val="white"/>
                </a:solidFill>
              </a:rPr>
              <a:t> 높은</a:t>
            </a:r>
            <a:br>
              <a:rPr lang="en-US" altLang="ko-KR" dirty="0">
                <a:solidFill>
                  <a:prstClr val="white"/>
                </a:solidFill>
              </a:rPr>
            </a:br>
            <a:r>
              <a:rPr lang="ko-KR" altLang="en-US" dirty="0">
                <a:solidFill>
                  <a:prstClr val="white"/>
                </a:solidFill>
              </a:rPr>
              <a:t>영화 추천</a:t>
            </a:r>
            <a:endParaRPr lang="en-US" altLang="ko-K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455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B425DEA-B7CC-411F-96B3-109DEEF76A5C}"/>
              </a:ext>
            </a:extLst>
          </p:cNvPr>
          <p:cNvSpPr/>
          <p:nvPr/>
        </p:nvSpPr>
        <p:spPr>
          <a:xfrm>
            <a:off x="366712" y="806849"/>
            <a:ext cx="11458574" cy="60483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2700" dir="16200000" rotWithShape="0">
              <a:srgbClr val="FF795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B046FF-7911-4472-AB11-9C018DDAA8F7}"/>
              </a:ext>
            </a:extLst>
          </p:cNvPr>
          <p:cNvSpPr/>
          <p:nvPr/>
        </p:nvSpPr>
        <p:spPr>
          <a:xfrm>
            <a:off x="3424190" y="2776"/>
            <a:ext cx="534361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Progress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58C43F8-CFD9-44F3-B9D7-2668FDECBDAD}"/>
              </a:ext>
            </a:extLst>
          </p:cNvPr>
          <p:cNvSpPr/>
          <p:nvPr/>
        </p:nvSpPr>
        <p:spPr>
          <a:xfrm>
            <a:off x="5400675" y="665561"/>
            <a:ext cx="1390649" cy="282575"/>
          </a:xfrm>
          <a:prstGeom prst="roundRect">
            <a:avLst>
              <a:gd name="adj" fmla="val 50000"/>
            </a:avLst>
          </a:prstGeom>
          <a:solidFill>
            <a:srgbClr val="FF7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</a:rPr>
              <a:t>http://localhost:8080/</a:t>
            </a:r>
          </a:p>
        </p:txBody>
      </p:sp>
      <p:graphicFrame>
        <p:nvGraphicFramePr>
          <p:cNvPr id="34" name="Group 127">
            <a:extLst>
              <a:ext uri="{FF2B5EF4-FFF2-40B4-BE49-F238E27FC236}">
                <a16:creationId xmlns:a16="http://schemas.microsoft.com/office/drawing/2014/main" id="{C1207B82-E782-4433-ACF8-F549E4BC5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464397"/>
              </p:ext>
            </p:extLst>
          </p:nvPr>
        </p:nvGraphicFramePr>
        <p:xfrm>
          <a:off x="415961" y="1063413"/>
          <a:ext cx="11360076" cy="5718476"/>
        </p:xfrm>
        <a:graphic>
          <a:graphicData uri="http://schemas.openxmlformats.org/drawingml/2006/table">
            <a:tbl>
              <a:tblPr/>
              <a:tblGrid>
                <a:gridCol w="940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5777">
                  <a:extLst>
                    <a:ext uri="{9D8B030D-6E8A-4147-A177-3AD203B41FA5}">
                      <a16:colId xmlns:a16="http://schemas.microsoft.com/office/drawing/2014/main" val="2713800275"/>
                    </a:ext>
                  </a:extLst>
                </a:gridCol>
                <a:gridCol w="10804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4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4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4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4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4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4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49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658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Developer</a:t>
                      </a: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95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Function</a:t>
                      </a: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95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20</a:t>
                      </a: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95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21</a:t>
                      </a: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95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22</a:t>
                      </a: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95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23</a:t>
                      </a: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95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24</a:t>
                      </a: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95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25</a:t>
                      </a: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95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26</a:t>
                      </a: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95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27</a:t>
                      </a: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9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491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공통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웹 사이트 모델링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모델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 Serializer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구현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491">
                <a:tc vMerge="1"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웹 사이트 디자인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5750965"/>
                  </a:ext>
                </a:extLst>
              </a:tr>
              <a:tr h="443491">
                <a:tc rowSpan="5"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이유진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회원가입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로그인 구현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카카오 로그인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491">
                <a:tc vMerge="1"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자유 게시판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CRUD</a:t>
                      </a:r>
                    </a:p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댓글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CRD</a:t>
                      </a: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491">
                <a:tc vMerge="1"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메인 페이지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CSS</a:t>
                      </a: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491">
                <a:tc vMerge="1"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Youtube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기능 구현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491">
                <a:tc vMerge="1"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추천 알고리즘 구현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491">
                <a:tc rowSpan="5"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김진규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영화 데이터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4083674"/>
                  </a:ext>
                </a:extLst>
              </a:tr>
              <a:tr h="443491">
                <a:tc vMerge="1"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ERD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 작성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3718357"/>
                  </a:ext>
                </a:extLst>
              </a:tr>
              <a:tr h="443491">
                <a:tc vMerge="1"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영화 상세정보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영화 평점 기능 구현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0180123"/>
                  </a:ext>
                </a:extLst>
              </a:tr>
              <a:tr h="443491">
                <a:tc vMerge="1"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Search Bar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구현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96389"/>
                  </a:ext>
                </a:extLst>
              </a:tr>
              <a:tr h="443491">
                <a:tc vMerge="1"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지도 기능 구현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5" name="모서리가 둥근 직사각형 1">
            <a:extLst>
              <a:ext uri="{FF2B5EF4-FFF2-40B4-BE49-F238E27FC236}">
                <a16:creationId xmlns:a16="http://schemas.microsoft.com/office/drawing/2014/main" id="{5B25A81D-A77E-4CD5-B114-97B23B23A2C4}"/>
              </a:ext>
            </a:extLst>
          </p:cNvPr>
          <p:cNvSpPr/>
          <p:nvPr/>
        </p:nvSpPr>
        <p:spPr>
          <a:xfrm>
            <a:off x="3159911" y="1487895"/>
            <a:ext cx="1035977" cy="164736"/>
          </a:xfrm>
          <a:prstGeom prst="roundRect">
            <a:avLst>
              <a:gd name="adj" fmla="val 27173"/>
            </a:avLst>
          </a:prstGeom>
          <a:solidFill>
            <a:srgbClr val="FF7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모서리가 둥근 직사각형 1">
            <a:extLst>
              <a:ext uri="{FF2B5EF4-FFF2-40B4-BE49-F238E27FC236}">
                <a16:creationId xmlns:a16="http://schemas.microsoft.com/office/drawing/2014/main" id="{4B5C2BE5-0DFA-4EF1-92EE-CE0C399CFA49}"/>
              </a:ext>
            </a:extLst>
          </p:cNvPr>
          <p:cNvSpPr/>
          <p:nvPr/>
        </p:nvSpPr>
        <p:spPr>
          <a:xfrm>
            <a:off x="3149500" y="1685540"/>
            <a:ext cx="1056800" cy="164736"/>
          </a:xfrm>
          <a:prstGeom prst="roundRect">
            <a:avLst>
              <a:gd name="adj" fmla="val 27173"/>
            </a:avLst>
          </a:prstGeom>
          <a:solidFill>
            <a:srgbClr val="FF7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모서리가 둥근 직사각형 1">
            <a:extLst>
              <a:ext uri="{FF2B5EF4-FFF2-40B4-BE49-F238E27FC236}">
                <a16:creationId xmlns:a16="http://schemas.microsoft.com/office/drawing/2014/main" id="{355F7879-6D40-4602-8EEC-0FABA49AE864}"/>
              </a:ext>
            </a:extLst>
          </p:cNvPr>
          <p:cNvSpPr/>
          <p:nvPr/>
        </p:nvSpPr>
        <p:spPr>
          <a:xfrm>
            <a:off x="3141338" y="2385517"/>
            <a:ext cx="3232673" cy="164736"/>
          </a:xfrm>
          <a:prstGeom prst="roundRect">
            <a:avLst>
              <a:gd name="adj" fmla="val 27173"/>
            </a:avLst>
          </a:prstGeom>
          <a:solidFill>
            <a:srgbClr val="FF795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모서리가 둥근 직사각형 1">
            <a:extLst>
              <a:ext uri="{FF2B5EF4-FFF2-40B4-BE49-F238E27FC236}">
                <a16:creationId xmlns:a16="http://schemas.microsoft.com/office/drawing/2014/main" id="{F3F43A77-7502-498F-A150-2C0B236B3958}"/>
              </a:ext>
            </a:extLst>
          </p:cNvPr>
          <p:cNvSpPr/>
          <p:nvPr/>
        </p:nvSpPr>
        <p:spPr>
          <a:xfrm>
            <a:off x="9628660" y="2583162"/>
            <a:ext cx="1075210" cy="164736"/>
          </a:xfrm>
          <a:prstGeom prst="roundRect">
            <a:avLst>
              <a:gd name="adj" fmla="val 27173"/>
            </a:avLst>
          </a:prstGeom>
          <a:solidFill>
            <a:srgbClr val="FF795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5" name="모서리가 둥근 직사각형 1">
            <a:extLst>
              <a:ext uri="{FF2B5EF4-FFF2-40B4-BE49-F238E27FC236}">
                <a16:creationId xmlns:a16="http://schemas.microsoft.com/office/drawing/2014/main" id="{C5D7B53E-49D7-42B9-8F66-D4BBC8E9E662}"/>
              </a:ext>
            </a:extLst>
          </p:cNvPr>
          <p:cNvSpPr/>
          <p:nvPr/>
        </p:nvSpPr>
        <p:spPr>
          <a:xfrm>
            <a:off x="5298137" y="2832663"/>
            <a:ext cx="2148663" cy="164736"/>
          </a:xfrm>
          <a:prstGeom prst="roundRect">
            <a:avLst>
              <a:gd name="adj" fmla="val 27173"/>
            </a:avLst>
          </a:prstGeom>
          <a:solidFill>
            <a:srgbClr val="FF795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5" name="모서리가 둥근 직사각형 1">
            <a:extLst>
              <a:ext uri="{FF2B5EF4-FFF2-40B4-BE49-F238E27FC236}">
                <a16:creationId xmlns:a16="http://schemas.microsoft.com/office/drawing/2014/main" id="{0C2FA08B-4D17-4524-85EB-93D6BD9C7156}"/>
              </a:ext>
            </a:extLst>
          </p:cNvPr>
          <p:cNvSpPr/>
          <p:nvPr/>
        </p:nvSpPr>
        <p:spPr>
          <a:xfrm>
            <a:off x="6350013" y="3030308"/>
            <a:ext cx="2185009" cy="164736"/>
          </a:xfrm>
          <a:prstGeom prst="roundRect">
            <a:avLst>
              <a:gd name="adj" fmla="val 27173"/>
            </a:avLst>
          </a:prstGeom>
          <a:solidFill>
            <a:srgbClr val="FF795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6" name="모서리가 둥근 직사각형 1">
            <a:extLst>
              <a:ext uri="{FF2B5EF4-FFF2-40B4-BE49-F238E27FC236}">
                <a16:creationId xmlns:a16="http://schemas.microsoft.com/office/drawing/2014/main" id="{DBD06E6A-F2BD-46F4-9860-6D09B772D6CF}"/>
              </a:ext>
            </a:extLst>
          </p:cNvPr>
          <p:cNvSpPr/>
          <p:nvPr/>
        </p:nvSpPr>
        <p:spPr>
          <a:xfrm>
            <a:off x="4217082" y="5491973"/>
            <a:ext cx="5380810" cy="164736"/>
          </a:xfrm>
          <a:prstGeom prst="roundRect">
            <a:avLst>
              <a:gd name="adj" fmla="val 27173"/>
            </a:avLst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7" name="모서리가 둥근 직사각형 1">
            <a:extLst>
              <a:ext uri="{FF2B5EF4-FFF2-40B4-BE49-F238E27FC236}">
                <a16:creationId xmlns:a16="http://schemas.microsoft.com/office/drawing/2014/main" id="{5E775EE1-FD63-482A-8888-8C3474662863}"/>
              </a:ext>
            </a:extLst>
          </p:cNvPr>
          <p:cNvSpPr/>
          <p:nvPr/>
        </p:nvSpPr>
        <p:spPr>
          <a:xfrm>
            <a:off x="5296738" y="5689618"/>
            <a:ext cx="1081418" cy="164736"/>
          </a:xfrm>
          <a:prstGeom prst="roundRect">
            <a:avLst>
              <a:gd name="adj" fmla="val 27173"/>
            </a:avLst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8" name="모서리가 둥근 직사각형 1">
            <a:extLst>
              <a:ext uri="{FF2B5EF4-FFF2-40B4-BE49-F238E27FC236}">
                <a16:creationId xmlns:a16="http://schemas.microsoft.com/office/drawing/2014/main" id="{256A919C-B716-4BC3-9ACA-A8969C0E49AB}"/>
              </a:ext>
            </a:extLst>
          </p:cNvPr>
          <p:cNvSpPr/>
          <p:nvPr/>
        </p:nvSpPr>
        <p:spPr>
          <a:xfrm>
            <a:off x="9632599" y="2048639"/>
            <a:ext cx="2137395" cy="164736"/>
          </a:xfrm>
          <a:prstGeom prst="roundRect">
            <a:avLst>
              <a:gd name="adj" fmla="val 27173"/>
            </a:avLst>
          </a:prstGeom>
          <a:solidFill>
            <a:srgbClr val="FF7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9" name="모서리가 둥근 직사각형 1">
            <a:extLst>
              <a:ext uri="{FF2B5EF4-FFF2-40B4-BE49-F238E27FC236}">
                <a16:creationId xmlns:a16="http://schemas.microsoft.com/office/drawing/2014/main" id="{8A3682E7-7B6A-4E0E-97D8-5CA02298EBE4}"/>
              </a:ext>
            </a:extLst>
          </p:cNvPr>
          <p:cNvSpPr/>
          <p:nvPr/>
        </p:nvSpPr>
        <p:spPr>
          <a:xfrm>
            <a:off x="4232050" y="3369240"/>
            <a:ext cx="1070711" cy="164736"/>
          </a:xfrm>
          <a:prstGeom prst="roundRect">
            <a:avLst>
              <a:gd name="adj" fmla="val 27173"/>
            </a:avLst>
          </a:prstGeom>
          <a:solidFill>
            <a:srgbClr val="FF795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0" name="모서리가 둥근 직사각형 1">
            <a:extLst>
              <a:ext uri="{FF2B5EF4-FFF2-40B4-BE49-F238E27FC236}">
                <a16:creationId xmlns:a16="http://schemas.microsoft.com/office/drawing/2014/main" id="{F1F367DA-841F-451F-9F7A-8042DCADA427}"/>
              </a:ext>
            </a:extLst>
          </p:cNvPr>
          <p:cNvSpPr/>
          <p:nvPr/>
        </p:nvSpPr>
        <p:spPr>
          <a:xfrm>
            <a:off x="7446410" y="3831036"/>
            <a:ext cx="2171234" cy="164736"/>
          </a:xfrm>
          <a:prstGeom prst="roundRect">
            <a:avLst>
              <a:gd name="adj" fmla="val 27173"/>
            </a:avLst>
          </a:prstGeom>
          <a:solidFill>
            <a:srgbClr val="FF795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1" name="모서리가 둥근 직사각형 1">
            <a:extLst>
              <a:ext uri="{FF2B5EF4-FFF2-40B4-BE49-F238E27FC236}">
                <a16:creationId xmlns:a16="http://schemas.microsoft.com/office/drawing/2014/main" id="{46A0C11E-9B4C-40DB-880C-47EE4F611931}"/>
              </a:ext>
            </a:extLst>
          </p:cNvPr>
          <p:cNvSpPr/>
          <p:nvPr/>
        </p:nvSpPr>
        <p:spPr>
          <a:xfrm>
            <a:off x="4232107" y="4252336"/>
            <a:ext cx="3210694" cy="164736"/>
          </a:xfrm>
          <a:prstGeom prst="roundRect">
            <a:avLst>
              <a:gd name="adj" fmla="val 27173"/>
            </a:avLst>
          </a:prstGeom>
          <a:solidFill>
            <a:srgbClr val="FF795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" name="모서리가 둥근 직사각형 1">
            <a:extLst>
              <a:ext uri="{FF2B5EF4-FFF2-40B4-BE49-F238E27FC236}">
                <a16:creationId xmlns:a16="http://schemas.microsoft.com/office/drawing/2014/main" id="{967D715A-7609-416E-B712-AE7B793129B6}"/>
              </a:ext>
            </a:extLst>
          </p:cNvPr>
          <p:cNvSpPr/>
          <p:nvPr/>
        </p:nvSpPr>
        <p:spPr>
          <a:xfrm>
            <a:off x="3138051" y="4716103"/>
            <a:ext cx="2149737" cy="164736"/>
          </a:xfrm>
          <a:prstGeom prst="roundRect">
            <a:avLst>
              <a:gd name="adj" fmla="val 27173"/>
            </a:avLst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3" name="모서리가 둥근 직사각형 1">
            <a:extLst>
              <a:ext uri="{FF2B5EF4-FFF2-40B4-BE49-F238E27FC236}">
                <a16:creationId xmlns:a16="http://schemas.microsoft.com/office/drawing/2014/main" id="{38AF848B-C241-4F53-911A-026DB73E50C1}"/>
              </a:ext>
            </a:extLst>
          </p:cNvPr>
          <p:cNvSpPr/>
          <p:nvPr/>
        </p:nvSpPr>
        <p:spPr>
          <a:xfrm>
            <a:off x="5279226" y="5147965"/>
            <a:ext cx="1103154" cy="164736"/>
          </a:xfrm>
          <a:prstGeom prst="roundRect">
            <a:avLst>
              <a:gd name="adj" fmla="val 27173"/>
            </a:avLst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4" name="모서리가 둥근 직사각형 1">
            <a:extLst>
              <a:ext uri="{FF2B5EF4-FFF2-40B4-BE49-F238E27FC236}">
                <a16:creationId xmlns:a16="http://schemas.microsoft.com/office/drawing/2014/main" id="{EF1D105E-0822-4894-8B0A-E98B8FC11AE2}"/>
              </a:ext>
            </a:extLst>
          </p:cNvPr>
          <p:cNvSpPr/>
          <p:nvPr/>
        </p:nvSpPr>
        <p:spPr>
          <a:xfrm>
            <a:off x="9622856" y="6513676"/>
            <a:ext cx="1067368" cy="164736"/>
          </a:xfrm>
          <a:prstGeom prst="roundRect">
            <a:avLst>
              <a:gd name="adj" fmla="val 27173"/>
            </a:avLst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5" name="모서리가 둥근 직사각형 1">
            <a:extLst>
              <a:ext uri="{FF2B5EF4-FFF2-40B4-BE49-F238E27FC236}">
                <a16:creationId xmlns:a16="http://schemas.microsoft.com/office/drawing/2014/main" id="{7D327FA6-8BA9-42A7-B50B-A384575428D0}"/>
              </a:ext>
            </a:extLst>
          </p:cNvPr>
          <p:cNvSpPr/>
          <p:nvPr/>
        </p:nvSpPr>
        <p:spPr>
          <a:xfrm>
            <a:off x="6391649" y="6019279"/>
            <a:ext cx="3210695" cy="164736"/>
          </a:xfrm>
          <a:prstGeom prst="roundRect">
            <a:avLst>
              <a:gd name="adj" fmla="val 27173"/>
            </a:avLst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6" name="모서리가 둥근 직사각형 1">
            <a:extLst>
              <a:ext uri="{FF2B5EF4-FFF2-40B4-BE49-F238E27FC236}">
                <a16:creationId xmlns:a16="http://schemas.microsoft.com/office/drawing/2014/main" id="{282A52BE-CA86-498C-8184-1ADCE78B74CB}"/>
              </a:ext>
            </a:extLst>
          </p:cNvPr>
          <p:cNvSpPr/>
          <p:nvPr/>
        </p:nvSpPr>
        <p:spPr>
          <a:xfrm>
            <a:off x="7454969" y="5689618"/>
            <a:ext cx="1081418" cy="164736"/>
          </a:xfrm>
          <a:prstGeom prst="roundRect">
            <a:avLst>
              <a:gd name="adj" fmla="val 27173"/>
            </a:avLst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7" name="모서리가 둥근 직사각형 1">
            <a:extLst>
              <a:ext uri="{FF2B5EF4-FFF2-40B4-BE49-F238E27FC236}">
                <a16:creationId xmlns:a16="http://schemas.microsoft.com/office/drawing/2014/main" id="{32FABF2F-2118-45C2-B15B-FF00F3416901}"/>
              </a:ext>
            </a:extLst>
          </p:cNvPr>
          <p:cNvSpPr/>
          <p:nvPr/>
        </p:nvSpPr>
        <p:spPr>
          <a:xfrm>
            <a:off x="8546453" y="4716103"/>
            <a:ext cx="1060641" cy="164736"/>
          </a:xfrm>
          <a:prstGeom prst="roundRect">
            <a:avLst>
              <a:gd name="adj" fmla="val 27173"/>
            </a:avLst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8" name="모서리가 둥근 직사각형 1">
            <a:extLst>
              <a:ext uri="{FF2B5EF4-FFF2-40B4-BE49-F238E27FC236}">
                <a16:creationId xmlns:a16="http://schemas.microsoft.com/office/drawing/2014/main" id="{F65AE91B-BA78-4853-84B6-22DD56138425}"/>
              </a:ext>
            </a:extLst>
          </p:cNvPr>
          <p:cNvSpPr/>
          <p:nvPr/>
        </p:nvSpPr>
        <p:spPr>
          <a:xfrm>
            <a:off x="9607094" y="5147965"/>
            <a:ext cx="1103154" cy="164736"/>
          </a:xfrm>
          <a:prstGeom prst="roundRect">
            <a:avLst>
              <a:gd name="adj" fmla="val 27173"/>
            </a:avLst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9" name="모서리가 둥근 직사각형 1">
            <a:extLst>
              <a:ext uri="{FF2B5EF4-FFF2-40B4-BE49-F238E27FC236}">
                <a16:creationId xmlns:a16="http://schemas.microsoft.com/office/drawing/2014/main" id="{BBE2EF23-AA59-4DCE-BFC5-6699700CFEC6}"/>
              </a:ext>
            </a:extLst>
          </p:cNvPr>
          <p:cNvSpPr/>
          <p:nvPr/>
        </p:nvSpPr>
        <p:spPr>
          <a:xfrm>
            <a:off x="6382380" y="1487895"/>
            <a:ext cx="1035977" cy="164736"/>
          </a:xfrm>
          <a:prstGeom prst="roundRect">
            <a:avLst>
              <a:gd name="adj" fmla="val 27173"/>
            </a:avLst>
          </a:prstGeom>
          <a:solidFill>
            <a:srgbClr val="FF7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0" name="모서리가 둥근 직사각형 1">
            <a:extLst>
              <a:ext uri="{FF2B5EF4-FFF2-40B4-BE49-F238E27FC236}">
                <a16:creationId xmlns:a16="http://schemas.microsoft.com/office/drawing/2014/main" id="{BEBEADB6-4637-4F8A-9626-6CB98A887571}"/>
              </a:ext>
            </a:extLst>
          </p:cNvPr>
          <p:cNvSpPr/>
          <p:nvPr/>
        </p:nvSpPr>
        <p:spPr>
          <a:xfrm>
            <a:off x="5325580" y="1685540"/>
            <a:ext cx="1056800" cy="164736"/>
          </a:xfrm>
          <a:prstGeom prst="roundRect">
            <a:avLst>
              <a:gd name="adj" fmla="val 27173"/>
            </a:avLst>
          </a:prstGeom>
          <a:solidFill>
            <a:srgbClr val="FF7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1" name="모서리가 둥근 직사각형 1">
            <a:extLst>
              <a:ext uri="{FF2B5EF4-FFF2-40B4-BE49-F238E27FC236}">
                <a16:creationId xmlns:a16="http://schemas.microsoft.com/office/drawing/2014/main" id="{9EB48A6D-68D6-4F10-98EE-7E5B2D6D185E}"/>
              </a:ext>
            </a:extLst>
          </p:cNvPr>
          <p:cNvSpPr/>
          <p:nvPr/>
        </p:nvSpPr>
        <p:spPr>
          <a:xfrm>
            <a:off x="7442517" y="1685540"/>
            <a:ext cx="1056800" cy="164736"/>
          </a:xfrm>
          <a:prstGeom prst="roundRect">
            <a:avLst>
              <a:gd name="adj" fmla="val 27173"/>
            </a:avLst>
          </a:prstGeom>
          <a:solidFill>
            <a:srgbClr val="FF7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390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B425DEA-B7CC-411F-96B3-109DEEF76A5C}"/>
              </a:ext>
            </a:extLst>
          </p:cNvPr>
          <p:cNvSpPr/>
          <p:nvPr/>
        </p:nvSpPr>
        <p:spPr>
          <a:xfrm>
            <a:off x="366712" y="806849"/>
            <a:ext cx="11458574" cy="60483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2700" dir="16200000" rotWithShape="0">
              <a:srgbClr val="FF795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B046FF-7911-4472-AB11-9C018DDAA8F7}"/>
              </a:ext>
            </a:extLst>
          </p:cNvPr>
          <p:cNvSpPr/>
          <p:nvPr/>
        </p:nvSpPr>
        <p:spPr>
          <a:xfrm>
            <a:off x="3424190" y="2776"/>
            <a:ext cx="534361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Notion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58C43F8-CFD9-44F3-B9D7-2668FDECBDAD}"/>
              </a:ext>
            </a:extLst>
          </p:cNvPr>
          <p:cNvSpPr/>
          <p:nvPr/>
        </p:nvSpPr>
        <p:spPr>
          <a:xfrm>
            <a:off x="5400675" y="665561"/>
            <a:ext cx="1390649" cy="282575"/>
          </a:xfrm>
          <a:prstGeom prst="roundRect">
            <a:avLst>
              <a:gd name="adj" fmla="val 50000"/>
            </a:avLst>
          </a:prstGeom>
          <a:solidFill>
            <a:srgbClr val="FF7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</a:rPr>
              <a:t>http://localhost:8080/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5C8DEA-2939-423D-BE51-D4A6D6B219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490"/>
          <a:stretch/>
        </p:blipFill>
        <p:spPr>
          <a:xfrm>
            <a:off x="366712" y="860895"/>
            <a:ext cx="4055935" cy="255498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E5D9D73-1BBC-435E-9986-152C929A3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140" y="1666156"/>
            <a:ext cx="5659546" cy="402593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AD474A0-9D97-49D3-A2BD-BD32FE89F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8686" y="2247723"/>
            <a:ext cx="1901135" cy="402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540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직사각형 361">
            <a:extLst>
              <a:ext uri="{FF2B5EF4-FFF2-40B4-BE49-F238E27FC236}">
                <a16:creationId xmlns:a16="http://schemas.microsoft.com/office/drawing/2014/main" id="{EB425DEA-B7CC-411F-96B3-109DEEF76A5C}"/>
              </a:ext>
            </a:extLst>
          </p:cNvPr>
          <p:cNvSpPr/>
          <p:nvPr/>
        </p:nvSpPr>
        <p:spPr>
          <a:xfrm>
            <a:off x="277782" y="806848"/>
            <a:ext cx="11458574" cy="60483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2700" dir="16200000" rotWithShape="0">
              <a:srgbClr val="FF795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B046FF-7911-4472-AB11-9C018DDAA8F7}"/>
              </a:ext>
            </a:extLst>
          </p:cNvPr>
          <p:cNvSpPr/>
          <p:nvPr/>
        </p:nvSpPr>
        <p:spPr>
          <a:xfrm>
            <a:off x="3424190" y="2776"/>
            <a:ext cx="534361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목표 서비스 구현 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&amp; 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추가 서비스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58C43F8-CFD9-44F3-B9D7-2668FDECBDAD}"/>
              </a:ext>
            </a:extLst>
          </p:cNvPr>
          <p:cNvSpPr/>
          <p:nvPr/>
        </p:nvSpPr>
        <p:spPr>
          <a:xfrm>
            <a:off x="5400675" y="665561"/>
            <a:ext cx="1390649" cy="282575"/>
          </a:xfrm>
          <a:prstGeom prst="roundRect">
            <a:avLst>
              <a:gd name="adj" fmla="val 50000"/>
            </a:avLst>
          </a:prstGeom>
          <a:solidFill>
            <a:srgbClr val="FF7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</a:rPr>
              <a:t>http://localhost:8080/</a:t>
            </a:r>
          </a:p>
        </p:txBody>
      </p:sp>
      <p:sp>
        <p:nvSpPr>
          <p:cNvPr id="387" name="직사각형 386">
            <a:extLst>
              <a:ext uri="{FF2B5EF4-FFF2-40B4-BE49-F238E27FC236}">
                <a16:creationId xmlns:a16="http://schemas.microsoft.com/office/drawing/2014/main" id="{E03C0D31-E9B7-4781-90A2-7D21A36EB347}"/>
              </a:ext>
            </a:extLst>
          </p:cNvPr>
          <p:cNvSpPr/>
          <p:nvPr/>
        </p:nvSpPr>
        <p:spPr>
          <a:xfrm>
            <a:off x="9715461" y="5247160"/>
            <a:ext cx="1810569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5B6176"/>
                </a:solidFill>
              </a:rPr>
              <a:t>100</a:t>
            </a:r>
            <a:r>
              <a:rPr lang="en-US" altLang="ko-KR" sz="2000" dirty="0">
                <a:solidFill>
                  <a:srgbClr val="5B6176"/>
                </a:solidFill>
              </a:rPr>
              <a:t>%</a:t>
            </a:r>
            <a:endParaRPr lang="en-US" altLang="ko-KR" sz="2000" b="1" dirty="0">
              <a:solidFill>
                <a:srgbClr val="5B6176"/>
              </a:solidFill>
            </a:endParaRPr>
          </a:p>
        </p:txBody>
      </p:sp>
      <p:sp>
        <p:nvSpPr>
          <p:cNvPr id="388" name="직사각형 387">
            <a:extLst>
              <a:ext uri="{FF2B5EF4-FFF2-40B4-BE49-F238E27FC236}">
                <a16:creationId xmlns:a16="http://schemas.microsoft.com/office/drawing/2014/main" id="{01437881-44D8-4A95-A85C-29836C0406F0}"/>
              </a:ext>
            </a:extLst>
          </p:cNvPr>
          <p:cNvSpPr/>
          <p:nvPr/>
        </p:nvSpPr>
        <p:spPr>
          <a:xfrm>
            <a:off x="772518" y="5194365"/>
            <a:ext cx="1810569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5B6176"/>
                </a:solidFill>
              </a:rPr>
              <a:t>100</a:t>
            </a:r>
            <a:r>
              <a:rPr lang="en-US" altLang="ko-KR" sz="2000" dirty="0">
                <a:solidFill>
                  <a:srgbClr val="5B6176"/>
                </a:solidFill>
              </a:rPr>
              <a:t>%</a:t>
            </a:r>
            <a:endParaRPr lang="en-US" altLang="ko-KR" sz="2000" b="1" dirty="0">
              <a:solidFill>
                <a:srgbClr val="5B6176"/>
              </a:solidFill>
            </a:endParaRPr>
          </a:p>
        </p:txBody>
      </p:sp>
      <p:sp>
        <p:nvSpPr>
          <p:cNvPr id="389" name="직사각형 388">
            <a:extLst>
              <a:ext uri="{FF2B5EF4-FFF2-40B4-BE49-F238E27FC236}">
                <a16:creationId xmlns:a16="http://schemas.microsoft.com/office/drawing/2014/main" id="{ECC228A4-8049-4BE6-9361-74E541833D94}"/>
              </a:ext>
            </a:extLst>
          </p:cNvPr>
          <p:cNvSpPr/>
          <p:nvPr/>
        </p:nvSpPr>
        <p:spPr>
          <a:xfrm>
            <a:off x="6624674" y="2141030"/>
            <a:ext cx="1810569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5B6176"/>
                </a:solidFill>
              </a:rPr>
              <a:t>100</a:t>
            </a:r>
            <a:r>
              <a:rPr lang="en-US" altLang="ko-KR" sz="2000" dirty="0">
                <a:solidFill>
                  <a:srgbClr val="5B6176"/>
                </a:solidFill>
              </a:rPr>
              <a:t>%</a:t>
            </a:r>
            <a:endParaRPr lang="en-US" altLang="ko-KR" sz="2000" b="1" dirty="0">
              <a:solidFill>
                <a:srgbClr val="5B6176"/>
              </a:solidFill>
            </a:endParaRPr>
          </a:p>
        </p:txBody>
      </p:sp>
      <p:sp>
        <p:nvSpPr>
          <p:cNvPr id="390" name="직사각형 389">
            <a:extLst>
              <a:ext uri="{FF2B5EF4-FFF2-40B4-BE49-F238E27FC236}">
                <a16:creationId xmlns:a16="http://schemas.microsoft.com/office/drawing/2014/main" id="{60B29E7C-2840-4DDD-920C-DDE40F2DB4DD}"/>
              </a:ext>
            </a:extLst>
          </p:cNvPr>
          <p:cNvSpPr/>
          <p:nvPr/>
        </p:nvSpPr>
        <p:spPr>
          <a:xfrm>
            <a:off x="3613706" y="2151906"/>
            <a:ext cx="1810569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5B6176"/>
                </a:solidFill>
              </a:rPr>
              <a:t>100</a:t>
            </a:r>
            <a:r>
              <a:rPr lang="en-US" altLang="ko-KR" sz="2000" dirty="0">
                <a:solidFill>
                  <a:srgbClr val="5B6176"/>
                </a:solidFill>
              </a:rPr>
              <a:t>%</a:t>
            </a:r>
            <a:endParaRPr lang="en-US" altLang="ko-KR" sz="2000" b="1" dirty="0">
              <a:solidFill>
                <a:srgbClr val="5B6176"/>
              </a:solidFill>
            </a:endParaRPr>
          </a:p>
        </p:txBody>
      </p:sp>
      <p:sp>
        <p:nvSpPr>
          <p:cNvPr id="391" name="직사각형 390">
            <a:extLst>
              <a:ext uri="{FF2B5EF4-FFF2-40B4-BE49-F238E27FC236}">
                <a16:creationId xmlns:a16="http://schemas.microsoft.com/office/drawing/2014/main" id="{DB59E195-3FE5-4C77-839E-4EC7F9B122F4}"/>
              </a:ext>
            </a:extLst>
          </p:cNvPr>
          <p:cNvSpPr/>
          <p:nvPr/>
        </p:nvSpPr>
        <p:spPr>
          <a:xfrm>
            <a:off x="6703416" y="5258894"/>
            <a:ext cx="1810569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5B6176"/>
                </a:solidFill>
              </a:rPr>
              <a:t>100</a:t>
            </a:r>
            <a:r>
              <a:rPr lang="en-US" altLang="ko-KR" sz="2000" dirty="0">
                <a:solidFill>
                  <a:srgbClr val="5B6176"/>
                </a:solidFill>
              </a:rPr>
              <a:t>%</a:t>
            </a:r>
            <a:endParaRPr lang="en-US" altLang="ko-KR" sz="2000" b="1" dirty="0">
              <a:solidFill>
                <a:srgbClr val="5B6176"/>
              </a:solidFill>
            </a:endParaRPr>
          </a:p>
        </p:txBody>
      </p:sp>
      <p:sp>
        <p:nvSpPr>
          <p:cNvPr id="392" name="직사각형 391">
            <a:extLst>
              <a:ext uri="{FF2B5EF4-FFF2-40B4-BE49-F238E27FC236}">
                <a16:creationId xmlns:a16="http://schemas.microsoft.com/office/drawing/2014/main" id="{B161C79C-DBA4-46E2-AE6D-0AC24B60679D}"/>
              </a:ext>
            </a:extLst>
          </p:cNvPr>
          <p:cNvSpPr/>
          <p:nvPr/>
        </p:nvSpPr>
        <p:spPr>
          <a:xfrm>
            <a:off x="3764017" y="5282340"/>
            <a:ext cx="1810569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5B6176"/>
                </a:solidFill>
              </a:rPr>
              <a:t>100</a:t>
            </a:r>
            <a:r>
              <a:rPr lang="en-US" altLang="ko-KR" sz="2000" dirty="0">
                <a:solidFill>
                  <a:srgbClr val="5B6176"/>
                </a:solidFill>
              </a:rPr>
              <a:t>%</a:t>
            </a:r>
            <a:endParaRPr lang="en-US" altLang="ko-KR" sz="2000" b="1" dirty="0">
              <a:solidFill>
                <a:srgbClr val="5B6176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B430A88-FB72-4A2B-A6E7-0ECD8C9CDC7A}"/>
              </a:ext>
            </a:extLst>
          </p:cNvPr>
          <p:cNvSpPr/>
          <p:nvPr/>
        </p:nvSpPr>
        <p:spPr>
          <a:xfrm>
            <a:off x="62957" y="1249464"/>
            <a:ext cx="3089869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err="1">
                <a:solidFill>
                  <a:srgbClr val="5B6176"/>
                </a:solidFill>
              </a:rPr>
              <a:t>Kakao</a:t>
            </a:r>
            <a:endParaRPr lang="en-US" altLang="ko-KR" sz="1400" b="1" dirty="0">
              <a:solidFill>
                <a:srgbClr val="5B6176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5B6176"/>
                </a:solidFill>
              </a:rPr>
              <a:t>로그인</a:t>
            </a:r>
            <a:r>
              <a:rPr lang="en-US" altLang="ko-KR" sz="1400" b="1" dirty="0">
                <a:solidFill>
                  <a:srgbClr val="5B6176"/>
                </a:solidFill>
              </a:rPr>
              <a:t>, </a:t>
            </a:r>
            <a:r>
              <a:rPr lang="ko-KR" altLang="en-US" sz="1400" b="1" dirty="0">
                <a:solidFill>
                  <a:srgbClr val="5B6176"/>
                </a:solidFill>
              </a:rPr>
              <a:t>로그아웃</a:t>
            </a:r>
            <a:r>
              <a:rPr lang="en-US" altLang="ko-KR" sz="1400" b="1" dirty="0">
                <a:solidFill>
                  <a:srgbClr val="5B6176"/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5B6176"/>
                </a:solidFill>
              </a:rPr>
              <a:t>회원가입 기능 구현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C4C5ACA7-4555-4F78-9DD6-F074A021E728}"/>
              </a:ext>
            </a:extLst>
          </p:cNvPr>
          <p:cNvGrpSpPr/>
          <p:nvPr/>
        </p:nvGrpSpPr>
        <p:grpSpPr>
          <a:xfrm>
            <a:off x="1010631" y="3076180"/>
            <a:ext cx="1236560" cy="248488"/>
            <a:chOff x="9764887" y="2269703"/>
            <a:chExt cx="2109424" cy="423891"/>
          </a:xfrm>
        </p:grpSpPr>
        <p:sp>
          <p:nvSpPr>
            <p:cNvPr id="44" name="모서리가 둥근 직사각형 46">
              <a:extLst>
                <a:ext uri="{FF2B5EF4-FFF2-40B4-BE49-F238E27FC236}">
                  <a16:creationId xmlns:a16="http://schemas.microsoft.com/office/drawing/2014/main" id="{5767A8E2-C026-455E-8CD3-7596B62DAAFB}"/>
                </a:ext>
              </a:extLst>
            </p:cNvPr>
            <p:cNvSpPr/>
            <p:nvPr/>
          </p:nvSpPr>
          <p:spPr>
            <a:xfrm>
              <a:off x="9786551" y="2302476"/>
              <a:ext cx="2087760" cy="358346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 w="1905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    ACCOUNTS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F26212DE-8501-442C-938D-7F90DC0048CC}"/>
                </a:ext>
              </a:extLst>
            </p:cNvPr>
            <p:cNvSpPr/>
            <p:nvPr/>
          </p:nvSpPr>
          <p:spPr>
            <a:xfrm>
              <a:off x="9764887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B617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</a:t>
              </a: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D43C89AF-4553-4044-B779-B71D0A6259CA}"/>
              </a:ext>
            </a:extLst>
          </p:cNvPr>
          <p:cNvGrpSpPr/>
          <p:nvPr/>
        </p:nvGrpSpPr>
        <p:grpSpPr>
          <a:xfrm>
            <a:off x="612054" y="948136"/>
            <a:ext cx="1996706" cy="1996706"/>
            <a:chOff x="3853271" y="4258792"/>
            <a:chExt cx="2429299" cy="2429299"/>
          </a:xfrm>
        </p:grpSpPr>
        <p:sp>
          <p:nvSpPr>
            <p:cNvPr id="46" name="자유형: 도형 377">
              <a:extLst>
                <a:ext uri="{FF2B5EF4-FFF2-40B4-BE49-F238E27FC236}">
                  <a16:creationId xmlns:a16="http://schemas.microsoft.com/office/drawing/2014/main" id="{EF6C39F0-F108-4E16-9871-8903B3A74D46}"/>
                </a:ext>
              </a:extLst>
            </p:cNvPr>
            <p:cNvSpPr/>
            <p:nvPr/>
          </p:nvSpPr>
          <p:spPr>
            <a:xfrm>
              <a:off x="4775355" y="4258792"/>
              <a:ext cx="270051" cy="286395"/>
            </a:xfrm>
            <a:custGeom>
              <a:avLst/>
              <a:gdLst>
                <a:gd name="connsiteX0" fmla="*/ 456991 w 456991"/>
                <a:gd name="connsiteY0" fmla="*/ 0 h 484649"/>
                <a:gd name="connsiteX1" fmla="*/ 456991 w 456991"/>
                <a:gd name="connsiteY1" fmla="*/ 439461 h 484649"/>
                <a:gd name="connsiteX2" fmla="*/ 329666 w 456991"/>
                <a:gd name="connsiteY2" fmla="*/ 445890 h 484649"/>
                <a:gd name="connsiteX3" fmla="*/ 169020 w 456991"/>
                <a:gd name="connsiteY3" fmla="*/ 470408 h 484649"/>
                <a:gd name="connsiteX4" fmla="*/ 113634 w 456991"/>
                <a:gd name="connsiteY4" fmla="*/ 484649 h 484649"/>
                <a:gd name="connsiteX5" fmla="*/ 0 w 456991"/>
                <a:gd name="connsiteY5" fmla="*/ 60562 h 484649"/>
                <a:gd name="connsiteX6" fmla="*/ 80453 w 456991"/>
                <a:gd name="connsiteY6" fmla="*/ 39875 h 484649"/>
                <a:gd name="connsiteX7" fmla="*/ 284734 w 456991"/>
                <a:gd name="connsiteY7" fmla="*/ 8698 h 484649"/>
                <a:gd name="connsiteX8" fmla="*/ 456991 w 456991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1" h="484649">
                  <a:moveTo>
                    <a:pt x="456991" y="0"/>
                  </a:moveTo>
                  <a:lnTo>
                    <a:pt x="456991" y="439461"/>
                  </a:lnTo>
                  <a:lnTo>
                    <a:pt x="329666" y="445890"/>
                  </a:lnTo>
                  <a:cubicBezTo>
                    <a:pt x="275276" y="451414"/>
                    <a:pt x="221682" y="459632"/>
                    <a:pt x="169020" y="470408"/>
                  </a:cubicBezTo>
                  <a:lnTo>
                    <a:pt x="113634" y="484649"/>
                  </a:lnTo>
                  <a:lnTo>
                    <a:pt x="0" y="60562"/>
                  </a:lnTo>
                  <a:lnTo>
                    <a:pt x="80453" y="39875"/>
                  </a:lnTo>
                  <a:cubicBezTo>
                    <a:pt x="147419" y="26172"/>
                    <a:pt x="215570" y="15722"/>
                    <a:pt x="284734" y="8698"/>
                  </a:cubicBezTo>
                  <a:lnTo>
                    <a:pt x="456991" y="0"/>
                  </a:lnTo>
                  <a:close/>
                </a:path>
              </a:pathLst>
            </a:custGeom>
            <a:noFill/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47" name="자유형: 도형 378">
              <a:extLst>
                <a:ext uri="{FF2B5EF4-FFF2-40B4-BE49-F238E27FC236}">
                  <a16:creationId xmlns:a16="http://schemas.microsoft.com/office/drawing/2014/main" id="{ECF7CE00-54B5-41C6-9675-EA1E17114EAD}"/>
                </a:ext>
              </a:extLst>
            </p:cNvPr>
            <p:cNvSpPr/>
            <p:nvPr/>
          </p:nvSpPr>
          <p:spPr>
            <a:xfrm>
              <a:off x="5090435" y="4258792"/>
              <a:ext cx="270052" cy="286395"/>
            </a:xfrm>
            <a:custGeom>
              <a:avLst/>
              <a:gdLst>
                <a:gd name="connsiteX0" fmla="*/ 0 w 456992"/>
                <a:gd name="connsiteY0" fmla="*/ 0 h 484649"/>
                <a:gd name="connsiteX1" fmla="*/ 172257 w 456992"/>
                <a:gd name="connsiteY1" fmla="*/ 8698 h 484649"/>
                <a:gd name="connsiteX2" fmla="*/ 376538 w 456992"/>
                <a:gd name="connsiteY2" fmla="*/ 39875 h 484649"/>
                <a:gd name="connsiteX3" fmla="*/ 456992 w 456992"/>
                <a:gd name="connsiteY3" fmla="*/ 60562 h 484649"/>
                <a:gd name="connsiteX4" fmla="*/ 343358 w 456992"/>
                <a:gd name="connsiteY4" fmla="*/ 484649 h 484649"/>
                <a:gd name="connsiteX5" fmla="*/ 287971 w 456992"/>
                <a:gd name="connsiteY5" fmla="*/ 470408 h 484649"/>
                <a:gd name="connsiteX6" fmla="*/ 127325 w 456992"/>
                <a:gd name="connsiteY6" fmla="*/ 445890 h 484649"/>
                <a:gd name="connsiteX7" fmla="*/ 0 w 456992"/>
                <a:gd name="connsiteY7" fmla="*/ 439461 h 484649"/>
                <a:gd name="connsiteX8" fmla="*/ 0 w 456992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2" h="484649">
                  <a:moveTo>
                    <a:pt x="0" y="0"/>
                  </a:moveTo>
                  <a:lnTo>
                    <a:pt x="172257" y="8698"/>
                  </a:lnTo>
                  <a:cubicBezTo>
                    <a:pt x="241421" y="15722"/>
                    <a:pt x="309572" y="26172"/>
                    <a:pt x="376538" y="39875"/>
                  </a:cubicBezTo>
                  <a:lnTo>
                    <a:pt x="456992" y="60562"/>
                  </a:lnTo>
                  <a:lnTo>
                    <a:pt x="343358" y="484649"/>
                  </a:lnTo>
                  <a:lnTo>
                    <a:pt x="287971" y="470408"/>
                  </a:lnTo>
                  <a:cubicBezTo>
                    <a:pt x="235309" y="459632"/>
                    <a:pt x="181715" y="451414"/>
                    <a:pt x="127325" y="445890"/>
                  </a:cubicBezTo>
                  <a:lnTo>
                    <a:pt x="0" y="439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48" name="자유형: 도형 379">
              <a:extLst>
                <a:ext uri="{FF2B5EF4-FFF2-40B4-BE49-F238E27FC236}">
                  <a16:creationId xmlns:a16="http://schemas.microsoft.com/office/drawing/2014/main" id="{A46D6745-C384-4D84-9452-86FB9F2A16E6}"/>
                </a:ext>
              </a:extLst>
            </p:cNvPr>
            <p:cNvSpPr/>
            <p:nvPr/>
          </p:nvSpPr>
          <p:spPr>
            <a:xfrm>
              <a:off x="4479741" y="4305794"/>
              <a:ext cx="319150" cy="328590"/>
            </a:xfrm>
            <a:custGeom>
              <a:avLst/>
              <a:gdLst>
                <a:gd name="connsiteX0" fmla="*/ 426444 w 540078"/>
                <a:gd name="connsiteY0" fmla="*/ 0 h 556052"/>
                <a:gd name="connsiteX1" fmla="*/ 540078 w 540078"/>
                <a:gd name="connsiteY1" fmla="*/ 424087 h 556052"/>
                <a:gd name="connsiteX2" fmla="*/ 514212 w 540078"/>
                <a:gd name="connsiteY2" fmla="*/ 430737 h 556052"/>
                <a:gd name="connsiteX3" fmla="*/ 224132 w 540078"/>
                <a:gd name="connsiteY3" fmla="*/ 553275 h 556052"/>
                <a:gd name="connsiteX4" fmla="*/ 219561 w 540078"/>
                <a:gd name="connsiteY4" fmla="*/ 556052 h 556052"/>
                <a:gd name="connsiteX5" fmla="*/ 0 w 540078"/>
                <a:gd name="connsiteY5" fmla="*/ 175760 h 556052"/>
                <a:gd name="connsiteX6" fmla="*/ 14659 w 540078"/>
                <a:gd name="connsiteY6" fmla="*/ 166854 h 556052"/>
                <a:gd name="connsiteX7" fmla="*/ 383530 w 540078"/>
                <a:gd name="connsiteY7" fmla="*/ 11034 h 556052"/>
                <a:gd name="connsiteX8" fmla="*/ 426444 w 540078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8" h="556052">
                  <a:moveTo>
                    <a:pt x="426444" y="0"/>
                  </a:moveTo>
                  <a:lnTo>
                    <a:pt x="540078" y="424087"/>
                  </a:lnTo>
                  <a:lnTo>
                    <a:pt x="514212" y="430737"/>
                  </a:lnTo>
                  <a:cubicBezTo>
                    <a:pt x="412888" y="462253"/>
                    <a:pt x="315833" y="503460"/>
                    <a:pt x="224132" y="553275"/>
                  </a:cubicBezTo>
                  <a:lnTo>
                    <a:pt x="219561" y="556052"/>
                  </a:lnTo>
                  <a:lnTo>
                    <a:pt x="0" y="175760"/>
                  </a:lnTo>
                  <a:lnTo>
                    <a:pt x="14659" y="166854"/>
                  </a:lnTo>
                  <a:cubicBezTo>
                    <a:pt x="131267" y="103509"/>
                    <a:pt x="254684" y="51109"/>
                    <a:pt x="383530" y="11034"/>
                  </a:cubicBezTo>
                  <a:lnTo>
                    <a:pt x="426444" y="0"/>
                  </a:lnTo>
                  <a:close/>
                </a:path>
              </a:pathLst>
            </a:custGeom>
            <a:noFill/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49" name="자유형: 도형 380">
              <a:extLst>
                <a:ext uri="{FF2B5EF4-FFF2-40B4-BE49-F238E27FC236}">
                  <a16:creationId xmlns:a16="http://schemas.microsoft.com/office/drawing/2014/main" id="{A90CDBB0-526C-4433-ABC7-578C988090B7}"/>
                </a:ext>
              </a:extLst>
            </p:cNvPr>
            <p:cNvSpPr/>
            <p:nvPr/>
          </p:nvSpPr>
          <p:spPr>
            <a:xfrm>
              <a:off x="5336950" y="4305794"/>
              <a:ext cx="319150" cy="328590"/>
            </a:xfrm>
            <a:custGeom>
              <a:avLst/>
              <a:gdLst>
                <a:gd name="connsiteX0" fmla="*/ 113633 w 540077"/>
                <a:gd name="connsiteY0" fmla="*/ 0 h 556052"/>
                <a:gd name="connsiteX1" fmla="*/ 156546 w 540077"/>
                <a:gd name="connsiteY1" fmla="*/ 11034 h 556052"/>
                <a:gd name="connsiteX2" fmla="*/ 525417 w 540077"/>
                <a:gd name="connsiteY2" fmla="*/ 166854 h 556052"/>
                <a:gd name="connsiteX3" fmla="*/ 540077 w 540077"/>
                <a:gd name="connsiteY3" fmla="*/ 175760 h 556052"/>
                <a:gd name="connsiteX4" fmla="*/ 320516 w 540077"/>
                <a:gd name="connsiteY4" fmla="*/ 556052 h 556052"/>
                <a:gd name="connsiteX5" fmla="*/ 315944 w 540077"/>
                <a:gd name="connsiteY5" fmla="*/ 553275 h 556052"/>
                <a:gd name="connsiteX6" fmla="*/ 25864 w 540077"/>
                <a:gd name="connsiteY6" fmla="*/ 430737 h 556052"/>
                <a:gd name="connsiteX7" fmla="*/ 0 w 540077"/>
                <a:gd name="connsiteY7" fmla="*/ 424087 h 556052"/>
                <a:gd name="connsiteX8" fmla="*/ 113633 w 540077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7" h="556052">
                  <a:moveTo>
                    <a:pt x="113633" y="0"/>
                  </a:moveTo>
                  <a:lnTo>
                    <a:pt x="156546" y="11034"/>
                  </a:lnTo>
                  <a:cubicBezTo>
                    <a:pt x="285393" y="51109"/>
                    <a:pt x="408810" y="103509"/>
                    <a:pt x="525417" y="166854"/>
                  </a:cubicBezTo>
                  <a:lnTo>
                    <a:pt x="540077" y="175760"/>
                  </a:lnTo>
                  <a:lnTo>
                    <a:pt x="320516" y="556052"/>
                  </a:lnTo>
                  <a:lnTo>
                    <a:pt x="315944" y="553275"/>
                  </a:lnTo>
                  <a:cubicBezTo>
                    <a:pt x="224244" y="503460"/>
                    <a:pt x="127189" y="462253"/>
                    <a:pt x="25864" y="430737"/>
                  </a:cubicBezTo>
                  <a:lnTo>
                    <a:pt x="0" y="424087"/>
                  </a:lnTo>
                  <a:lnTo>
                    <a:pt x="113633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50" name="자유형: 도형 381">
              <a:extLst>
                <a:ext uri="{FF2B5EF4-FFF2-40B4-BE49-F238E27FC236}">
                  <a16:creationId xmlns:a16="http://schemas.microsoft.com/office/drawing/2014/main" id="{6FFDAC98-9D8A-45BA-B40D-822CDD8D1EF7}"/>
                </a:ext>
              </a:extLst>
            </p:cNvPr>
            <p:cNvSpPr/>
            <p:nvPr/>
          </p:nvSpPr>
          <p:spPr>
            <a:xfrm>
              <a:off x="4224909" y="4433042"/>
              <a:ext cx="346085" cy="349179"/>
            </a:xfrm>
            <a:custGeom>
              <a:avLst/>
              <a:gdLst>
                <a:gd name="connsiteX0" fmla="*/ 366097 w 585658"/>
                <a:gd name="connsiteY0" fmla="*/ 0 h 590893"/>
                <a:gd name="connsiteX1" fmla="*/ 585658 w 585658"/>
                <a:gd name="connsiteY1" fmla="*/ 380292 h 590893"/>
                <a:gd name="connsiteX2" fmla="*/ 521970 w 585658"/>
                <a:gd name="connsiteY2" fmla="*/ 418983 h 590893"/>
                <a:gd name="connsiteX3" fmla="*/ 397416 w 585658"/>
                <a:gd name="connsiteY3" fmla="*/ 512123 h 590893"/>
                <a:gd name="connsiteX4" fmla="*/ 310746 w 585658"/>
                <a:gd name="connsiteY4" fmla="*/ 590893 h 590893"/>
                <a:gd name="connsiteX5" fmla="*/ 0 w 585658"/>
                <a:gd name="connsiteY5" fmla="*/ 280147 h 590893"/>
                <a:gd name="connsiteX6" fmla="*/ 117877 w 585658"/>
                <a:gd name="connsiteY6" fmla="*/ 173013 h 590893"/>
                <a:gd name="connsiteX7" fmla="*/ 276263 w 585658"/>
                <a:gd name="connsiteY7" fmla="*/ 54575 h 590893"/>
                <a:gd name="connsiteX8" fmla="*/ 366097 w 585658"/>
                <a:gd name="connsiteY8" fmla="*/ 0 h 59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8" h="590893">
                  <a:moveTo>
                    <a:pt x="366097" y="0"/>
                  </a:moveTo>
                  <a:lnTo>
                    <a:pt x="585658" y="380292"/>
                  </a:lnTo>
                  <a:lnTo>
                    <a:pt x="521970" y="418983"/>
                  </a:lnTo>
                  <a:cubicBezTo>
                    <a:pt x="478933" y="448058"/>
                    <a:pt x="437369" y="479150"/>
                    <a:pt x="397416" y="512123"/>
                  </a:cubicBezTo>
                  <a:lnTo>
                    <a:pt x="310746" y="590893"/>
                  </a:lnTo>
                  <a:lnTo>
                    <a:pt x="0" y="280147"/>
                  </a:lnTo>
                  <a:lnTo>
                    <a:pt x="117877" y="173013"/>
                  </a:lnTo>
                  <a:cubicBezTo>
                    <a:pt x="168683" y="131084"/>
                    <a:pt x="221536" y="91548"/>
                    <a:pt x="276263" y="54575"/>
                  </a:cubicBezTo>
                  <a:lnTo>
                    <a:pt x="366097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51" name="자유형: 도형 382">
              <a:extLst>
                <a:ext uri="{FF2B5EF4-FFF2-40B4-BE49-F238E27FC236}">
                  <a16:creationId xmlns:a16="http://schemas.microsoft.com/office/drawing/2014/main" id="{A420313F-D6C9-43EB-869D-F1F4F2416C74}"/>
                </a:ext>
              </a:extLst>
            </p:cNvPr>
            <p:cNvSpPr/>
            <p:nvPr/>
          </p:nvSpPr>
          <p:spPr>
            <a:xfrm>
              <a:off x="5564847" y="4433042"/>
              <a:ext cx="346085" cy="349179"/>
            </a:xfrm>
            <a:custGeom>
              <a:avLst/>
              <a:gdLst>
                <a:gd name="connsiteX0" fmla="*/ 219562 w 585657"/>
                <a:gd name="connsiteY0" fmla="*/ 0 h 590893"/>
                <a:gd name="connsiteX1" fmla="*/ 309394 w 585657"/>
                <a:gd name="connsiteY1" fmla="*/ 54575 h 590893"/>
                <a:gd name="connsiteX2" fmla="*/ 467780 w 585657"/>
                <a:gd name="connsiteY2" fmla="*/ 173013 h 590893"/>
                <a:gd name="connsiteX3" fmla="*/ 585657 w 585657"/>
                <a:gd name="connsiteY3" fmla="*/ 280147 h 590893"/>
                <a:gd name="connsiteX4" fmla="*/ 274911 w 585657"/>
                <a:gd name="connsiteY4" fmla="*/ 590893 h 590893"/>
                <a:gd name="connsiteX5" fmla="*/ 188241 w 585657"/>
                <a:gd name="connsiteY5" fmla="*/ 512123 h 590893"/>
                <a:gd name="connsiteX6" fmla="*/ 63687 w 585657"/>
                <a:gd name="connsiteY6" fmla="*/ 418983 h 590893"/>
                <a:gd name="connsiteX7" fmla="*/ 0 w 585657"/>
                <a:gd name="connsiteY7" fmla="*/ 380292 h 590893"/>
                <a:gd name="connsiteX8" fmla="*/ 219562 w 585657"/>
                <a:gd name="connsiteY8" fmla="*/ 0 h 59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7" h="590893">
                  <a:moveTo>
                    <a:pt x="219562" y="0"/>
                  </a:moveTo>
                  <a:lnTo>
                    <a:pt x="309394" y="54575"/>
                  </a:lnTo>
                  <a:cubicBezTo>
                    <a:pt x="364122" y="91548"/>
                    <a:pt x="416974" y="131084"/>
                    <a:pt x="467780" y="173013"/>
                  </a:cubicBezTo>
                  <a:lnTo>
                    <a:pt x="585657" y="280147"/>
                  </a:lnTo>
                  <a:lnTo>
                    <a:pt x="274911" y="590893"/>
                  </a:lnTo>
                  <a:lnTo>
                    <a:pt x="188241" y="512123"/>
                  </a:lnTo>
                  <a:cubicBezTo>
                    <a:pt x="148288" y="479150"/>
                    <a:pt x="106725" y="448058"/>
                    <a:pt x="63687" y="418983"/>
                  </a:cubicBezTo>
                  <a:lnTo>
                    <a:pt x="0" y="380292"/>
                  </a:lnTo>
                  <a:lnTo>
                    <a:pt x="21956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52" name="자유형: 도형 383">
              <a:extLst>
                <a:ext uri="{FF2B5EF4-FFF2-40B4-BE49-F238E27FC236}">
                  <a16:creationId xmlns:a16="http://schemas.microsoft.com/office/drawing/2014/main" id="{8E805B1B-D8F1-4332-9937-E29DACF9A4CD}"/>
                </a:ext>
              </a:extLst>
            </p:cNvPr>
            <p:cNvSpPr/>
            <p:nvPr/>
          </p:nvSpPr>
          <p:spPr>
            <a:xfrm>
              <a:off x="4027521" y="4630430"/>
              <a:ext cx="349179" cy="346085"/>
            </a:xfrm>
            <a:custGeom>
              <a:avLst/>
              <a:gdLst>
                <a:gd name="connsiteX0" fmla="*/ 280147 w 590893"/>
                <a:gd name="connsiteY0" fmla="*/ 0 h 585658"/>
                <a:gd name="connsiteX1" fmla="*/ 590893 w 590893"/>
                <a:gd name="connsiteY1" fmla="*/ 310746 h 585658"/>
                <a:gd name="connsiteX2" fmla="*/ 512123 w 590893"/>
                <a:gd name="connsiteY2" fmla="*/ 397416 h 585658"/>
                <a:gd name="connsiteX3" fmla="*/ 418983 w 590893"/>
                <a:gd name="connsiteY3" fmla="*/ 521970 h 585658"/>
                <a:gd name="connsiteX4" fmla="*/ 380292 w 590893"/>
                <a:gd name="connsiteY4" fmla="*/ 585658 h 585658"/>
                <a:gd name="connsiteX5" fmla="*/ 0 w 590893"/>
                <a:gd name="connsiteY5" fmla="*/ 366096 h 585658"/>
                <a:gd name="connsiteX6" fmla="*/ 54575 w 590893"/>
                <a:gd name="connsiteY6" fmla="*/ 276263 h 585658"/>
                <a:gd name="connsiteX7" fmla="*/ 173013 w 590893"/>
                <a:gd name="connsiteY7" fmla="*/ 117877 h 585658"/>
                <a:gd name="connsiteX8" fmla="*/ 280147 w 590893"/>
                <a:gd name="connsiteY8" fmla="*/ 0 h 58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3" h="585658">
                  <a:moveTo>
                    <a:pt x="280147" y="0"/>
                  </a:moveTo>
                  <a:lnTo>
                    <a:pt x="590893" y="310746"/>
                  </a:lnTo>
                  <a:lnTo>
                    <a:pt x="512123" y="397416"/>
                  </a:lnTo>
                  <a:cubicBezTo>
                    <a:pt x="479150" y="437369"/>
                    <a:pt x="448058" y="478933"/>
                    <a:pt x="418983" y="521970"/>
                  </a:cubicBezTo>
                  <a:lnTo>
                    <a:pt x="380292" y="585658"/>
                  </a:lnTo>
                  <a:lnTo>
                    <a:pt x="0" y="366096"/>
                  </a:lnTo>
                  <a:lnTo>
                    <a:pt x="54575" y="276263"/>
                  </a:lnTo>
                  <a:cubicBezTo>
                    <a:pt x="91548" y="221536"/>
                    <a:pt x="131085" y="168683"/>
                    <a:pt x="173013" y="117877"/>
                  </a:cubicBezTo>
                  <a:lnTo>
                    <a:pt x="280147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53" name="자유형: 도형 384">
              <a:extLst>
                <a:ext uri="{FF2B5EF4-FFF2-40B4-BE49-F238E27FC236}">
                  <a16:creationId xmlns:a16="http://schemas.microsoft.com/office/drawing/2014/main" id="{7890D5E3-22A2-4EB3-8A41-AD4BDB73ECBB}"/>
                </a:ext>
              </a:extLst>
            </p:cNvPr>
            <p:cNvSpPr/>
            <p:nvPr/>
          </p:nvSpPr>
          <p:spPr>
            <a:xfrm>
              <a:off x="5759141" y="4630430"/>
              <a:ext cx="349178" cy="346085"/>
            </a:xfrm>
            <a:custGeom>
              <a:avLst/>
              <a:gdLst>
                <a:gd name="connsiteX0" fmla="*/ 310746 w 590892"/>
                <a:gd name="connsiteY0" fmla="*/ 0 h 585658"/>
                <a:gd name="connsiteX1" fmla="*/ 417879 w 590892"/>
                <a:gd name="connsiteY1" fmla="*/ 117877 h 585658"/>
                <a:gd name="connsiteX2" fmla="*/ 536317 w 590892"/>
                <a:gd name="connsiteY2" fmla="*/ 276263 h 585658"/>
                <a:gd name="connsiteX3" fmla="*/ 590892 w 590892"/>
                <a:gd name="connsiteY3" fmla="*/ 366096 h 585658"/>
                <a:gd name="connsiteX4" fmla="*/ 210600 w 590892"/>
                <a:gd name="connsiteY4" fmla="*/ 585658 h 585658"/>
                <a:gd name="connsiteX5" fmla="*/ 171909 w 590892"/>
                <a:gd name="connsiteY5" fmla="*/ 521970 h 585658"/>
                <a:gd name="connsiteX6" fmla="*/ 78769 w 590892"/>
                <a:gd name="connsiteY6" fmla="*/ 397416 h 585658"/>
                <a:gd name="connsiteX7" fmla="*/ 0 w 590892"/>
                <a:gd name="connsiteY7" fmla="*/ 310747 h 585658"/>
                <a:gd name="connsiteX8" fmla="*/ 310746 w 590892"/>
                <a:gd name="connsiteY8" fmla="*/ 0 h 58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2" h="585658">
                  <a:moveTo>
                    <a:pt x="310746" y="0"/>
                  </a:moveTo>
                  <a:lnTo>
                    <a:pt x="417879" y="117877"/>
                  </a:lnTo>
                  <a:cubicBezTo>
                    <a:pt x="459808" y="168683"/>
                    <a:pt x="499345" y="221536"/>
                    <a:pt x="536317" y="276263"/>
                  </a:cubicBezTo>
                  <a:lnTo>
                    <a:pt x="590892" y="366096"/>
                  </a:lnTo>
                  <a:lnTo>
                    <a:pt x="210600" y="585658"/>
                  </a:lnTo>
                  <a:lnTo>
                    <a:pt x="171909" y="521970"/>
                  </a:lnTo>
                  <a:cubicBezTo>
                    <a:pt x="142834" y="478933"/>
                    <a:pt x="111742" y="437369"/>
                    <a:pt x="78769" y="397416"/>
                  </a:cubicBezTo>
                  <a:lnTo>
                    <a:pt x="0" y="310747"/>
                  </a:lnTo>
                  <a:lnTo>
                    <a:pt x="31074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54" name="자유형: 도형 385">
              <a:extLst>
                <a:ext uri="{FF2B5EF4-FFF2-40B4-BE49-F238E27FC236}">
                  <a16:creationId xmlns:a16="http://schemas.microsoft.com/office/drawing/2014/main" id="{4778ED52-7A14-4B80-B636-B835FAD39C0D}"/>
                </a:ext>
              </a:extLst>
            </p:cNvPr>
            <p:cNvSpPr/>
            <p:nvPr/>
          </p:nvSpPr>
          <p:spPr>
            <a:xfrm>
              <a:off x="3900273" y="4885263"/>
              <a:ext cx="328590" cy="319150"/>
            </a:xfrm>
            <a:custGeom>
              <a:avLst/>
              <a:gdLst>
                <a:gd name="connsiteX0" fmla="*/ 175760 w 556052"/>
                <a:gd name="connsiteY0" fmla="*/ 0 h 540077"/>
                <a:gd name="connsiteX1" fmla="*/ 556052 w 556052"/>
                <a:gd name="connsiteY1" fmla="*/ 219561 h 540077"/>
                <a:gd name="connsiteX2" fmla="*/ 553275 w 556052"/>
                <a:gd name="connsiteY2" fmla="*/ 224132 h 540077"/>
                <a:gd name="connsiteX3" fmla="*/ 430737 w 556052"/>
                <a:gd name="connsiteY3" fmla="*/ 514212 h 540077"/>
                <a:gd name="connsiteX4" fmla="*/ 424087 w 556052"/>
                <a:gd name="connsiteY4" fmla="*/ 540077 h 540077"/>
                <a:gd name="connsiteX5" fmla="*/ 0 w 556052"/>
                <a:gd name="connsiteY5" fmla="*/ 426443 h 540077"/>
                <a:gd name="connsiteX6" fmla="*/ 11034 w 556052"/>
                <a:gd name="connsiteY6" fmla="*/ 383530 h 540077"/>
                <a:gd name="connsiteX7" fmla="*/ 166854 w 556052"/>
                <a:gd name="connsiteY7" fmla="*/ 14659 h 540077"/>
                <a:gd name="connsiteX8" fmla="*/ 175760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175760" y="0"/>
                  </a:moveTo>
                  <a:lnTo>
                    <a:pt x="556052" y="219561"/>
                  </a:lnTo>
                  <a:lnTo>
                    <a:pt x="553275" y="224132"/>
                  </a:lnTo>
                  <a:cubicBezTo>
                    <a:pt x="503460" y="315833"/>
                    <a:pt x="462253" y="412888"/>
                    <a:pt x="430737" y="514212"/>
                  </a:cubicBezTo>
                  <a:lnTo>
                    <a:pt x="424087" y="540077"/>
                  </a:lnTo>
                  <a:lnTo>
                    <a:pt x="0" y="426443"/>
                  </a:lnTo>
                  <a:lnTo>
                    <a:pt x="11034" y="383530"/>
                  </a:lnTo>
                  <a:cubicBezTo>
                    <a:pt x="51109" y="254684"/>
                    <a:pt x="103509" y="131267"/>
                    <a:pt x="166854" y="14659"/>
                  </a:cubicBezTo>
                  <a:lnTo>
                    <a:pt x="17576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55" name="자유형: 도형 386">
              <a:extLst>
                <a:ext uri="{FF2B5EF4-FFF2-40B4-BE49-F238E27FC236}">
                  <a16:creationId xmlns:a16="http://schemas.microsoft.com/office/drawing/2014/main" id="{7083D568-BAD1-41BB-9ADC-7C4147C5E459}"/>
                </a:ext>
              </a:extLst>
            </p:cNvPr>
            <p:cNvSpPr/>
            <p:nvPr/>
          </p:nvSpPr>
          <p:spPr>
            <a:xfrm>
              <a:off x="5906977" y="4885263"/>
              <a:ext cx="328590" cy="319150"/>
            </a:xfrm>
            <a:custGeom>
              <a:avLst/>
              <a:gdLst>
                <a:gd name="connsiteX0" fmla="*/ 380292 w 556052"/>
                <a:gd name="connsiteY0" fmla="*/ 0 h 540077"/>
                <a:gd name="connsiteX1" fmla="*/ 389198 w 556052"/>
                <a:gd name="connsiteY1" fmla="*/ 14659 h 540077"/>
                <a:gd name="connsiteX2" fmla="*/ 545018 w 556052"/>
                <a:gd name="connsiteY2" fmla="*/ 383530 h 540077"/>
                <a:gd name="connsiteX3" fmla="*/ 556052 w 556052"/>
                <a:gd name="connsiteY3" fmla="*/ 426443 h 540077"/>
                <a:gd name="connsiteX4" fmla="*/ 131966 w 556052"/>
                <a:gd name="connsiteY4" fmla="*/ 540077 h 540077"/>
                <a:gd name="connsiteX5" fmla="*/ 125315 w 556052"/>
                <a:gd name="connsiteY5" fmla="*/ 514212 h 540077"/>
                <a:gd name="connsiteX6" fmla="*/ 2777 w 556052"/>
                <a:gd name="connsiteY6" fmla="*/ 224132 h 540077"/>
                <a:gd name="connsiteX7" fmla="*/ 0 w 556052"/>
                <a:gd name="connsiteY7" fmla="*/ 219561 h 540077"/>
                <a:gd name="connsiteX8" fmla="*/ 380292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380292" y="0"/>
                  </a:moveTo>
                  <a:lnTo>
                    <a:pt x="389198" y="14659"/>
                  </a:lnTo>
                  <a:cubicBezTo>
                    <a:pt x="452543" y="131267"/>
                    <a:pt x="504943" y="254684"/>
                    <a:pt x="545018" y="383530"/>
                  </a:cubicBezTo>
                  <a:lnTo>
                    <a:pt x="556052" y="426443"/>
                  </a:lnTo>
                  <a:lnTo>
                    <a:pt x="131966" y="540077"/>
                  </a:lnTo>
                  <a:lnTo>
                    <a:pt x="125315" y="514212"/>
                  </a:lnTo>
                  <a:cubicBezTo>
                    <a:pt x="93800" y="412888"/>
                    <a:pt x="52592" y="315833"/>
                    <a:pt x="2777" y="224132"/>
                  </a:cubicBezTo>
                  <a:lnTo>
                    <a:pt x="0" y="219561"/>
                  </a:lnTo>
                  <a:lnTo>
                    <a:pt x="38029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56" name="자유형: 도형 387">
              <a:extLst>
                <a:ext uri="{FF2B5EF4-FFF2-40B4-BE49-F238E27FC236}">
                  <a16:creationId xmlns:a16="http://schemas.microsoft.com/office/drawing/2014/main" id="{2A50D5B5-06C4-4C51-9F20-352721FE0DFE}"/>
                </a:ext>
              </a:extLst>
            </p:cNvPr>
            <p:cNvSpPr/>
            <p:nvPr/>
          </p:nvSpPr>
          <p:spPr>
            <a:xfrm>
              <a:off x="3853271" y="5180875"/>
              <a:ext cx="286395" cy="270052"/>
            </a:xfrm>
            <a:custGeom>
              <a:avLst/>
              <a:gdLst>
                <a:gd name="connsiteX0" fmla="*/ 60562 w 484649"/>
                <a:gd name="connsiteY0" fmla="*/ 0 h 456992"/>
                <a:gd name="connsiteX1" fmla="*/ 484649 w 484649"/>
                <a:gd name="connsiteY1" fmla="*/ 113633 h 456992"/>
                <a:gd name="connsiteX2" fmla="*/ 470408 w 484649"/>
                <a:gd name="connsiteY2" fmla="*/ 169020 h 456992"/>
                <a:gd name="connsiteX3" fmla="*/ 445890 w 484649"/>
                <a:gd name="connsiteY3" fmla="*/ 329666 h 456992"/>
                <a:gd name="connsiteX4" fmla="*/ 439461 w 484649"/>
                <a:gd name="connsiteY4" fmla="*/ 456992 h 456992"/>
                <a:gd name="connsiteX5" fmla="*/ 0 w 484649"/>
                <a:gd name="connsiteY5" fmla="*/ 456992 h 456992"/>
                <a:gd name="connsiteX6" fmla="*/ 8698 w 484649"/>
                <a:gd name="connsiteY6" fmla="*/ 284734 h 456992"/>
                <a:gd name="connsiteX7" fmla="*/ 39875 w 484649"/>
                <a:gd name="connsiteY7" fmla="*/ 80453 h 456992"/>
                <a:gd name="connsiteX8" fmla="*/ 60562 w 484649"/>
                <a:gd name="connsiteY8" fmla="*/ 0 h 45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2">
                  <a:moveTo>
                    <a:pt x="60562" y="0"/>
                  </a:moveTo>
                  <a:lnTo>
                    <a:pt x="484649" y="113633"/>
                  </a:lnTo>
                  <a:lnTo>
                    <a:pt x="470408" y="169020"/>
                  </a:lnTo>
                  <a:cubicBezTo>
                    <a:pt x="459632" y="221682"/>
                    <a:pt x="451414" y="275276"/>
                    <a:pt x="445890" y="329666"/>
                  </a:cubicBezTo>
                  <a:lnTo>
                    <a:pt x="439461" y="456992"/>
                  </a:lnTo>
                  <a:lnTo>
                    <a:pt x="0" y="456992"/>
                  </a:lnTo>
                  <a:lnTo>
                    <a:pt x="8698" y="284734"/>
                  </a:lnTo>
                  <a:cubicBezTo>
                    <a:pt x="15722" y="215570"/>
                    <a:pt x="26172" y="147419"/>
                    <a:pt x="39875" y="80453"/>
                  </a:cubicBezTo>
                  <a:lnTo>
                    <a:pt x="6056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57" name="자유형: 도형 388">
              <a:extLst>
                <a:ext uri="{FF2B5EF4-FFF2-40B4-BE49-F238E27FC236}">
                  <a16:creationId xmlns:a16="http://schemas.microsoft.com/office/drawing/2014/main" id="{6CE805C9-39AB-4C43-926A-84A45DECD2C0}"/>
                </a:ext>
              </a:extLst>
            </p:cNvPr>
            <p:cNvSpPr/>
            <p:nvPr/>
          </p:nvSpPr>
          <p:spPr>
            <a:xfrm>
              <a:off x="5996175" y="5180875"/>
              <a:ext cx="286395" cy="270052"/>
            </a:xfrm>
            <a:custGeom>
              <a:avLst/>
              <a:gdLst>
                <a:gd name="connsiteX0" fmla="*/ 424087 w 484649"/>
                <a:gd name="connsiteY0" fmla="*/ 0 h 456992"/>
                <a:gd name="connsiteX1" fmla="*/ 444774 w 484649"/>
                <a:gd name="connsiteY1" fmla="*/ 80453 h 456992"/>
                <a:gd name="connsiteX2" fmla="*/ 475951 w 484649"/>
                <a:gd name="connsiteY2" fmla="*/ 284734 h 456992"/>
                <a:gd name="connsiteX3" fmla="*/ 484649 w 484649"/>
                <a:gd name="connsiteY3" fmla="*/ 456992 h 456992"/>
                <a:gd name="connsiteX4" fmla="*/ 45188 w 484649"/>
                <a:gd name="connsiteY4" fmla="*/ 456992 h 456992"/>
                <a:gd name="connsiteX5" fmla="*/ 38759 w 484649"/>
                <a:gd name="connsiteY5" fmla="*/ 329666 h 456992"/>
                <a:gd name="connsiteX6" fmla="*/ 14241 w 484649"/>
                <a:gd name="connsiteY6" fmla="*/ 169020 h 456992"/>
                <a:gd name="connsiteX7" fmla="*/ 0 w 484649"/>
                <a:gd name="connsiteY7" fmla="*/ 113633 h 456992"/>
                <a:gd name="connsiteX8" fmla="*/ 424087 w 484649"/>
                <a:gd name="connsiteY8" fmla="*/ 0 h 45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2">
                  <a:moveTo>
                    <a:pt x="424087" y="0"/>
                  </a:moveTo>
                  <a:lnTo>
                    <a:pt x="444774" y="80453"/>
                  </a:lnTo>
                  <a:cubicBezTo>
                    <a:pt x="458477" y="147419"/>
                    <a:pt x="468927" y="215570"/>
                    <a:pt x="475951" y="284734"/>
                  </a:cubicBezTo>
                  <a:lnTo>
                    <a:pt x="484649" y="456992"/>
                  </a:lnTo>
                  <a:lnTo>
                    <a:pt x="45188" y="456992"/>
                  </a:lnTo>
                  <a:lnTo>
                    <a:pt x="38759" y="329666"/>
                  </a:lnTo>
                  <a:cubicBezTo>
                    <a:pt x="33235" y="275276"/>
                    <a:pt x="25018" y="221682"/>
                    <a:pt x="14241" y="169020"/>
                  </a:cubicBezTo>
                  <a:lnTo>
                    <a:pt x="0" y="113633"/>
                  </a:lnTo>
                  <a:lnTo>
                    <a:pt x="424087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58" name="자유형: 도형 389">
              <a:extLst>
                <a:ext uri="{FF2B5EF4-FFF2-40B4-BE49-F238E27FC236}">
                  <a16:creationId xmlns:a16="http://schemas.microsoft.com/office/drawing/2014/main" id="{236E6E92-555B-483A-BE2E-2F8C68DB5D40}"/>
                </a:ext>
              </a:extLst>
            </p:cNvPr>
            <p:cNvSpPr/>
            <p:nvPr/>
          </p:nvSpPr>
          <p:spPr>
            <a:xfrm>
              <a:off x="3853271" y="5495957"/>
              <a:ext cx="286395" cy="270051"/>
            </a:xfrm>
            <a:custGeom>
              <a:avLst/>
              <a:gdLst>
                <a:gd name="connsiteX0" fmla="*/ 0 w 484649"/>
                <a:gd name="connsiteY0" fmla="*/ 0 h 456991"/>
                <a:gd name="connsiteX1" fmla="*/ 439461 w 484649"/>
                <a:gd name="connsiteY1" fmla="*/ 0 h 456991"/>
                <a:gd name="connsiteX2" fmla="*/ 445890 w 484649"/>
                <a:gd name="connsiteY2" fmla="*/ 127324 h 456991"/>
                <a:gd name="connsiteX3" fmla="*/ 470408 w 484649"/>
                <a:gd name="connsiteY3" fmla="*/ 287970 h 456991"/>
                <a:gd name="connsiteX4" fmla="*/ 484649 w 484649"/>
                <a:gd name="connsiteY4" fmla="*/ 343357 h 456991"/>
                <a:gd name="connsiteX5" fmla="*/ 60562 w 484649"/>
                <a:gd name="connsiteY5" fmla="*/ 456991 h 456991"/>
                <a:gd name="connsiteX6" fmla="*/ 39875 w 484649"/>
                <a:gd name="connsiteY6" fmla="*/ 376537 h 456991"/>
                <a:gd name="connsiteX7" fmla="*/ 8698 w 484649"/>
                <a:gd name="connsiteY7" fmla="*/ 172256 h 456991"/>
                <a:gd name="connsiteX8" fmla="*/ 0 w 484649"/>
                <a:gd name="connsiteY8" fmla="*/ 0 h 45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1">
                  <a:moveTo>
                    <a:pt x="0" y="0"/>
                  </a:moveTo>
                  <a:lnTo>
                    <a:pt x="439461" y="0"/>
                  </a:lnTo>
                  <a:lnTo>
                    <a:pt x="445890" y="127324"/>
                  </a:lnTo>
                  <a:cubicBezTo>
                    <a:pt x="451414" y="181714"/>
                    <a:pt x="459632" y="235308"/>
                    <a:pt x="470408" y="287970"/>
                  </a:cubicBezTo>
                  <a:lnTo>
                    <a:pt x="484649" y="343357"/>
                  </a:lnTo>
                  <a:lnTo>
                    <a:pt x="60562" y="456991"/>
                  </a:lnTo>
                  <a:lnTo>
                    <a:pt x="39875" y="376537"/>
                  </a:lnTo>
                  <a:cubicBezTo>
                    <a:pt x="26172" y="309571"/>
                    <a:pt x="15722" y="241420"/>
                    <a:pt x="8698" y="1722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59" name="자유형: 도형 390">
              <a:extLst>
                <a:ext uri="{FF2B5EF4-FFF2-40B4-BE49-F238E27FC236}">
                  <a16:creationId xmlns:a16="http://schemas.microsoft.com/office/drawing/2014/main" id="{15B2C38E-C854-431D-A3F2-419F28B32637}"/>
                </a:ext>
              </a:extLst>
            </p:cNvPr>
            <p:cNvSpPr/>
            <p:nvPr/>
          </p:nvSpPr>
          <p:spPr>
            <a:xfrm>
              <a:off x="5996175" y="5495957"/>
              <a:ext cx="286395" cy="270051"/>
            </a:xfrm>
            <a:custGeom>
              <a:avLst/>
              <a:gdLst>
                <a:gd name="connsiteX0" fmla="*/ 45188 w 484649"/>
                <a:gd name="connsiteY0" fmla="*/ 0 h 456991"/>
                <a:gd name="connsiteX1" fmla="*/ 484649 w 484649"/>
                <a:gd name="connsiteY1" fmla="*/ 0 h 456991"/>
                <a:gd name="connsiteX2" fmla="*/ 475951 w 484649"/>
                <a:gd name="connsiteY2" fmla="*/ 172256 h 456991"/>
                <a:gd name="connsiteX3" fmla="*/ 444774 w 484649"/>
                <a:gd name="connsiteY3" fmla="*/ 376537 h 456991"/>
                <a:gd name="connsiteX4" fmla="*/ 424087 w 484649"/>
                <a:gd name="connsiteY4" fmla="*/ 456991 h 456991"/>
                <a:gd name="connsiteX5" fmla="*/ 0 w 484649"/>
                <a:gd name="connsiteY5" fmla="*/ 343357 h 456991"/>
                <a:gd name="connsiteX6" fmla="*/ 14241 w 484649"/>
                <a:gd name="connsiteY6" fmla="*/ 287970 h 456991"/>
                <a:gd name="connsiteX7" fmla="*/ 38759 w 484649"/>
                <a:gd name="connsiteY7" fmla="*/ 127324 h 456991"/>
                <a:gd name="connsiteX8" fmla="*/ 45188 w 484649"/>
                <a:gd name="connsiteY8" fmla="*/ 0 h 45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1">
                  <a:moveTo>
                    <a:pt x="45188" y="0"/>
                  </a:moveTo>
                  <a:lnTo>
                    <a:pt x="484649" y="0"/>
                  </a:lnTo>
                  <a:lnTo>
                    <a:pt x="475951" y="172256"/>
                  </a:lnTo>
                  <a:cubicBezTo>
                    <a:pt x="468927" y="241420"/>
                    <a:pt x="458477" y="309571"/>
                    <a:pt x="444774" y="376537"/>
                  </a:cubicBezTo>
                  <a:lnTo>
                    <a:pt x="424087" y="456991"/>
                  </a:lnTo>
                  <a:lnTo>
                    <a:pt x="0" y="343357"/>
                  </a:lnTo>
                  <a:lnTo>
                    <a:pt x="14241" y="287970"/>
                  </a:lnTo>
                  <a:cubicBezTo>
                    <a:pt x="25018" y="235308"/>
                    <a:pt x="33235" y="181714"/>
                    <a:pt x="38759" y="127324"/>
                  </a:cubicBezTo>
                  <a:lnTo>
                    <a:pt x="45188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60" name="자유형: 도형 391">
              <a:extLst>
                <a:ext uri="{FF2B5EF4-FFF2-40B4-BE49-F238E27FC236}">
                  <a16:creationId xmlns:a16="http://schemas.microsoft.com/office/drawing/2014/main" id="{A83ECCC7-7590-4665-862A-66CE0335C05E}"/>
                </a:ext>
              </a:extLst>
            </p:cNvPr>
            <p:cNvSpPr/>
            <p:nvPr/>
          </p:nvSpPr>
          <p:spPr>
            <a:xfrm>
              <a:off x="3900273" y="5742471"/>
              <a:ext cx="328590" cy="319150"/>
            </a:xfrm>
            <a:custGeom>
              <a:avLst/>
              <a:gdLst>
                <a:gd name="connsiteX0" fmla="*/ 424087 w 556052"/>
                <a:gd name="connsiteY0" fmla="*/ 0 h 540077"/>
                <a:gd name="connsiteX1" fmla="*/ 430737 w 556052"/>
                <a:gd name="connsiteY1" fmla="*/ 25864 h 540077"/>
                <a:gd name="connsiteX2" fmla="*/ 553275 w 556052"/>
                <a:gd name="connsiteY2" fmla="*/ 315944 h 540077"/>
                <a:gd name="connsiteX3" fmla="*/ 556052 w 556052"/>
                <a:gd name="connsiteY3" fmla="*/ 320516 h 540077"/>
                <a:gd name="connsiteX4" fmla="*/ 175760 w 556052"/>
                <a:gd name="connsiteY4" fmla="*/ 540077 h 540077"/>
                <a:gd name="connsiteX5" fmla="*/ 166854 w 556052"/>
                <a:gd name="connsiteY5" fmla="*/ 525417 h 540077"/>
                <a:gd name="connsiteX6" fmla="*/ 11034 w 556052"/>
                <a:gd name="connsiteY6" fmla="*/ 156546 h 540077"/>
                <a:gd name="connsiteX7" fmla="*/ 0 w 556052"/>
                <a:gd name="connsiteY7" fmla="*/ 113633 h 540077"/>
                <a:gd name="connsiteX8" fmla="*/ 424087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424087" y="0"/>
                  </a:moveTo>
                  <a:lnTo>
                    <a:pt x="430737" y="25864"/>
                  </a:lnTo>
                  <a:cubicBezTo>
                    <a:pt x="462253" y="127189"/>
                    <a:pt x="503460" y="224243"/>
                    <a:pt x="553275" y="315944"/>
                  </a:cubicBezTo>
                  <a:lnTo>
                    <a:pt x="556052" y="320516"/>
                  </a:lnTo>
                  <a:lnTo>
                    <a:pt x="175760" y="540077"/>
                  </a:lnTo>
                  <a:lnTo>
                    <a:pt x="166854" y="525417"/>
                  </a:lnTo>
                  <a:cubicBezTo>
                    <a:pt x="103509" y="408810"/>
                    <a:pt x="51109" y="285393"/>
                    <a:pt x="11034" y="156546"/>
                  </a:cubicBezTo>
                  <a:lnTo>
                    <a:pt x="0" y="113633"/>
                  </a:lnTo>
                  <a:lnTo>
                    <a:pt x="424087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61" name="자유형: 도형 392">
              <a:extLst>
                <a:ext uri="{FF2B5EF4-FFF2-40B4-BE49-F238E27FC236}">
                  <a16:creationId xmlns:a16="http://schemas.microsoft.com/office/drawing/2014/main" id="{94A8EB15-9222-489A-96EB-6BD42B33B45A}"/>
                </a:ext>
              </a:extLst>
            </p:cNvPr>
            <p:cNvSpPr/>
            <p:nvPr/>
          </p:nvSpPr>
          <p:spPr>
            <a:xfrm>
              <a:off x="5906977" y="5742471"/>
              <a:ext cx="328590" cy="319150"/>
            </a:xfrm>
            <a:custGeom>
              <a:avLst/>
              <a:gdLst>
                <a:gd name="connsiteX0" fmla="*/ 131966 w 556052"/>
                <a:gd name="connsiteY0" fmla="*/ 0 h 540077"/>
                <a:gd name="connsiteX1" fmla="*/ 556052 w 556052"/>
                <a:gd name="connsiteY1" fmla="*/ 113633 h 540077"/>
                <a:gd name="connsiteX2" fmla="*/ 545018 w 556052"/>
                <a:gd name="connsiteY2" fmla="*/ 156546 h 540077"/>
                <a:gd name="connsiteX3" fmla="*/ 389198 w 556052"/>
                <a:gd name="connsiteY3" fmla="*/ 525417 h 540077"/>
                <a:gd name="connsiteX4" fmla="*/ 380292 w 556052"/>
                <a:gd name="connsiteY4" fmla="*/ 540077 h 540077"/>
                <a:gd name="connsiteX5" fmla="*/ 0 w 556052"/>
                <a:gd name="connsiteY5" fmla="*/ 320516 h 540077"/>
                <a:gd name="connsiteX6" fmla="*/ 2777 w 556052"/>
                <a:gd name="connsiteY6" fmla="*/ 315944 h 540077"/>
                <a:gd name="connsiteX7" fmla="*/ 125315 w 556052"/>
                <a:gd name="connsiteY7" fmla="*/ 25864 h 540077"/>
                <a:gd name="connsiteX8" fmla="*/ 131966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131966" y="0"/>
                  </a:moveTo>
                  <a:lnTo>
                    <a:pt x="556052" y="113633"/>
                  </a:lnTo>
                  <a:lnTo>
                    <a:pt x="545018" y="156546"/>
                  </a:lnTo>
                  <a:cubicBezTo>
                    <a:pt x="504943" y="285393"/>
                    <a:pt x="452543" y="408810"/>
                    <a:pt x="389198" y="525417"/>
                  </a:cubicBezTo>
                  <a:lnTo>
                    <a:pt x="380292" y="540077"/>
                  </a:lnTo>
                  <a:lnTo>
                    <a:pt x="0" y="320516"/>
                  </a:lnTo>
                  <a:lnTo>
                    <a:pt x="2777" y="315944"/>
                  </a:lnTo>
                  <a:cubicBezTo>
                    <a:pt x="52592" y="224243"/>
                    <a:pt x="93800" y="127189"/>
                    <a:pt x="125315" y="25864"/>
                  </a:cubicBezTo>
                  <a:lnTo>
                    <a:pt x="13196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62" name="자유형: 도형 393">
              <a:extLst>
                <a:ext uri="{FF2B5EF4-FFF2-40B4-BE49-F238E27FC236}">
                  <a16:creationId xmlns:a16="http://schemas.microsoft.com/office/drawing/2014/main" id="{291CBDB6-566B-4056-B633-B18A84392D50}"/>
                </a:ext>
              </a:extLst>
            </p:cNvPr>
            <p:cNvSpPr/>
            <p:nvPr/>
          </p:nvSpPr>
          <p:spPr>
            <a:xfrm>
              <a:off x="4027521" y="5970368"/>
              <a:ext cx="349179" cy="346085"/>
            </a:xfrm>
            <a:custGeom>
              <a:avLst/>
              <a:gdLst>
                <a:gd name="connsiteX0" fmla="*/ 380292 w 590893"/>
                <a:gd name="connsiteY0" fmla="*/ 0 h 585657"/>
                <a:gd name="connsiteX1" fmla="*/ 418983 w 590893"/>
                <a:gd name="connsiteY1" fmla="*/ 63687 h 585657"/>
                <a:gd name="connsiteX2" fmla="*/ 512123 w 590893"/>
                <a:gd name="connsiteY2" fmla="*/ 188241 h 585657"/>
                <a:gd name="connsiteX3" fmla="*/ 590893 w 590893"/>
                <a:gd name="connsiteY3" fmla="*/ 274911 h 585657"/>
                <a:gd name="connsiteX4" fmla="*/ 280147 w 590893"/>
                <a:gd name="connsiteY4" fmla="*/ 585657 h 585657"/>
                <a:gd name="connsiteX5" fmla="*/ 173013 w 590893"/>
                <a:gd name="connsiteY5" fmla="*/ 467780 h 585657"/>
                <a:gd name="connsiteX6" fmla="*/ 54575 w 590893"/>
                <a:gd name="connsiteY6" fmla="*/ 309394 h 585657"/>
                <a:gd name="connsiteX7" fmla="*/ 0 w 590893"/>
                <a:gd name="connsiteY7" fmla="*/ 219562 h 585657"/>
                <a:gd name="connsiteX8" fmla="*/ 380292 w 590893"/>
                <a:gd name="connsiteY8" fmla="*/ 0 h 58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3" h="585657">
                  <a:moveTo>
                    <a:pt x="380292" y="0"/>
                  </a:moveTo>
                  <a:lnTo>
                    <a:pt x="418983" y="63687"/>
                  </a:lnTo>
                  <a:cubicBezTo>
                    <a:pt x="448058" y="106725"/>
                    <a:pt x="479150" y="148288"/>
                    <a:pt x="512123" y="188241"/>
                  </a:cubicBezTo>
                  <a:lnTo>
                    <a:pt x="590893" y="274911"/>
                  </a:lnTo>
                  <a:lnTo>
                    <a:pt x="280147" y="585657"/>
                  </a:lnTo>
                  <a:lnTo>
                    <a:pt x="173013" y="467780"/>
                  </a:lnTo>
                  <a:cubicBezTo>
                    <a:pt x="131085" y="416974"/>
                    <a:pt x="91548" y="364122"/>
                    <a:pt x="54575" y="309394"/>
                  </a:cubicBezTo>
                  <a:lnTo>
                    <a:pt x="0" y="219562"/>
                  </a:lnTo>
                  <a:lnTo>
                    <a:pt x="38029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63" name="자유형: 도형 394">
              <a:extLst>
                <a:ext uri="{FF2B5EF4-FFF2-40B4-BE49-F238E27FC236}">
                  <a16:creationId xmlns:a16="http://schemas.microsoft.com/office/drawing/2014/main" id="{694664F8-6886-4D1A-8629-A750401C2123}"/>
                </a:ext>
              </a:extLst>
            </p:cNvPr>
            <p:cNvSpPr/>
            <p:nvPr/>
          </p:nvSpPr>
          <p:spPr>
            <a:xfrm>
              <a:off x="5759141" y="5970368"/>
              <a:ext cx="349178" cy="346085"/>
            </a:xfrm>
            <a:custGeom>
              <a:avLst/>
              <a:gdLst>
                <a:gd name="connsiteX0" fmla="*/ 210600 w 590892"/>
                <a:gd name="connsiteY0" fmla="*/ 0 h 585657"/>
                <a:gd name="connsiteX1" fmla="*/ 590892 w 590892"/>
                <a:gd name="connsiteY1" fmla="*/ 219562 h 585657"/>
                <a:gd name="connsiteX2" fmla="*/ 536317 w 590892"/>
                <a:gd name="connsiteY2" fmla="*/ 309394 h 585657"/>
                <a:gd name="connsiteX3" fmla="*/ 417879 w 590892"/>
                <a:gd name="connsiteY3" fmla="*/ 467780 h 585657"/>
                <a:gd name="connsiteX4" fmla="*/ 310746 w 590892"/>
                <a:gd name="connsiteY4" fmla="*/ 585657 h 585657"/>
                <a:gd name="connsiteX5" fmla="*/ 0 w 590892"/>
                <a:gd name="connsiteY5" fmla="*/ 274911 h 585657"/>
                <a:gd name="connsiteX6" fmla="*/ 78769 w 590892"/>
                <a:gd name="connsiteY6" fmla="*/ 188241 h 585657"/>
                <a:gd name="connsiteX7" fmla="*/ 171909 w 590892"/>
                <a:gd name="connsiteY7" fmla="*/ 63687 h 585657"/>
                <a:gd name="connsiteX8" fmla="*/ 210600 w 590892"/>
                <a:gd name="connsiteY8" fmla="*/ 0 h 58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2" h="585657">
                  <a:moveTo>
                    <a:pt x="210600" y="0"/>
                  </a:moveTo>
                  <a:lnTo>
                    <a:pt x="590892" y="219562"/>
                  </a:lnTo>
                  <a:lnTo>
                    <a:pt x="536317" y="309394"/>
                  </a:lnTo>
                  <a:cubicBezTo>
                    <a:pt x="499345" y="364122"/>
                    <a:pt x="459808" y="416974"/>
                    <a:pt x="417879" y="467780"/>
                  </a:cubicBezTo>
                  <a:lnTo>
                    <a:pt x="310746" y="585657"/>
                  </a:lnTo>
                  <a:lnTo>
                    <a:pt x="0" y="274911"/>
                  </a:lnTo>
                  <a:lnTo>
                    <a:pt x="78769" y="188241"/>
                  </a:lnTo>
                  <a:cubicBezTo>
                    <a:pt x="111742" y="148288"/>
                    <a:pt x="142834" y="106725"/>
                    <a:pt x="171909" y="63687"/>
                  </a:cubicBezTo>
                  <a:lnTo>
                    <a:pt x="21060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64" name="자유형: 도형 395">
              <a:extLst>
                <a:ext uri="{FF2B5EF4-FFF2-40B4-BE49-F238E27FC236}">
                  <a16:creationId xmlns:a16="http://schemas.microsoft.com/office/drawing/2014/main" id="{AE22A085-519D-4BAA-B53D-26338832DA97}"/>
                </a:ext>
              </a:extLst>
            </p:cNvPr>
            <p:cNvSpPr/>
            <p:nvPr/>
          </p:nvSpPr>
          <p:spPr>
            <a:xfrm>
              <a:off x="5564847" y="6164662"/>
              <a:ext cx="346085" cy="349178"/>
            </a:xfrm>
            <a:custGeom>
              <a:avLst/>
              <a:gdLst>
                <a:gd name="connsiteX0" fmla="*/ 274911 w 585657"/>
                <a:gd name="connsiteY0" fmla="*/ 0 h 590892"/>
                <a:gd name="connsiteX1" fmla="*/ 585657 w 585657"/>
                <a:gd name="connsiteY1" fmla="*/ 310746 h 590892"/>
                <a:gd name="connsiteX2" fmla="*/ 467780 w 585657"/>
                <a:gd name="connsiteY2" fmla="*/ 417879 h 590892"/>
                <a:gd name="connsiteX3" fmla="*/ 309394 w 585657"/>
                <a:gd name="connsiteY3" fmla="*/ 536317 h 590892"/>
                <a:gd name="connsiteX4" fmla="*/ 219561 w 585657"/>
                <a:gd name="connsiteY4" fmla="*/ 590892 h 590892"/>
                <a:gd name="connsiteX5" fmla="*/ 0 w 585657"/>
                <a:gd name="connsiteY5" fmla="*/ 210601 h 590892"/>
                <a:gd name="connsiteX6" fmla="*/ 63687 w 585657"/>
                <a:gd name="connsiteY6" fmla="*/ 171909 h 590892"/>
                <a:gd name="connsiteX7" fmla="*/ 188241 w 585657"/>
                <a:gd name="connsiteY7" fmla="*/ 78769 h 590892"/>
                <a:gd name="connsiteX8" fmla="*/ 274911 w 585657"/>
                <a:gd name="connsiteY8" fmla="*/ 0 h 590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7" h="590892">
                  <a:moveTo>
                    <a:pt x="274911" y="0"/>
                  </a:moveTo>
                  <a:lnTo>
                    <a:pt x="585657" y="310746"/>
                  </a:lnTo>
                  <a:lnTo>
                    <a:pt x="467780" y="417879"/>
                  </a:lnTo>
                  <a:cubicBezTo>
                    <a:pt x="416974" y="459808"/>
                    <a:pt x="364122" y="499345"/>
                    <a:pt x="309394" y="536317"/>
                  </a:cubicBezTo>
                  <a:lnTo>
                    <a:pt x="219561" y="590892"/>
                  </a:lnTo>
                  <a:lnTo>
                    <a:pt x="0" y="210601"/>
                  </a:lnTo>
                  <a:lnTo>
                    <a:pt x="63687" y="171909"/>
                  </a:lnTo>
                  <a:cubicBezTo>
                    <a:pt x="106725" y="142834"/>
                    <a:pt x="148288" y="111742"/>
                    <a:pt x="188241" y="78769"/>
                  </a:cubicBezTo>
                  <a:lnTo>
                    <a:pt x="274911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65" name="자유형: 도형 396">
              <a:extLst>
                <a:ext uri="{FF2B5EF4-FFF2-40B4-BE49-F238E27FC236}">
                  <a16:creationId xmlns:a16="http://schemas.microsoft.com/office/drawing/2014/main" id="{2AB2CBD5-650D-4938-A108-BC3D28520B59}"/>
                </a:ext>
              </a:extLst>
            </p:cNvPr>
            <p:cNvSpPr/>
            <p:nvPr/>
          </p:nvSpPr>
          <p:spPr>
            <a:xfrm>
              <a:off x="4224909" y="6164663"/>
              <a:ext cx="346085" cy="349179"/>
            </a:xfrm>
            <a:custGeom>
              <a:avLst/>
              <a:gdLst>
                <a:gd name="connsiteX0" fmla="*/ 310746 w 585658"/>
                <a:gd name="connsiteY0" fmla="*/ 0 h 590893"/>
                <a:gd name="connsiteX1" fmla="*/ 397415 w 585658"/>
                <a:gd name="connsiteY1" fmla="*/ 78769 h 590893"/>
                <a:gd name="connsiteX2" fmla="*/ 521969 w 585658"/>
                <a:gd name="connsiteY2" fmla="*/ 171909 h 590893"/>
                <a:gd name="connsiteX3" fmla="*/ 585658 w 585658"/>
                <a:gd name="connsiteY3" fmla="*/ 210601 h 590893"/>
                <a:gd name="connsiteX4" fmla="*/ 366096 w 585658"/>
                <a:gd name="connsiteY4" fmla="*/ 590893 h 590893"/>
                <a:gd name="connsiteX5" fmla="*/ 276262 w 585658"/>
                <a:gd name="connsiteY5" fmla="*/ 536317 h 590893"/>
                <a:gd name="connsiteX6" fmla="*/ 117876 w 585658"/>
                <a:gd name="connsiteY6" fmla="*/ 417879 h 590893"/>
                <a:gd name="connsiteX7" fmla="*/ 0 w 585658"/>
                <a:gd name="connsiteY7" fmla="*/ 310746 h 590893"/>
                <a:gd name="connsiteX8" fmla="*/ 310746 w 585658"/>
                <a:gd name="connsiteY8" fmla="*/ 0 h 59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8" h="590893">
                  <a:moveTo>
                    <a:pt x="310746" y="0"/>
                  </a:moveTo>
                  <a:lnTo>
                    <a:pt x="397415" y="78769"/>
                  </a:lnTo>
                  <a:cubicBezTo>
                    <a:pt x="437368" y="111742"/>
                    <a:pt x="478932" y="142834"/>
                    <a:pt x="521969" y="171909"/>
                  </a:cubicBezTo>
                  <a:lnTo>
                    <a:pt x="585658" y="210601"/>
                  </a:lnTo>
                  <a:lnTo>
                    <a:pt x="366096" y="590893"/>
                  </a:lnTo>
                  <a:lnTo>
                    <a:pt x="276262" y="536317"/>
                  </a:lnTo>
                  <a:cubicBezTo>
                    <a:pt x="221535" y="499345"/>
                    <a:pt x="168682" y="459808"/>
                    <a:pt x="117876" y="417879"/>
                  </a:cubicBezTo>
                  <a:lnTo>
                    <a:pt x="0" y="310746"/>
                  </a:lnTo>
                  <a:lnTo>
                    <a:pt x="31074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66" name="자유형: 도형 397">
              <a:extLst>
                <a:ext uri="{FF2B5EF4-FFF2-40B4-BE49-F238E27FC236}">
                  <a16:creationId xmlns:a16="http://schemas.microsoft.com/office/drawing/2014/main" id="{DC79EA64-5ECB-4C73-81CD-04883275D649}"/>
                </a:ext>
              </a:extLst>
            </p:cNvPr>
            <p:cNvSpPr/>
            <p:nvPr/>
          </p:nvSpPr>
          <p:spPr>
            <a:xfrm>
              <a:off x="5336948" y="6312498"/>
              <a:ext cx="319150" cy="328590"/>
            </a:xfrm>
            <a:custGeom>
              <a:avLst/>
              <a:gdLst>
                <a:gd name="connsiteX0" fmla="*/ 320516 w 540078"/>
                <a:gd name="connsiteY0" fmla="*/ 0 h 556052"/>
                <a:gd name="connsiteX1" fmla="*/ 540078 w 540078"/>
                <a:gd name="connsiteY1" fmla="*/ 380292 h 556052"/>
                <a:gd name="connsiteX2" fmla="*/ 525418 w 540078"/>
                <a:gd name="connsiteY2" fmla="*/ 389198 h 556052"/>
                <a:gd name="connsiteX3" fmla="*/ 156547 w 540078"/>
                <a:gd name="connsiteY3" fmla="*/ 545018 h 556052"/>
                <a:gd name="connsiteX4" fmla="*/ 113634 w 540078"/>
                <a:gd name="connsiteY4" fmla="*/ 556052 h 556052"/>
                <a:gd name="connsiteX5" fmla="*/ 0 w 540078"/>
                <a:gd name="connsiteY5" fmla="*/ 131966 h 556052"/>
                <a:gd name="connsiteX6" fmla="*/ 25865 w 540078"/>
                <a:gd name="connsiteY6" fmla="*/ 125315 h 556052"/>
                <a:gd name="connsiteX7" fmla="*/ 315945 w 540078"/>
                <a:gd name="connsiteY7" fmla="*/ 2777 h 556052"/>
                <a:gd name="connsiteX8" fmla="*/ 320516 w 540078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8" h="556052">
                  <a:moveTo>
                    <a:pt x="320516" y="0"/>
                  </a:moveTo>
                  <a:lnTo>
                    <a:pt x="540078" y="380292"/>
                  </a:lnTo>
                  <a:lnTo>
                    <a:pt x="525418" y="389198"/>
                  </a:lnTo>
                  <a:cubicBezTo>
                    <a:pt x="408811" y="452543"/>
                    <a:pt x="285394" y="504943"/>
                    <a:pt x="156547" y="545018"/>
                  </a:cubicBezTo>
                  <a:lnTo>
                    <a:pt x="113634" y="556052"/>
                  </a:lnTo>
                  <a:lnTo>
                    <a:pt x="0" y="131966"/>
                  </a:lnTo>
                  <a:lnTo>
                    <a:pt x="25865" y="125315"/>
                  </a:lnTo>
                  <a:cubicBezTo>
                    <a:pt x="127190" y="93800"/>
                    <a:pt x="224245" y="52592"/>
                    <a:pt x="315945" y="2777"/>
                  </a:cubicBezTo>
                  <a:lnTo>
                    <a:pt x="32051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67" name="자유형: 도형 398">
              <a:extLst>
                <a:ext uri="{FF2B5EF4-FFF2-40B4-BE49-F238E27FC236}">
                  <a16:creationId xmlns:a16="http://schemas.microsoft.com/office/drawing/2014/main" id="{FA0312B1-97CF-43C6-BBB4-E81393492CBF}"/>
                </a:ext>
              </a:extLst>
            </p:cNvPr>
            <p:cNvSpPr/>
            <p:nvPr/>
          </p:nvSpPr>
          <p:spPr>
            <a:xfrm>
              <a:off x="4479741" y="6312499"/>
              <a:ext cx="319150" cy="328590"/>
            </a:xfrm>
            <a:custGeom>
              <a:avLst/>
              <a:gdLst>
                <a:gd name="connsiteX0" fmla="*/ 219562 w 540078"/>
                <a:gd name="connsiteY0" fmla="*/ 0 h 556052"/>
                <a:gd name="connsiteX1" fmla="*/ 224132 w 540078"/>
                <a:gd name="connsiteY1" fmla="*/ 2776 h 556052"/>
                <a:gd name="connsiteX2" fmla="*/ 514212 w 540078"/>
                <a:gd name="connsiteY2" fmla="*/ 125314 h 556052"/>
                <a:gd name="connsiteX3" fmla="*/ 540078 w 540078"/>
                <a:gd name="connsiteY3" fmla="*/ 131965 h 556052"/>
                <a:gd name="connsiteX4" fmla="*/ 426444 w 540078"/>
                <a:gd name="connsiteY4" fmla="*/ 556052 h 556052"/>
                <a:gd name="connsiteX5" fmla="*/ 383530 w 540078"/>
                <a:gd name="connsiteY5" fmla="*/ 545017 h 556052"/>
                <a:gd name="connsiteX6" fmla="*/ 14659 w 540078"/>
                <a:gd name="connsiteY6" fmla="*/ 389197 h 556052"/>
                <a:gd name="connsiteX7" fmla="*/ 0 w 540078"/>
                <a:gd name="connsiteY7" fmla="*/ 380292 h 556052"/>
                <a:gd name="connsiteX8" fmla="*/ 219562 w 540078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8" h="556052">
                  <a:moveTo>
                    <a:pt x="219562" y="0"/>
                  </a:moveTo>
                  <a:lnTo>
                    <a:pt x="224132" y="2776"/>
                  </a:lnTo>
                  <a:cubicBezTo>
                    <a:pt x="315833" y="52591"/>
                    <a:pt x="412888" y="93799"/>
                    <a:pt x="514212" y="125314"/>
                  </a:cubicBezTo>
                  <a:lnTo>
                    <a:pt x="540078" y="131965"/>
                  </a:lnTo>
                  <a:lnTo>
                    <a:pt x="426444" y="556052"/>
                  </a:lnTo>
                  <a:lnTo>
                    <a:pt x="383530" y="545017"/>
                  </a:lnTo>
                  <a:cubicBezTo>
                    <a:pt x="254684" y="504942"/>
                    <a:pt x="131267" y="452542"/>
                    <a:pt x="14659" y="389197"/>
                  </a:cubicBezTo>
                  <a:lnTo>
                    <a:pt x="0" y="380292"/>
                  </a:lnTo>
                  <a:lnTo>
                    <a:pt x="21956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68" name="자유형: 도형 399">
              <a:extLst>
                <a:ext uri="{FF2B5EF4-FFF2-40B4-BE49-F238E27FC236}">
                  <a16:creationId xmlns:a16="http://schemas.microsoft.com/office/drawing/2014/main" id="{2B923942-DBEE-4804-81D1-112603B6776C}"/>
                </a:ext>
              </a:extLst>
            </p:cNvPr>
            <p:cNvSpPr/>
            <p:nvPr/>
          </p:nvSpPr>
          <p:spPr>
            <a:xfrm>
              <a:off x="5090435" y="6401696"/>
              <a:ext cx="270052" cy="286395"/>
            </a:xfrm>
            <a:custGeom>
              <a:avLst/>
              <a:gdLst>
                <a:gd name="connsiteX0" fmla="*/ 343358 w 456992"/>
                <a:gd name="connsiteY0" fmla="*/ 0 h 484649"/>
                <a:gd name="connsiteX1" fmla="*/ 456992 w 456992"/>
                <a:gd name="connsiteY1" fmla="*/ 424087 h 484649"/>
                <a:gd name="connsiteX2" fmla="*/ 376538 w 456992"/>
                <a:gd name="connsiteY2" fmla="*/ 444774 h 484649"/>
                <a:gd name="connsiteX3" fmla="*/ 172257 w 456992"/>
                <a:gd name="connsiteY3" fmla="*/ 475951 h 484649"/>
                <a:gd name="connsiteX4" fmla="*/ 0 w 456992"/>
                <a:gd name="connsiteY4" fmla="*/ 484649 h 484649"/>
                <a:gd name="connsiteX5" fmla="*/ 0 w 456992"/>
                <a:gd name="connsiteY5" fmla="*/ 45188 h 484649"/>
                <a:gd name="connsiteX6" fmla="*/ 127325 w 456992"/>
                <a:gd name="connsiteY6" fmla="*/ 38759 h 484649"/>
                <a:gd name="connsiteX7" fmla="*/ 287971 w 456992"/>
                <a:gd name="connsiteY7" fmla="*/ 14241 h 484649"/>
                <a:gd name="connsiteX8" fmla="*/ 343358 w 456992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2" h="484649">
                  <a:moveTo>
                    <a:pt x="343358" y="0"/>
                  </a:moveTo>
                  <a:lnTo>
                    <a:pt x="456992" y="424087"/>
                  </a:lnTo>
                  <a:lnTo>
                    <a:pt x="376538" y="444774"/>
                  </a:lnTo>
                  <a:cubicBezTo>
                    <a:pt x="309572" y="458477"/>
                    <a:pt x="241421" y="468927"/>
                    <a:pt x="172257" y="475951"/>
                  </a:cubicBezTo>
                  <a:lnTo>
                    <a:pt x="0" y="484649"/>
                  </a:lnTo>
                  <a:lnTo>
                    <a:pt x="0" y="45188"/>
                  </a:lnTo>
                  <a:lnTo>
                    <a:pt x="127325" y="38759"/>
                  </a:lnTo>
                  <a:cubicBezTo>
                    <a:pt x="181715" y="33235"/>
                    <a:pt x="235309" y="25018"/>
                    <a:pt x="287971" y="14241"/>
                  </a:cubicBezTo>
                  <a:lnTo>
                    <a:pt x="343358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69" name="자유형: 도형 400">
              <a:extLst>
                <a:ext uri="{FF2B5EF4-FFF2-40B4-BE49-F238E27FC236}">
                  <a16:creationId xmlns:a16="http://schemas.microsoft.com/office/drawing/2014/main" id="{9B2BACF5-E100-4046-8102-2A0FC9714FD4}"/>
                </a:ext>
              </a:extLst>
            </p:cNvPr>
            <p:cNvSpPr/>
            <p:nvPr/>
          </p:nvSpPr>
          <p:spPr>
            <a:xfrm>
              <a:off x="4775355" y="6401696"/>
              <a:ext cx="270051" cy="286395"/>
            </a:xfrm>
            <a:custGeom>
              <a:avLst/>
              <a:gdLst>
                <a:gd name="connsiteX0" fmla="*/ 113634 w 456991"/>
                <a:gd name="connsiteY0" fmla="*/ 0 h 484649"/>
                <a:gd name="connsiteX1" fmla="*/ 169020 w 456991"/>
                <a:gd name="connsiteY1" fmla="*/ 14241 h 484649"/>
                <a:gd name="connsiteX2" fmla="*/ 329666 w 456991"/>
                <a:gd name="connsiteY2" fmla="*/ 38759 h 484649"/>
                <a:gd name="connsiteX3" fmla="*/ 456991 w 456991"/>
                <a:gd name="connsiteY3" fmla="*/ 45188 h 484649"/>
                <a:gd name="connsiteX4" fmla="*/ 456991 w 456991"/>
                <a:gd name="connsiteY4" fmla="*/ 484649 h 484649"/>
                <a:gd name="connsiteX5" fmla="*/ 284734 w 456991"/>
                <a:gd name="connsiteY5" fmla="*/ 475951 h 484649"/>
                <a:gd name="connsiteX6" fmla="*/ 80453 w 456991"/>
                <a:gd name="connsiteY6" fmla="*/ 444774 h 484649"/>
                <a:gd name="connsiteX7" fmla="*/ 0 w 456991"/>
                <a:gd name="connsiteY7" fmla="*/ 424087 h 484649"/>
                <a:gd name="connsiteX8" fmla="*/ 113634 w 456991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1" h="484649">
                  <a:moveTo>
                    <a:pt x="113634" y="0"/>
                  </a:moveTo>
                  <a:lnTo>
                    <a:pt x="169020" y="14241"/>
                  </a:lnTo>
                  <a:cubicBezTo>
                    <a:pt x="221682" y="25018"/>
                    <a:pt x="275276" y="33235"/>
                    <a:pt x="329666" y="38759"/>
                  </a:cubicBezTo>
                  <a:lnTo>
                    <a:pt x="456991" y="45188"/>
                  </a:lnTo>
                  <a:lnTo>
                    <a:pt x="456991" y="484649"/>
                  </a:lnTo>
                  <a:lnTo>
                    <a:pt x="284734" y="475951"/>
                  </a:lnTo>
                  <a:cubicBezTo>
                    <a:pt x="215570" y="468927"/>
                    <a:pt x="147419" y="458477"/>
                    <a:pt x="80453" y="444774"/>
                  </a:cubicBezTo>
                  <a:lnTo>
                    <a:pt x="0" y="424087"/>
                  </a:lnTo>
                  <a:lnTo>
                    <a:pt x="113634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E82CF217-6CBE-47C7-9F7D-665A7BDA6A00}"/>
                </a:ext>
              </a:extLst>
            </p:cNvPr>
            <p:cNvSpPr/>
            <p:nvPr/>
          </p:nvSpPr>
          <p:spPr>
            <a:xfrm>
              <a:off x="4415488" y="5726483"/>
              <a:ext cx="1505581" cy="6016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5B6176"/>
                  </a:solidFill>
                </a:rPr>
                <a:t>90</a:t>
              </a:r>
              <a:r>
                <a:rPr lang="en-US" altLang="ko-KR" sz="2000" dirty="0">
                  <a:solidFill>
                    <a:srgbClr val="5B6176"/>
                  </a:solidFill>
                </a:rPr>
                <a:t>%</a:t>
              </a:r>
              <a:endParaRPr lang="en-US" altLang="ko-KR" sz="2000" b="1" dirty="0">
                <a:solidFill>
                  <a:srgbClr val="5B6176"/>
                </a:solidFill>
              </a:endParaRP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77F2E98B-E9DB-4ABC-B1E8-6606F7E831A0}"/>
              </a:ext>
            </a:extLst>
          </p:cNvPr>
          <p:cNvGrpSpPr/>
          <p:nvPr/>
        </p:nvGrpSpPr>
        <p:grpSpPr>
          <a:xfrm>
            <a:off x="9536574" y="4052647"/>
            <a:ext cx="1996706" cy="1996706"/>
            <a:chOff x="8796954" y="1782328"/>
            <a:chExt cx="2429299" cy="2429299"/>
          </a:xfrm>
        </p:grpSpPr>
        <p:sp>
          <p:nvSpPr>
            <p:cNvPr id="126" name="자유형: 도형 377">
              <a:extLst>
                <a:ext uri="{FF2B5EF4-FFF2-40B4-BE49-F238E27FC236}">
                  <a16:creationId xmlns:a16="http://schemas.microsoft.com/office/drawing/2014/main" id="{083EE416-DC95-444D-BB6C-B4CB6F24FC08}"/>
                </a:ext>
              </a:extLst>
            </p:cNvPr>
            <p:cNvSpPr/>
            <p:nvPr/>
          </p:nvSpPr>
          <p:spPr>
            <a:xfrm>
              <a:off x="9719038" y="1782328"/>
              <a:ext cx="270051" cy="286395"/>
            </a:xfrm>
            <a:custGeom>
              <a:avLst/>
              <a:gdLst>
                <a:gd name="connsiteX0" fmla="*/ 456991 w 456991"/>
                <a:gd name="connsiteY0" fmla="*/ 0 h 484649"/>
                <a:gd name="connsiteX1" fmla="*/ 456991 w 456991"/>
                <a:gd name="connsiteY1" fmla="*/ 439461 h 484649"/>
                <a:gd name="connsiteX2" fmla="*/ 329666 w 456991"/>
                <a:gd name="connsiteY2" fmla="*/ 445890 h 484649"/>
                <a:gd name="connsiteX3" fmla="*/ 169020 w 456991"/>
                <a:gd name="connsiteY3" fmla="*/ 470408 h 484649"/>
                <a:gd name="connsiteX4" fmla="*/ 113634 w 456991"/>
                <a:gd name="connsiteY4" fmla="*/ 484649 h 484649"/>
                <a:gd name="connsiteX5" fmla="*/ 0 w 456991"/>
                <a:gd name="connsiteY5" fmla="*/ 60562 h 484649"/>
                <a:gd name="connsiteX6" fmla="*/ 80453 w 456991"/>
                <a:gd name="connsiteY6" fmla="*/ 39875 h 484649"/>
                <a:gd name="connsiteX7" fmla="*/ 284734 w 456991"/>
                <a:gd name="connsiteY7" fmla="*/ 8698 h 484649"/>
                <a:gd name="connsiteX8" fmla="*/ 456991 w 456991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1" h="484649">
                  <a:moveTo>
                    <a:pt x="456991" y="0"/>
                  </a:moveTo>
                  <a:lnTo>
                    <a:pt x="456991" y="439461"/>
                  </a:lnTo>
                  <a:lnTo>
                    <a:pt x="329666" y="445890"/>
                  </a:lnTo>
                  <a:cubicBezTo>
                    <a:pt x="275276" y="451414"/>
                    <a:pt x="221682" y="459632"/>
                    <a:pt x="169020" y="470408"/>
                  </a:cubicBezTo>
                  <a:lnTo>
                    <a:pt x="113634" y="484649"/>
                  </a:lnTo>
                  <a:lnTo>
                    <a:pt x="0" y="60562"/>
                  </a:lnTo>
                  <a:lnTo>
                    <a:pt x="80453" y="39875"/>
                  </a:lnTo>
                  <a:cubicBezTo>
                    <a:pt x="147419" y="26172"/>
                    <a:pt x="215570" y="15722"/>
                    <a:pt x="284734" y="8698"/>
                  </a:cubicBezTo>
                  <a:lnTo>
                    <a:pt x="456991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27" name="자유형: 도형 378">
              <a:extLst>
                <a:ext uri="{FF2B5EF4-FFF2-40B4-BE49-F238E27FC236}">
                  <a16:creationId xmlns:a16="http://schemas.microsoft.com/office/drawing/2014/main" id="{CD89EEA4-08BD-4CEE-88C6-0B76D07F89AF}"/>
                </a:ext>
              </a:extLst>
            </p:cNvPr>
            <p:cNvSpPr/>
            <p:nvPr/>
          </p:nvSpPr>
          <p:spPr>
            <a:xfrm>
              <a:off x="10034118" y="1782328"/>
              <a:ext cx="270052" cy="286395"/>
            </a:xfrm>
            <a:custGeom>
              <a:avLst/>
              <a:gdLst>
                <a:gd name="connsiteX0" fmla="*/ 0 w 456992"/>
                <a:gd name="connsiteY0" fmla="*/ 0 h 484649"/>
                <a:gd name="connsiteX1" fmla="*/ 172257 w 456992"/>
                <a:gd name="connsiteY1" fmla="*/ 8698 h 484649"/>
                <a:gd name="connsiteX2" fmla="*/ 376538 w 456992"/>
                <a:gd name="connsiteY2" fmla="*/ 39875 h 484649"/>
                <a:gd name="connsiteX3" fmla="*/ 456992 w 456992"/>
                <a:gd name="connsiteY3" fmla="*/ 60562 h 484649"/>
                <a:gd name="connsiteX4" fmla="*/ 343358 w 456992"/>
                <a:gd name="connsiteY4" fmla="*/ 484649 h 484649"/>
                <a:gd name="connsiteX5" fmla="*/ 287971 w 456992"/>
                <a:gd name="connsiteY5" fmla="*/ 470408 h 484649"/>
                <a:gd name="connsiteX6" fmla="*/ 127325 w 456992"/>
                <a:gd name="connsiteY6" fmla="*/ 445890 h 484649"/>
                <a:gd name="connsiteX7" fmla="*/ 0 w 456992"/>
                <a:gd name="connsiteY7" fmla="*/ 439461 h 484649"/>
                <a:gd name="connsiteX8" fmla="*/ 0 w 456992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2" h="484649">
                  <a:moveTo>
                    <a:pt x="0" y="0"/>
                  </a:moveTo>
                  <a:lnTo>
                    <a:pt x="172257" y="8698"/>
                  </a:lnTo>
                  <a:cubicBezTo>
                    <a:pt x="241421" y="15722"/>
                    <a:pt x="309572" y="26172"/>
                    <a:pt x="376538" y="39875"/>
                  </a:cubicBezTo>
                  <a:lnTo>
                    <a:pt x="456992" y="60562"/>
                  </a:lnTo>
                  <a:lnTo>
                    <a:pt x="343358" y="484649"/>
                  </a:lnTo>
                  <a:lnTo>
                    <a:pt x="287971" y="470408"/>
                  </a:lnTo>
                  <a:cubicBezTo>
                    <a:pt x="235309" y="459632"/>
                    <a:pt x="181715" y="451414"/>
                    <a:pt x="127325" y="445890"/>
                  </a:cubicBezTo>
                  <a:lnTo>
                    <a:pt x="0" y="439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28" name="자유형: 도형 379">
              <a:extLst>
                <a:ext uri="{FF2B5EF4-FFF2-40B4-BE49-F238E27FC236}">
                  <a16:creationId xmlns:a16="http://schemas.microsoft.com/office/drawing/2014/main" id="{E64C9B74-B23A-4F4E-98C9-A4D8D7DF5998}"/>
                </a:ext>
              </a:extLst>
            </p:cNvPr>
            <p:cNvSpPr/>
            <p:nvPr/>
          </p:nvSpPr>
          <p:spPr>
            <a:xfrm>
              <a:off x="9423424" y="1829330"/>
              <a:ext cx="319150" cy="328590"/>
            </a:xfrm>
            <a:custGeom>
              <a:avLst/>
              <a:gdLst>
                <a:gd name="connsiteX0" fmla="*/ 426444 w 540078"/>
                <a:gd name="connsiteY0" fmla="*/ 0 h 556052"/>
                <a:gd name="connsiteX1" fmla="*/ 540078 w 540078"/>
                <a:gd name="connsiteY1" fmla="*/ 424087 h 556052"/>
                <a:gd name="connsiteX2" fmla="*/ 514212 w 540078"/>
                <a:gd name="connsiteY2" fmla="*/ 430737 h 556052"/>
                <a:gd name="connsiteX3" fmla="*/ 224132 w 540078"/>
                <a:gd name="connsiteY3" fmla="*/ 553275 h 556052"/>
                <a:gd name="connsiteX4" fmla="*/ 219561 w 540078"/>
                <a:gd name="connsiteY4" fmla="*/ 556052 h 556052"/>
                <a:gd name="connsiteX5" fmla="*/ 0 w 540078"/>
                <a:gd name="connsiteY5" fmla="*/ 175760 h 556052"/>
                <a:gd name="connsiteX6" fmla="*/ 14659 w 540078"/>
                <a:gd name="connsiteY6" fmla="*/ 166854 h 556052"/>
                <a:gd name="connsiteX7" fmla="*/ 383530 w 540078"/>
                <a:gd name="connsiteY7" fmla="*/ 11034 h 556052"/>
                <a:gd name="connsiteX8" fmla="*/ 426444 w 540078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8" h="556052">
                  <a:moveTo>
                    <a:pt x="426444" y="0"/>
                  </a:moveTo>
                  <a:lnTo>
                    <a:pt x="540078" y="424087"/>
                  </a:lnTo>
                  <a:lnTo>
                    <a:pt x="514212" y="430737"/>
                  </a:lnTo>
                  <a:cubicBezTo>
                    <a:pt x="412888" y="462253"/>
                    <a:pt x="315833" y="503460"/>
                    <a:pt x="224132" y="553275"/>
                  </a:cubicBezTo>
                  <a:lnTo>
                    <a:pt x="219561" y="556052"/>
                  </a:lnTo>
                  <a:lnTo>
                    <a:pt x="0" y="175760"/>
                  </a:lnTo>
                  <a:lnTo>
                    <a:pt x="14659" y="166854"/>
                  </a:lnTo>
                  <a:cubicBezTo>
                    <a:pt x="131267" y="103509"/>
                    <a:pt x="254684" y="51109"/>
                    <a:pt x="383530" y="11034"/>
                  </a:cubicBezTo>
                  <a:lnTo>
                    <a:pt x="426444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29" name="자유형: 도형 380">
              <a:extLst>
                <a:ext uri="{FF2B5EF4-FFF2-40B4-BE49-F238E27FC236}">
                  <a16:creationId xmlns:a16="http://schemas.microsoft.com/office/drawing/2014/main" id="{21BA7FB2-4D00-49BB-87A6-1ECA6473749C}"/>
                </a:ext>
              </a:extLst>
            </p:cNvPr>
            <p:cNvSpPr/>
            <p:nvPr/>
          </p:nvSpPr>
          <p:spPr>
            <a:xfrm>
              <a:off x="10280633" y="1829330"/>
              <a:ext cx="319150" cy="328590"/>
            </a:xfrm>
            <a:custGeom>
              <a:avLst/>
              <a:gdLst>
                <a:gd name="connsiteX0" fmla="*/ 113633 w 540077"/>
                <a:gd name="connsiteY0" fmla="*/ 0 h 556052"/>
                <a:gd name="connsiteX1" fmla="*/ 156546 w 540077"/>
                <a:gd name="connsiteY1" fmla="*/ 11034 h 556052"/>
                <a:gd name="connsiteX2" fmla="*/ 525417 w 540077"/>
                <a:gd name="connsiteY2" fmla="*/ 166854 h 556052"/>
                <a:gd name="connsiteX3" fmla="*/ 540077 w 540077"/>
                <a:gd name="connsiteY3" fmla="*/ 175760 h 556052"/>
                <a:gd name="connsiteX4" fmla="*/ 320516 w 540077"/>
                <a:gd name="connsiteY4" fmla="*/ 556052 h 556052"/>
                <a:gd name="connsiteX5" fmla="*/ 315944 w 540077"/>
                <a:gd name="connsiteY5" fmla="*/ 553275 h 556052"/>
                <a:gd name="connsiteX6" fmla="*/ 25864 w 540077"/>
                <a:gd name="connsiteY6" fmla="*/ 430737 h 556052"/>
                <a:gd name="connsiteX7" fmla="*/ 0 w 540077"/>
                <a:gd name="connsiteY7" fmla="*/ 424087 h 556052"/>
                <a:gd name="connsiteX8" fmla="*/ 113633 w 540077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7" h="556052">
                  <a:moveTo>
                    <a:pt x="113633" y="0"/>
                  </a:moveTo>
                  <a:lnTo>
                    <a:pt x="156546" y="11034"/>
                  </a:lnTo>
                  <a:cubicBezTo>
                    <a:pt x="285393" y="51109"/>
                    <a:pt x="408810" y="103509"/>
                    <a:pt x="525417" y="166854"/>
                  </a:cubicBezTo>
                  <a:lnTo>
                    <a:pt x="540077" y="175760"/>
                  </a:lnTo>
                  <a:lnTo>
                    <a:pt x="320516" y="556052"/>
                  </a:lnTo>
                  <a:lnTo>
                    <a:pt x="315944" y="553275"/>
                  </a:lnTo>
                  <a:cubicBezTo>
                    <a:pt x="224244" y="503460"/>
                    <a:pt x="127189" y="462253"/>
                    <a:pt x="25864" y="430737"/>
                  </a:cubicBezTo>
                  <a:lnTo>
                    <a:pt x="0" y="424087"/>
                  </a:lnTo>
                  <a:lnTo>
                    <a:pt x="113633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30" name="자유형: 도형 381">
              <a:extLst>
                <a:ext uri="{FF2B5EF4-FFF2-40B4-BE49-F238E27FC236}">
                  <a16:creationId xmlns:a16="http://schemas.microsoft.com/office/drawing/2014/main" id="{224E1B36-1D06-40F6-8FDA-501EFE063A0B}"/>
                </a:ext>
              </a:extLst>
            </p:cNvPr>
            <p:cNvSpPr/>
            <p:nvPr/>
          </p:nvSpPr>
          <p:spPr>
            <a:xfrm>
              <a:off x="9168592" y="1956578"/>
              <a:ext cx="346085" cy="349179"/>
            </a:xfrm>
            <a:custGeom>
              <a:avLst/>
              <a:gdLst>
                <a:gd name="connsiteX0" fmla="*/ 366097 w 585658"/>
                <a:gd name="connsiteY0" fmla="*/ 0 h 590893"/>
                <a:gd name="connsiteX1" fmla="*/ 585658 w 585658"/>
                <a:gd name="connsiteY1" fmla="*/ 380292 h 590893"/>
                <a:gd name="connsiteX2" fmla="*/ 521970 w 585658"/>
                <a:gd name="connsiteY2" fmla="*/ 418983 h 590893"/>
                <a:gd name="connsiteX3" fmla="*/ 397416 w 585658"/>
                <a:gd name="connsiteY3" fmla="*/ 512123 h 590893"/>
                <a:gd name="connsiteX4" fmla="*/ 310746 w 585658"/>
                <a:gd name="connsiteY4" fmla="*/ 590893 h 590893"/>
                <a:gd name="connsiteX5" fmla="*/ 0 w 585658"/>
                <a:gd name="connsiteY5" fmla="*/ 280147 h 590893"/>
                <a:gd name="connsiteX6" fmla="*/ 117877 w 585658"/>
                <a:gd name="connsiteY6" fmla="*/ 173013 h 590893"/>
                <a:gd name="connsiteX7" fmla="*/ 276263 w 585658"/>
                <a:gd name="connsiteY7" fmla="*/ 54575 h 590893"/>
                <a:gd name="connsiteX8" fmla="*/ 366097 w 585658"/>
                <a:gd name="connsiteY8" fmla="*/ 0 h 59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8" h="590893">
                  <a:moveTo>
                    <a:pt x="366097" y="0"/>
                  </a:moveTo>
                  <a:lnTo>
                    <a:pt x="585658" y="380292"/>
                  </a:lnTo>
                  <a:lnTo>
                    <a:pt x="521970" y="418983"/>
                  </a:lnTo>
                  <a:cubicBezTo>
                    <a:pt x="478933" y="448058"/>
                    <a:pt x="437369" y="479150"/>
                    <a:pt x="397416" y="512123"/>
                  </a:cubicBezTo>
                  <a:lnTo>
                    <a:pt x="310746" y="590893"/>
                  </a:lnTo>
                  <a:lnTo>
                    <a:pt x="0" y="280147"/>
                  </a:lnTo>
                  <a:lnTo>
                    <a:pt x="117877" y="173013"/>
                  </a:lnTo>
                  <a:cubicBezTo>
                    <a:pt x="168683" y="131084"/>
                    <a:pt x="221536" y="91548"/>
                    <a:pt x="276263" y="54575"/>
                  </a:cubicBezTo>
                  <a:lnTo>
                    <a:pt x="366097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31" name="자유형: 도형 382">
              <a:extLst>
                <a:ext uri="{FF2B5EF4-FFF2-40B4-BE49-F238E27FC236}">
                  <a16:creationId xmlns:a16="http://schemas.microsoft.com/office/drawing/2014/main" id="{ABD40708-419A-4D80-B6C4-B87883CA6BE5}"/>
                </a:ext>
              </a:extLst>
            </p:cNvPr>
            <p:cNvSpPr/>
            <p:nvPr/>
          </p:nvSpPr>
          <p:spPr>
            <a:xfrm>
              <a:off x="10508530" y="1956578"/>
              <a:ext cx="346085" cy="349179"/>
            </a:xfrm>
            <a:custGeom>
              <a:avLst/>
              <a:gdLst>
                <a:gd name="connsiteX0" fmla="*/ 219562 w 585657"/>
                <a:gd name="connsiteY0" fmla="*/ 0 h 590893"/>
                <a:gd name="connsiteX1" fmla="*/ 309394 w 585657"/>
                <a:gd name="connsiteY1" fmla="*/ 54575 h 590893"/>
                <a:gd name="connsiteX2" fmla="*/ 467780 w 585657"/>
                <a:gd name="connsiteY2" fmla="*/ 173013 h 590893"/>
                <a:gd name="connsiteX3" fmla="*/ 585657 w 585657"/>
                <a:gd name="connsiteY3" fmla="*/ 280147 h 590893"/>
                <a:gd name="connsiteX4" fmla="*/ 274911 w 585657"/>
                <a:gd name="connsiteY4" fmla="*/ 590893 h 590893"/>
                <a:gd name="connsiteX5" fmla="*/ 188241 w 585657"/>
                <a:gd name="connsiteY5" fmla="*/ 512123 h 590893"/>
                <a:gd name="connsiteX6" fmla="*/ 63687 w 585657"/>
                <a:gd name="connsiteY6" fmla="*/ 418983 h 590893"/>
                <a:gd name="connsiteX7" fmla="*/ 0 w 585657"/>
                <a:gd name="connsiteY7" fmla="*/ 380292 h 590893"/>
                <a:gd name="connsiteX8" fmla="*/ 219562 w 585657"/>
                <a:gd name="connsiteY8" fmla="*/ 0 h 59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7" h="590893">
                  <a:moveTo>
                    <a:pt x="219562" y="0"/>
                  </a:moveTo>
                  <a:lnTo>
                    <a:pt x="309394" y="54575"/>
                  </a:lnTo>
                  <a:cubicBezTo>
                    <a:pt x="364122" y="91548"/>
                    <a:pt x="416974" y="131084"/>
                    <a:pt x="467780" y="173013"/>
                  </a:cubicBezTo>
                  <a:lnTo>
                    <a:pt x="585657" y="280147"/>
                  </a:lnTo>
                  <a:lnTo>
                    <a:pt x="274911" y="590893"/>
                  </a:lnTo>
                  <a:lnTo>
                    <a:pt x="188241" y="512123"/>
                  </a:lnTo>
                  <a:cubicBezTo>
                    <a:pt x="148288" y="479150"/>
                    <a:pt x="106725" y="448058"/>
                    <a:pt x="63687" y="418983"/>
                  </a:cubicBezTo>
                  <a:lnTo>
                    <a:pt x="0" y="380292"/>
                  </a:lnTo>
                  <a:lnTo>
                    <a:pt x="21956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32" name="자유형: 도형 383">
              <a:extLst>
                <a:ext uri="{FF2B5EF4-FFF2-40B4-BE49-F238E27FC236}">
                  <a16:creationId xmlns:a16="http://schemas.microsoft.com/office/drawing/2014/main" id="{095BEA00-300B-42E0-AEA9-3A44BA33216F}"/>
                </a:ext>
              </a:extLst>
            </p:cNvPr>
            <p:cNvSpPr/>
            <p:nvPr/>
          </p:nvSpPr>
          <p:spPr>
            <a:xfrm>
              <a:off x="8971204" y="2153966"/>
              <a:ext cx="349179" cy="346085"/>
            </a:xfrm>
            <a:custGeom>
              <a:avLst/>
              <a:gdLst>
                <a:gd name="connsiteX0" fmla="*/ 280147 w 590893"/>
                <a:gd name="connsiteY0" fmla="*/ 0 h 585658"/>
                <a:gd name="connsiteX1" fmla="*/ 590893 w 590893"/>
                <a:gd name="connsiteY1" fmla="*/ 310746 h 585658"/>
                <a:gd name="connsiteX2" fmla="*/ 512123 w 590893"/>
                <a:gd name="connsiteY2" fmla="*/ 397416 h 585658"/>
                <a:gd name="connsiteX3" fmla="*/ 418983 w 590893"/>
                <a:gd name="connsiteY3" fmla="*/ 521970 h 585658"/>
                <a:gd name="connsiteX4" fmla="*/ 380292 w 590893"/>
                <a:gd name="connsiteY4" fmla="*/ 585658 h 585658"/>
                <a:gd name="connsiteX5" fmla="*/ 0 w 590893"/>
                <a:gd name="connsiteY5" fmla="*/ 366096 h 585658"/>
                <a:gd name="connsiteX6" fmla="*/ 54575 w 590893"/>
                <a:gd name="connsiteY6" fmla="*/ 276263 h 585658"/>
                <a:gd name="connsiteX7" fmla="*/ 173013 w 590893"/>
                <a:gd name="connsiteY7" fmla="*/ 117877 h 585658"/>
                <a:gd name="connsiteX8" fmla="*/ 280147 w 590893"/>
                <a:gd name="connsiteY8" fmla="*/ 0 h 58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3" h="585658">
                  <a:moveTo>
                    <a:pt x="280147" y="0"/>
                  </a:moveTo>
                  <a:lnTo>
                    <a:pt x="590893" y="310746"/>
                  </a:lnTo>
                  <a:lnTo>
                    <a:pt x="512123" y="397416"/>
                  </a:lnTo>
                  <a:cubicBezTo>
                    <a:pt x="479150" y="437369"/>
                    <a:pt x="448058" y="478933"/>
                    <a:pt x="418983" y="521970"/>
                  </a:cubicBezTo>
                  <a:lnTo>
                    <a:pt x="380292" y="585658"/>
                  </a:lnTo>
                  <a:lnTo>
                    <a:pt x="0" y="366096"/>
                  </a:lnTo>
                  <a:lnTo>
                    <a:pt x="54575" y="276263"/>
                  </a:lnTo>
                  <a:cubicBezTo>
                    <a:pt x="91548" y="221536"/>
                    <a:pt x="131085" y="168683"/>
                    <a:pt x="173013" y="117877"/>
                  </a:cubicBezTo>
                  <a:lnTo>
                    <a:pt x="280147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33" name="자유형: 도형 384">
              <a:extLst>
                <a:ext uri="{FF2B5EF4-FFF2-40B4-BE49-F238E27FC236}">
                  <a16:creationId xmlns:a16="http://schemas.microsoft.com/office/drawing/2014/main" id="{FDDC55F2-D539-4B65-B035-57E8593360E6}"/>
                </a:ext>
              </a:extLst>
            </p:cNvPr>
            <p:cNvSpPr/>
            <p:nvPr/>
          </p:nvSpPr>
          <p:spPr>
            <a:xfrm>
              <a:off x="10702824" y="2153966"/>
              <a:ext cx="349178" cy="346085"/>
            </a:xfrm>
            <a:custGeom>
              <a:avLst/>
              <a:gdLst>
                <a:gd name="connsiteX0" fmla="*/ 310746 w 590892"/>
                <a:gd name="connsiteY0" fmla="*/ 0 h 585658"/>
                <a:gd name="connsiteX1" fmla="*/ 417879 w 590892"/>
                <a:gd name="connsiteY1" fmla="*/ 117877 h 585658"/>
                <a:gd name="connsiteX2" fmla="*/ 536317 w 590892"/>
                <a:gd name="connsiteY2" fmla="*/ 276263 h 585658"/>
                <a:gd name="connsiteX3" fmla="*/ 590892 w 590892"/>
                <a:gd name="connsiteY3" fmla="*/ 366096 h 585658"/>
                <a:gd name="connsiteX4" fmla="*/ 210600 w 590892"/>
                <a:gd name="connsiteY4" fmla="*/ 585658 h 585658"/>
                <a:gd name="connsiteX5" fmla="*/ 171909 w 590892"/>
                <a:gd name="connsiteY5" fmla="*/ 521970 h 585658"/>
                <a:gd name="connsiteX6" fmla="*/ 78769 w 590892"/>
                <a:gd name="connsiteY6" fmla="*/ 397416 h 585658"/>
                <a:gd name="connsiteX7" fmla="*/ 0 w 590892"/>
                <a:gd name="connsiteY7" fmla="*/ 310747 h 585658"/>
                <a:gd name="connsiteX8" fmla="*/ 310746 w 590892"/>
                <a:gd name="connsiteY8" fmla="*/ 0 h 58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2" h="585658">
                  <a:moveTo>
                    <a:pt x="310746" y="0"/>
                  </a:moveTo>
                  <a:lnTo>
                    <a:pt x="417879" y="117877"/>
                  </a:lnTo>
                  <a:cubicBezTo>
                    <a:pt x="459808" y="168683"/>
                    <a:pt x="499345" y="221536"/>
                    <a:pt x="536317" y="276263"/>
                  </a:cubicBezTo>
                  <a:lnTo>
                    <a:pt x="590892" y="366096"/>
                  </a:lnTo>
                  <a:lnTo>
                    <a:pt x="210600" y="585658"/>
                  </a:lnTo>
                  <a:lnTo>
                    <a:pt x="171909" y="521970"/>
                  </a:lnTo>
                  <a:cubicBezTo>
                    <a:pt x="142834" y="478933"/>
                    <a:pt x="111742" y="437369"/>
                    <a:pt x="78769" y="397416"/>
                  </a:cubicBezTo>
                  <a:lnTo>
                    <a:pt x="0" y="310747"/>
                  </a:lnTo>
                  <a:lnTo>
                    <a:pt x="31074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34" name="자유형: 도형 385">
              <a:extLst>
                <a:ext uri="{FF2B5EF4-FFF2-40B4-BE49-F238E27FC236}">
                  <a16:creationId xmlns:a16="http://schemas.microsoft.com/office/drawing/2014/main" id="{3C5DE9D6-9CFA-4D1E-A9A7-21D62CFC0FBC}"/>
                </a:ext>
              </a:extLst>
            </p:cNvPr>
            <p:cNvSpPr/>
            <p:nvPr/>
          </p:nvSpPr>
          <p:spPr>
            <a:xfrm>
              <a:off x="8843956" y="2408799"/>
              <a:ext cx="328590" cy="319150"/>
            </a:xfrm>
            <a:custGeom>
              <a:avLst/>
              <a:gdLst>
                <a:gd name="connsiteX0" fmla="*/ 175760 w 556052"/>
                <a:gd name="connsiteY0" fmla="*/ 0 h 540077"/>
                <a:gd name="connsiteX1" fmla="*/ 556052 w 556052"/>
                <a:gd name="connsiteY1" fmla="*/ 219561 h 540077"/>
                <a:gd name="connsiteX2" fmla="*/ 553275 w 556052"/>
                <a:gd name="connsiteY2" fmla="*/ 224132 h 540077"/>
                <a:gd name="connsiteX3" fmla="*/ 430737 w 556052"/>
                <a:gd name="connsiteY3" fmla="*/ 514212 h 540077"/>
                <a:gd name="connsiteX4" fmla="*/ 424087 w 556052"/>
                <a:gd name="connsiteY4" fmla="*/ 540077 h 540077"/>
                <a:gd name="connsiteX5" fmla="*/ 0 w 556052"/>
                <a:gd name="connsiteY5" fmla="*/ 426443 h 540077"/>
                <a:gd name="connsiteX6" fmla="*/ 11034 w 556052"/>
                <a:gd name="connsiteY6" fmla="*/ 383530 h 540077"/>
                <a:gd name="connsiteX7" fmla="*/ 166854 w 556052"/>
                <a:gd name="connsiteY7" fmla="*/ 14659 h 540077"/>
                <a:gd name="connsiteX8" fmla="*/ 175760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175760" y="0"/>
                  </a:moveTo>
                  <a:lnTo>
                    <a:pt x="556052" y="219561"/>
                  </a:lnTo>
                  <a:lnTo>
                    <a:pt x="553275" y="224132"/>
                  </a:lnTo>
                  <a:cubicBezTo>
                    <a:pt x="503460" y="315833"/>
                    <a:pt x="462253" y="412888"/>
                    <a:pt x="430737" y="514212"/>
                  </a:cubicBezTo>
                  <a:lnTo>
                    <a:pt x="424087" y="540077"/>
                  </a:lnTo>
                  <a:lnTo>
                    <a:pt x="0" y="426443"/>
                  </a:lnTo>
                  <a:lnTo>
                    <a:pt x="11034" y="383530"/>
                  </a:lnTo>
                  <a:cubicBezTo>
                    <a:pt x="51109" y="254684"/>
                    <a:pt x="103509" y="131267"/>
                    <a:pt x="166854" y="14659"/>
                  </a:cubicBezTo>
                  <a:lnTo>
                    <a:pt x="17576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35" name="자유형: 도형 386">
              <a:extLst>
                <a:ext uri="{FF2B5EF4-FFF2-40B4-BE49-F238E27FC236}">
                  <a16:creationId xmlns:a16="http://schemas.microsoft.com/office/drawing/2014/main" id="{6ECABDD8-D054-4276-B87E-8BE99EE7D06B}"/>
                </a:ext>
              </a:extLst>
            </p:cNvPr>
            <p:cNvSpPr/>
            <p:nvPr/>
          </p:nvSpPr>
          <p:spPr>
            <a:xfrm>
              <a:off x="10850660" y="2408799"/>
              <a:ext cx="328590" cy="319150"/>
            </a:xfrm>
            <a:custGeom>
              <a:avLst/>
              <a:gdLst>
                <a:gd name="connsiteX0" fmla="*/ 380292 w 556052"/>
                <a:gd name="connsiteY0" fmla="*/ 0 h 540077"/>
                <a:gd name="connsiteX1" fmla="*/ 389198 w 556052"/>
                <a:gd name="connsiteY1" fmla="*/ 14659 h 540077"/>
                <a:gd name="connsiteX2" fmla="*/ 545018 w 556052"/>
                <a:gd name="connsiteY2" fmla="*/ 383530 h 540077"/>
                <a:gd name="connsiteX3" fmla="*/ 556052 w 556052"/>
                <a:gd name="connsiteY3" fmla="*/ 426443 h 540077"/>
                <a:gd name="connsiteX4" fmla="*/ 131966 w 556052"/>
                <a:gd name="connsiteY4" fmla="*/ 540077 h 540077"/>
                <a:gd name="connsiteX5" fmla="*/ 125315 w 556052"/>
                <a:gd name="connsiteY5" fmla="*/ 514212 h 540077"/>
                <a:gd name="connsiteX6" fmla="*/ 2777 w 556052"/>
                <a:gd name="connsiteY6" fmla="*/ 224132 h 540077"/>
                <a:gd name="connsiteX7" fmla="*/ 0 w 556052"/>
                <a:gd name="connsiteY7" fmla="*/ 219561 h 540077"/>
                <a:gd name="connsiteX8" fmla="*/ 380292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380292" y="0"/>
                  </a:moveTo>
                  <a:lnTo>
                    <a:pt x="389198" y="14659"/>
                  </a:lnTo>
                  <a:cubicBezTo>
                    <a:pt x="452543" y="131267"/>
                    <a:pt x="504943" y="254684"/>
                    <a:pt x="545018" y="383530"/>
                  </a:cubicBezTo>
                  <a:lnTo>
                    <a:pt x="556052" y="426443"/>
                  </a:lnTo>
                  <a:lnTo>
                    <a:pt x="131966" y="540077"/>
                  </a:lnTo>
                  <a:lnTo>
                    <a:pt x="125315" y="514212"/>
                  </a:lnTo>
                  <a:cubicBezTo>
                    <a:pt x="93800" y="412888"/>
                    <a:pt x="52592" y="315833"/>
                    <a:pt x="2777" y="224132"/>
                  </a:cubicBezTo>
                  <a:lnTo>
                    <a:pt x="0" y="219561"/>
                  </a:lnTo>
                  <a:lnTo>
                    <a:pt x="38029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36" name="자유형: 도형 387">
              <a:extLst>
                <a:ext uri="{FF2B5EF4-FFF2-40B4-BE49-F238E27FC236}">
                  <a16:creationId xmlns:a16="http://schemas.microsoft.com/office/drawing/2014/main" id="{28012AE1-A93D-4E4A-8E06-5628FE45E43E}"/>
                </a:ext>
              </a:extLst>
            </p:cNvPr>
            <p:cNvSpPr/>
            <p:nvPr/>
          </p:nvSpPr>
          <p:spPr>
            <a:xfrm>
              <a:off x="8796954" y="2704411"/>
              <a:ext cx="286395" cy="270052"/>
            </a:xfrm>
            <a:custGeom>
              <a:avLst/>
              <a:gdLst>
                <a:gd name="connsiteX0" fmla="*/ 60562 w 484649"/>
                <a:gd name="connsiteY0" fmla="*/ 0 h 456992"/>
                <a:gd name="connsiteX1" fmla="*/ 484649 w 484649"/>
                <a:gd name="connsiteY1" fmla="*/ 113633 h 456992"/>
                <a:gd name="connsiteX2" fmla="*/ 470408 w 484649"/>
                <a:gd name="connsiteY2" fmla="*/ 169020 h 456992"/>
                <a:gd name="connsiteX3" fmla="*/ 445890 w 484649"/>
                <a:gd name="connsiteY3" fmla="*/ 329666 h 456992"/>
                <a:gd name="connsiteX4" fmla="*/ 439461 w 484649"/>
                <a:gd name="connsiteY4" fmla="*/ 456992 h 456992"/>
                <a:gd name="connsiteX5" fmla="*/ 0 w 484649"/>
                <a:gd name="connsiteY5" fmla="*/ 456992 h 456992"/>
                <a:gd name="connsiteX6" fmla="*/ 8698 w 484649"/>
                <a:gd name="connsiteY6" fmla="*/ 284734 h 456992"/>
                <a:gd name="connsiteX7" fmla="*/ 39875 w 484649"/>
                <a:gd name="connsiteY7" fmla="*/ 80453 h 456992"/>
                <a:gd name="connsiteX8" fmla="*/ 60562 w 484649"/>
                <a:gd name="connsiteY8" fmla="*/ 0 h 45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2">
                  <a:moveTo>
                    <a:pt x="60562" y="0"/>
                  </a:moveTo>
                  <a:lnTo>
                    <a:pt x="484649" y="113633"/>
                  </a:lnTo>
                  <a:lnTo>
                    <a:pt x="470408" y="169020"/>
                  </a:lnTo>
                  <a:cubicBezTo>
                    <a:pt x="459632" y="221682"/>
                    <a:pt x="451414" y="275276"/>
                    <a:pt x="445890" y="329666"/>
                  </a:cubicBezTo>
                  <a:lnTo>
                    <a:pt x="439461" y="456992"/>
                  </a:lnTo>
                  <a:lnTo>
                    <a:pt x="0" y="456992"/>
                  </a:lnTo>
                  <a:lnTo>
                    <a:pt x="8698" y="284734"/>
                  </a:lnTo>
                  <a:cubicBezTo>
                    <a:pt x="15722" y="215570"/>
                    <a:pt x="26172" y="147419"/>
                    <a:pt x="39875" y="80453"/>
                  </a:cubicBezTo>
                  <a:lnTo>
                    <a:pt x="6056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37" name="자유형: 도형 388">
              <a:extLst>
                <a:ext uri="{FF2B5EF4-FFF2-40B4-BE49-F238E27FC236}">
                  <a16:creationId xmlns:a16="http://schemas.microsoft.com/office/drawing/2014/main" id="{506B4590-2BF5-4275-8389-8D4789D50B6B}"/>
                </a:ext>
              </a:extLst>
            </p:cNvPr>
            <p:cNvSpPr/>
            <p:nvPr/>
          </p:nvSpPr>
          <p:spPr>
            <a:xfrm>
              <a:off x="10939858" y="2704411"/>
              <a:ext cx="286395" cy="270052"/>
            </a:xfrm>
            <a:custGeom>
              <a:avLst/>
              <a:gdLst>
                <a:gd name="connsiteX0" fmla="*/ 424087 w 484649"/>
                <a:gd name="connsiteY0" fmla="*/ 0 h 456992"/>
                <a:gd name="connsiteX1" fmla="*/ 444774 w 484649"/>
                <a:gd name="connsiteY1" fmla="*/ 80453 h 456992"/>
                <a:gd name="connsiteX2" fmla="*/ 475951 w 484649"/>
                <a:gd name="connsiteY2" fmla="*/ 284734 h 456992"/>
                <a:gd name="connsiteX3" fmla="*/ 484649 w 484649"/>
                <a:gd name="connsiteY3" fmla="*/ 456992 h 456992"/>
                <a:gd name="connsiteX4" fmla="*/ 45188 w 484649"/>
                <a:gd name="connsiteY4" fmla="*/ 456992 h 456992"/>
                <a:gd name="connsiteX5" fmla="*/ 38759 w 484649"/>
                <a:gd name="connsiteY5" fmla="*/ 329666 h 456992"/>
                <a:gd name="connsiteX6" fmla="*/ 14241 w 484649"/>
                <a:gd name="connsiteY6" fmla="*/ 169020 h 456992"/>
                <a:gd name="connsiteX7" fmla="*/ 0 w 484649"/>
                <a:gd name="connsiteY7" fmla="*/ 113633 h 456992"/>
                <a:gd name="connsiteX8" fmla="*/ 424087 w 484649"/>
                <a:gd name="connsiteY8" fmla="*/ 0 h 45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2">
                  <a:moveTo>
                    <a:pt x="424087" y="0"/>
                  </a:moveTo>
                  <a:lnTo>
                    <a:pt x="444774" y="80453"/>
                  </a:lnTo>
                  <a:cubicBezTo>
                    <a:pt x="458477" y="147419"/>
                    <a:pt x="468927" y="215570"/>
                    <a:pt x="475951" y="284734"/>
                  </a:cubicBezTo>
                  <a:lnTo>
                    <a:pt x="484649" y="456992"/>
                  </a:lnTo>
                  <a:lnTo>
                    <a:pt x="45188" y="456992"/>
                  </a:lnTo>
                  <a:lnTo>
                    <a:pt x="38759" y="329666"/>
                  </a:lnTo>
                  <a:cubicBezTo>
                    <a:pt x="33235" y="275276"/>
                    <a:pt x="25018" y="221682"/>
                    <a:pt x="14241" y="169020"/>
                  </a:cubicBezTo>
                  <a:lnTo>
                    <a:pt x="0" y="113633"/>
                  </a:lnTo>
                  <a:lnTo>
                    <a:pt x="424087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38" name="자유형: 도형 389">
              <a:extLst>
                <a:ext uri="{FF2B5EF4-FFF2-40B4-BE49-F238E27FC236}">
                  <a16:creationId xmlns:a16="http://schemas.microsoft.com/office/drawing/2014/main" id="{F5693A3E-D0E2-4D4B-A6B2-31818075474E}"/>
                </a:ext>
              </a:extLst>
            </p:cNvPr>
            <p:cNvSpPr/>
            <p:nvPr/>
          </p:nvSpPr>
          <p:spPr>
            <a:xfrm>
              <a:off x="8796954" y="3019493"/>
              <a:ext cx="286395" cy="270051"/>
            </a:xfrm>
            <a:custGeom>
              <a:avLst/>
              <a:gdLst>
                <a:gd name="connsiteX0" fmla="*/ 0 w 484649"/>
                <a:gd name="connsiteY0" fmla="*/ 0 h 456991"/>
                <a:gd name="connsiteX1" fmla="*/ 439461 w 484649"/>
                <a:gd name="connsiteY1" fmla="*/ 0 h 456991"/>
                <a:gd name="connsiteX2" fmla="*/ 445890 w 484649"/>
                <a:gd name="connsiteY2" fmla="*/ 127324 h 456991"/>
                <a:gd name="connsiteX3" fmla="*/ 470408 w 484649"/>
                <a:gd name="connsiteY3" fmla="*/ 287970 h 456991"/>
                <a:gd name="connsiteX4" fmla="*/ 484649 w 484649"/>
                <a:gd name="connsiteY4" fmla="*/ 343357 h 456991"/>
                <a:gd name="connsiteX5" fmla="*/ 60562 w 484649"/>
                <a:gd name="connsiteY5" fmla="*/ 456991 h 456991"/>
                <a:gd name="connsiteX6" fmla="*/ 39875 w 484649"/>
                <a:gd name="connsiteY6" fmla="*/ 376537 h 456991"/>
                <a:gd name="connsiteX7" fmla="*/ 8698 w 484649"/>
                <a:gd name="connsiteY7" fmla="*/ 172256 h 456991"/>
                <a:gd name="connsiteX8" fmla="*/ 0 w 484649"/>
                <a:gd name="connsiteY8" fmla="*/ 0 h 45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1">
                  <a:moveTo>
                    <a:pt x="0" y="0"/>
                  </a:moveTo>
                  <a:lnTo>
                    <a:pt x="439461" y="0"/>
                  </a:lnTo>
                  <a:lnTo>
                    <a:pt x="445890" y="127324"/>
                  </a:lnTo>
                  <a:cubicBezTo>
                    <a:pt x="451414" y="181714"/>
                    <a:pt x="459632" y="235308"/>
                    <a:pt x="470408" y="287970"/>
                  </a:cubicBezTo>
                  <a:lnTo>
                    <a:pt x="484649" y="343357"/>
                  </a:lnTo>
                  <a:lnTo>
                    <a:pt x="60562" y="456991"/>
                  </a:lnTo>
                  <a:lnTo>
                    <a:pt x="39875" y="376537"/>
                  </a:lnTo>
                  <a:cubicBezTo>
                    <a:pt x="26172" y="309571"/>
                    <a:pt x="15722" y="241420"/>
                    <a:pt x="8698" y="1722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39" name="자유형: 도형 390">
              <a:extLst>
                <a:ext uri="{FF2B5EF4-FFF2-40B4-BE49-F238E27FC236}">
                  <a16:creationId xmlns:a16="http://schemas.microsoft.com/office/drawing/2014/main" id="{84713A90-38EB-4D68-B02B-2E0E40A68C6B}"/>
                </a:ext>
              </a:extLst>
            </p:cNvPr>
            <p:cNvSpPr/>
            <p:nvPr/>
          </p:nvSpPr>
          <p:spPr>
            <a:xfrm>
              <a:off x="10939858" y="3019493"/>
              <a:ext cx="286395" cy="270051"/>
            </a:xfrm>
            <a:custGeom>
              <a:avLst/>
              <a:gdLst>
                <a:gd name="connsiteX0" fmla="*/ 45188 w 484649"/>
                <a:gd name="connsiteY0" fmla="*/ 0 h 456991"/>
                <a:gd name="connsiteX1" fmla="*/ 484649 w 484649"/>
                <a:gd name="connsiteY1" fmla="*/ 0 h 456991"/>
                <a:gd name="connsiteX2" fmla="*/ 475951 w 484649"/>
                <a:gd name="connsiteY2" fmla="*/ 172256 h 456991"/>
                <a:gd name="connsiteX3" fmla="*/ 444774 w 484649"/>
                <a:gd name="connsiteY3" fmla="*/ 376537 h 456991"/>
                <a:gd name="connsiteX4" fmla="*/ 424087 w 484649"/>
                <a:gd name="connsiteY4" fmla="*/ 456991 h 456991"/>
                <a:gd name="connsiteX5" fmla="*/ 0 w 484649"/>
                <a:gd name="connsiteY5" fmla="*/ 343357 h 456991"/>
                <a:gd name="connsiteX6" fmla="*/ 14241 w 484649"/>
                <a:gd name="connsiteY6" fmla="*/ 287970 h 456991"/>
                <a:gd name="connsiteX7" fmla="*/ 38759 w 484649"/>
                <a:gd name="connsiteY7" fmla="*/ 127324 h 456991"/>
                <a:gd name="connsiteX8" fmla="*/ 45188 w 484649"/>
                <a:gd name="connsiteY8" fmla="*/ 0 h 45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1">
                  <a:moveTo>
                    <a:pt x="45188" y="0"/>
                  </a:moveTo>
                  <a:lnTo>
                    <a:pt x="484649" y="0"/>
                  </a:lnTo>
                  <a:lnTo>
                    <a:pt x="475951" y="172256"/>
                  </a:lnTo>
                  <a:cubicBezTo>
                    <a:pt x="468927" y="241420"/>
                    <a:pt x="458477" y="309571"/>
                    <a:pt x="444774" y="376537"/>
                  </a:cubicBezTo>
                  <a:lnTo>
                    <a:pt x="424087" y="456991"/>
                  </a:lnTo>
                  <a:lnTo>
                    <a:pt x="0" y="343357"/>
                  </a:lnTo>
                  <a:lnTo>
                    <a:pt x="14241" y="287970"/>
                  </a:lnTo>
                  <a:cubicBezTo>
                    <a:pt x="25018" y="235308"/>
                    <a:pt x="33235" y="181714"/>
                    <a:pt x="38759" y="127324"/>
                  </a:cubicBezTo>
                  <a:lnTo>
                    <a:pt x="45188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40" name="자유형: 도형 391">
              <a:extLst>
                <a:ext uri="{FF2B5EF4-FFF2-40B4-BE49-F238E27FC236}">
                  <a16:creationId xmlns:a16="http://schemas.microsoft.com/office/drawing/2014/main" id="{08988A9C-7BC7-4576-A4C5-176DB78D7A9E}"/>
                </a:ext>
              </a:extLst>
            </p:cNvPr>
            <p:cNvSpPr/>
            <p:nvPr/>
          </p:nvSpPr>
          <p:spPr>
            <a:xfrm>
              <a:off x="8843956" y="3266007"/>
              <a:ext cx="328590" cy="319150"/>
            </a:xfrm>
            <a:custGeom>
              <a:avLst/>
              <a:gdLst>
                <a:gd name="connsiteX0" fmla="*/ 424087 w 556052"/>
                <a:gd name="connsiteY0" fmla="*/ 0 h 540077"/>
                <a:gd name="connsiteX1" fmla="*/ 430737 w 556052"/>
                <a:gd name="connsiteY1" fmla="*/ 25864 h 540077"/>
                <a:gd name="connsiteX2" fmla="*/ 553275 w 556052"/>
                <a:gd name="connsiteY2" fmla="*/ 315944 h 540077"/>
                <a:gd name="connsiteX3" fmla="*/ 556052 w 556052"/>
                <a:gd name="connsiteY3" fmla="*/ 320516 h 540077"/>
                <a:gd name="connsiteX4" fmla="*/ 175760 w 556052"/>
                <a:gd name="connsiteY4" fmla="*/ 540077 h 540077"/>
                <a:gd name="connsiteX5" fmla="*/ 166854 w 556052"/>
                <a:gd name="connsiteY5" fmla="*/ 525417 h 540077"/>
                <a:gd name="connsiteX6" fmla="*/ 11034 w 556052"/>
                <a:gd name="connsiteY6" fmla="*/ 156546 h 540077"/>
                <a:gd name="connsiteX7" fmla="*/ 0 w 556052"/>
                <a:gd name="connsiteY7" fmla="*/ 113633 h 540077"/>
                <a:gd name="connsiteX8" fmla="*/ 424087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424087" y="0"/>
                  </a:moveTo>
                  <a:lnTo>
                    <a:pt x="430737" y="25864"/>
                  </a:lnTo>
                  <a:cubicBezTo>
                    <a:pt x="462253" y="127189"/>
                    <a:pt x="503460" y="224243"/>
                    <a:pt x="553275" y="315944"/>
                  </a:cubicBezTo>
                  <a:lnTo>
                    <a:pt x="556052" y="320516"/>
                  </a:lnTo>
                  <a:lnTo>
                    <a:pt x="175760" y="540077"/>
                  </a:lnTo>
                  <a:lnTo>
                    <a:pt x="166854" y="525417"/>
                  </a:lnTo>
                  <a:cubicBezTo>
                    <a:pt x="103509" y="408810"/>
                    <a:pt x="51109" y="285393"/>
                    <a:pt x="11034" y="156546"/>
                  </a:cubicBezTo>
                  <a:lnTo>
                    <a:pt x="0" y="113633"/>
                  </a:lnTo>
                  <a:lnTo>
                    <a:pt x="424087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41" name="자유형: 도형 392">
              <a:extLst>
                <a:ext uri="{FF2B5EF4-FFF2-40B4-BE49-F238E27FC236}">
                  <a16:creationId xmlns:a16="http://schemas.microsoft.com/office/drawing/2014/main" id="{2B9A941E-3014-4409-B726-2AEE3F4566F8}"/>
                </a:ext>
              </a:extLst>
            </p:cNvPr>
            <p:cNvSpPr/>
            <p:nvPr/>
          </p:nvSpPr>
          <p:spPr>
            <a:xfrm>
              <a:off x="10850660" y="3266007"/>
              <a:ext cx="328590" cy="319150"/>
            </a:xfrm>
            <a:custGeom>
              <a:avLst/>
              <a:gdLst>
                <a:gd name="connsiteX0" fmla="*/ 131966 w 556052"/>
                <a:gd name="connsiteY0" fmla="*/ 0 h 540077"/>
                <a:gd name="connsiteX1" fmla="*/ 556052 w 556052"/>
                <a:gd name="connsiteY1" fmla="*/ 113633 h 540077"/>
                <a:gd name="connsiteX2" fmla="*/ 545018 w 556052"/>
                <a:gd name="connsiteY2" fmla="*/ 156546 h 540077"/>
                <a:gd name="connsiteX3" fmla="*/ 389198 w 556052"/>
                <a:gd name="connsiteY3" fmla="*/ 525417 h 540077"/>
                <a:gd name="connsiteX4" fmla="*/ 380292 w 556052"/>
                <a:gd name="connsiteY4" fmla="*/ 540077 h 540077"/>
                <a:gd name="connsiteX5" fmla="*/ 0 w 556052"/>
                <a:gd name="connsiteY5" fmla="*/ 320516 h 540077"/>
                <a:gd name="connsiteX6" fmla="*/ 2777 w 556052"/>
                <a:gd name="connsiteY6" fmla="*/ 315944 h 540077"/>
                <a:gd name="connsiteX7" fmla="*/ 125315 w 556052"/>
                <a:gd name="connsiteY7" fmla="*/ 25864 h 540077"/>
                <a:gd name="connsiteX8" fmla="*/ 131966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131966" y="0"/>
                  </a:moveTo>
                  <a:lnTo>
                    <a:pt x="556052" y="113633"/>
                  </a:lnTo>
                  <a:lnTo>
                    <a:pt x="545018" y="156546"/>
                  </a:lnTo>
                  <a:cubicBezTo>
                    <a:pt x="504943" y="285393"/>
                    <a:pt x="452543" y="408810"/>
                    <a:pt x="389198" y="525417"/>
                  </a:cubicBezTo>
                  <a:lnTo>
                    <a:pt x="380292" y="540077"/>
                  </a:lnTo>
                  <a:lnTo>
                    <a:pt x="0" y="320516"/>
                  </a:lnTo>
                  <a:lnTo>
                    <a:pt x="2777" y="315944"/>
                  </a:lnTo>
                  <a:cubicBezTo>
                    <a:pt x="52592" y="224243"/>
                    <a:pt x="93800" y="127189"/>
                    <a:pt x="125315" y="25864"/>
                  </a:cubicBezTo>
                  <a:lnTo>
                    <a:pt x="13196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42" name="자유형: 도형 393">
              <a:extLst>
                <a:ext uri="{FF2B5EF4-FFF2-40B4-BE49-F238E27FC236}">
                  <a16:creationId xmlns:a16="http://schemas.microsoft.com/office/drawing/2014/main" id="{B0DE4030-88A4-4845-B3BA-BDBC79EF7060}"/>
                </a:ext>
              </a:extLst>
            </p:cNvPr>
            <p:cNvSpPr/>
            <p:nvPr/>
          </p:nvSpPr>
          <p:spPr>
            <a:xfrm>
              <a:off x="8971204" y="3493904"/>
              <a:ext cx="349179" cy="346085"/>
            </a:xfrm>
            <a:custGeom>
              <a:avLst/>
              <a:gdLst>
                <a:gd name="connsiteX0" fmla="*/ 380292 w 590893"/>
                <a:gd name="connsiteY0" fmla="*/ 0 h 585657"/>
                <a:gd name="connsiteX1" fmla="*/ 418983 w 590893"/>
                <a:gd name="connsiteY1" fmla="*/ 63687 h 585657"/>
                <a:gd name="connsiteX2" fmla="*/ 512123 w 590893"/>
                <a:gd name="connsiteY2" fmla="*/ 188241 h 585657"/>
                <a:gd name="connsiteX3" fmla="*/ 590893 w 590893"/>
                <a:gd name="connsiteY3" fmla="*/ 274911 h 585657"/>
                <a:gd name="connsiteX4" fmla="*/ 280147 w 590893"/>
                <a:gd name="connsiteY4" fmla="*/ 585657 h 585657"/>
                <a:gd name="connsiteX5" fmla="*/ 173013 w 590893"/>
                <a:gd name="connsiteY5" fmla="*/ 467780 h 585657"/>
                <a:gd name="connsiteX6" fmla="*/ 54575 w 590893"/>
                <a:gd name="connsiteY6" fmla="*/ 309394 h 585657"/>
                <a:gd name="connsiteX7" fmla="*/ 0 w 590893"/>
                <a:gd name="connsiteY7" fmla="*/ 219562 h 585657"/>
                <a:gd name="connsiteX8" fmla="*/ 380292 w 590893"/>
                <a:gd name="connsiteY8" fmla="*/ 0 h 58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3" h="585657">
                  <a:moveTo>
                    <a:pt x="380292" y="0"/>
                  </a:moveTo>
                  <a:lnTo>
                    <a:pt x="418983" y="63687"/>
                  </a:lnTo>
                  <a:cubicBezTo>
                    <a:pt x="448058" y="106725"/>
                    <a:pt x="479150" y="148288"/>
                    <a:pt x="512123" y="188241"/>
                  </a:cubicBezTo>
                  <a:lnTo>
                    <a:pt x="590893" y="274911"/>
                  </a:lnTo>
                  <a:lnTo>
                    <a:pt x="280147" y="585657"/>
                  </a:lnTo>
                  <a:lnTo>
                    <a:pt x="173013" y="467780"/>
                  </a:lnTo>
                  <a:cubicBezTo>
                    <a:pt x="131085" y="416974"/>
                    <a:pt x="91548" y="364122"/>
                    <a:pt x="54575" y="309394"/>
                  </a:cubicBezTo>
                  <a:lnTo>
                    <a:pt x="0" y="219562"/>
                  </a:lnTo>
                  <a:lnTo>
                    <a:pt x="38029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43" name="자유형: 도형 394">
              <a:extLst>
                <a:ext uri="{FF2B5EF4-FFF2-40B4-BE49-F238E27FC236}">
                  <a16:creationId xmlns:a16="http://schemas.microsoft.com/office/drawing/2014/main" id="{A79E46FD-79C9-415E-BD52-8681CB2CD3ED}"/>
                </a:ext>
              </a:extLst>
            </p:cNvPr>
            <p:cNvSpPr/>
            <p:nvPr/>
          </p:nvSpPr>
          <p:spPr>
            <a:xfrm>
              <a:off x="10702824" y="3493904"/>
              <a:ext cx="349178" cy="346085"/>
            </a:xfrm>
            <a:custGeom>
              <a:avLst/>
              <a:gdLst>
                <a:gd name="connsiteX0" fmla="*/ 210600 w 590892"/>
                <a:gd name="connsiteY0" fmla="*/ 0 h 585657"/>
                <a:gd name="connsiteX1" fmla="*/ 590892 w 590892"/>
                <a:gd name="connsiteY1" fmla="*/ 219562 h 585657"/>
                <a:gd name="connsiteX2" fmla="*/ 536317 w 590892"/>
                <a:gd name="connsiteY2" fmla="*/ 309394 h 585657"/>
                <a:gd name="connsiteX3" fmla="*/ 417879 w 590892"/>
                <a:gd name="connsiteY3" fmla="*/ 467780 h 585657"/>
                <a:gd name="connsiteX4" fmla="*/ 310746 w 590892"/>
                <a:gd name="connsiteY4" fmla="*/ 585657 h 585657"/>
                <a:gd name="connsiteX5" fmla="*/ 0 w 590892"/>
                <a:gd name="connsiteY5" fmla="*/ 274911 h 585657"/>
                <a:gd name="connsiteX6" fmla="*/ 78769 w 590892"/>
                <a:gd name="connsiteY6" fmla="*/ 188241 h 585657"/>
                <a:gd name="connsiteX7" fmla="*/ 171909 w 590892"/>
                <a:gd name="connsiteY7" fmla="*/ 63687 h 585657"/>
                <a:gd name="connsiteX8" fmla="*/ 210600 w 590892"/>
                <a:gd name="connsiteY8" fmla="*/ 0 h 58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2" h="585657">
                  <a:moveTo>
                    <a:pt x="210600" y="0"/>
                  </a:moveTo>
                  <a:lnTo>
                    <a:pt x="590892" y="219562"/>
                  </a:lnTo>
                  <a:lnTo>
                    <a:pt x="536317" y="309394"/>
                  </a:lnTo>
                  <a:cubicBezTo>
                    <a:pt x="499345" y="364122"/>
                    <a:pt x="459808" y="416974"/>
                    <a:pt x="417879" y="467780"/>
                  </a:cubicBezTo>
                  <a:lnTo>
                    <a:pt x="310746" y="585657"/>
                  </a:lnTo>
                  <a:lnTo>
                    <a:pt x="0" y="274911"/>
                  </a:lnTo>
                  <a:lnTo>
                    <a:pt x="78769" y="188241"/>
                  </a:lnTo>
                  <a:cubicBezTo>
                    <a:pt x="111742" y="148288"/>
                    <a:pt x="142834" y="106725"/>
                    <a:pt x="171909" y="63687"/>
                  </a:cubicBezTo>
                  <a:lnTo>
                    <a:pt x="21060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44" name="자유형: 도형 395">
              <a:extLst>
                <a:ext uri="{FF2B5EF4-FFF2-40B4-BE49-F238E27FC236}">
                  <a16:creationId xmlns:a16="http://schemas.microsoft.com/office/drawing/2014/main" id="{E682F3AC-0E72-4BA5-8137-3EFDACB415D7}"/>
                </a:ext>
              </a:extLst>
            </p:cNvPr>
            <p:cNvSpPr/>
            <p:nvPr/>
          </p:nvSpPr>
          <p:spPr>
            <a:xfrm>
              <a:off x="10508530" y="3688198"/>
              <a:ext cx="346085" cy="349178"/>
            </a:xfrm>
            <a:custGeom>
              <a:avLst/>
              <a:gdLst>
                <a:gd name="connsiteX0" fmla="*/ 274911 w 585657"/>
                <a:gd name="connsiteY0" fmla="*/ 0 h 590892"/>
                <a:gd name="connsiteX1" fmla="*/ 585657 w 585657"/>
                <a:gd name="connsiteY1" fmla="*/ 310746 h 590892"/>
                <a:gd name="connsiteX2" fmla="*/ 467780 w 585657"/>
                <a:gd name="connsiteY2" fmla="*/ 417879 h 590892"/>
                <a:gd name="connsiteX3" fmla="*/ 309394 w 585657"/>
                <a:gd name="connsiteY3" fmla="*/ 536317 h 590892"/>
                <a:gd name="connsiteX4" fmla="*/ 219561 w 585657"/>
                <a:gd name="connsiteY4" fmla="*/ 590892 h 590892"/>
                <a:gd name="connsiteX5" fmla="*/ 0 w 585657"/>
                <a:gd name="connsiteY5" fmla="*/ 210601 h 590892"/>
                <a:gd name="connsiteX6" fmla="*/ 63687 w 585657"/>
                <a:gd name="connsiteY6" fmla="*/ 171909 h 590892"/>
                <a:gd name="connsiteX7" fmla="*/ 188241 w 585657"/>
                <a:gd name="connsiteY7" fmla="*/ 78769 h 590892"/>
                <a:gd name="connsiteX8" fmla="*/ 274911 w 585657"/>
                <a:gd name="connsiteY8" fmla="*/ 0 h 590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7" h="590892">
                  <a:moveTo>
                    <a:pt x="274911" y="0"/>
                  </a:moveTo>
                  <a:lnTo>
                    <a:pt x="585657" y="310746"/>
                  </a:lnTo>
                  <a:lnTo>
                    <a:pt x="467780" y="417879"/>
                  </a:lnTo>
                  <a:cubicBezTo>
                    <a:pt x="416974" y="459808"/>
                    <a:pt x="364122" y="499345"/>
                    <a:pt x="309394" y="536317"/>
                  </a:cubicBezTo>
                  <a:lnTo>
                    <a:pt x="219561" y="590892"/>
                  </a:lnTo>
                  <a:lnTo>
                    <a:pt x="0" y="210601"/>
                  </a:lnTo>
                  <a:lnTo>
                    <a:pt x="63687" y="171909"/>
                  </a:lnTo>
                  <a:cubicBezTo>
                    <a:pt x="106725" y="142834"/>
                    <a:pt x="148288" y="111742"/>
                    <a:pt x="188241" y="78769"/>
                  </a:cubicBezTo>
                  <a:lnTo>
                    <a:pt x="274911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45" name="자유형: 도형 396">
              <a:extLst>
                <a:ext uri="{FF2B5EF4-FFF2-40B4-BE49-F238E27FC236}">
                  <a16:creationId xmlns:a16="http://schemas.microsoft.com/office/drawing/2014/main" id="{658B00C3-B41A-4CE5-89B8-DF13C5F5A69F}"/>
                </a:ext>
              </a:extLst>
            </p:cNvPr>
            <p:cNvSpPr/>
            <p:nvPr/>
          </p:nvSpPr>
          <p:spPr>
            <a:xfrm>
              <a:off x="9168592" y="3688199"/>
              <a:ext cx="346085" cy="349179"/>
            </a:xfrm>
            <a:custGeom>
              <a:avLst/>
              <a:gdLst>
                <a:gd name="connsiteX0" fmla="*/ 310746 w 585658"/>
                <a:gd name="connsiteY0" fmla="*/ 0 h 590893"/>
                <a:gd name="connsiteX1" fmla="*/ 397415 w 585658"/>
                <a:gd name="connsiteY1" fmla="*/ 78769 h 590893"/>
                <a:gd name="connsiteX2" fmla="*/ 521969 w 585658"/>
                <a:gd name="connsiteY2" fmla="*/ 171909 h 590893"/>
                <a:gd name="connsiteX3" fmla="*/ 585658 w 585658"/>
                <a:gd name="connsiteY3" fmla="*/ 210601 h 590893"/>
                <a:gd name="connsiteX4" fmla="*/ 366096 w 585658"/>
                <a:gd name="connsiteY4" fmla="*/ 590893 h 590893"/>
                <a:gd name="connsiteX5" fmla="*/ 276262 w 585658"/>
                <a:gd name="connsiteY5" fmla="*/ 536317 h 590893"/>
                <a:gd name="connsiteX6" fmla="*/ 117876 w 585658"/>
                <a:gd name="connsiteY6" fmla="*/ 417879 h 590893"/>
                <a:gd name="connsiteX7" fmla="*/ 0 w 585658"/>
                <a:gd name="connsiteY7" fmla="*/ 310746 h 590893"/>
                <a:gd name="connsiteX8" fmla="*/ 310746 w 585658"/>
                <a:gd name="connsiteY8" fmla="*/ 0 h 59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8" h="590893">
                  <a:moveTo>
                    <a:pt x="310746" y="0"/>
                  </a:moveTo>
                  <a:lnTo>
                    <a:pt x="397415" y="78769"/>
                  </a:lnTo>
                  <a:cubicBezTo>
                    <a:pt x="437368" y="111742"/>
                    <a:pt x="478932" y="142834"/>
                    <a:pt x="521969" y="171909"/>
                  </a:cubicBezTo>
                  <a:lnTo>
                    <a:pt x="585658" y="210601"/>
                  </a:lnTo>
                  <a:lnTo>
                    <a:pt x="366096" y="590893"/>
                  </a:lnTo>
                  <a:lnTo>
                    <a:pt x="276262" y="536317"/>
                  </a:lnTo>
                  <a:cubicBezTo>
                    <a:pt x="221535" y="499345"/>
                    <a:pt x="168682" y="459808"/>
                    <a:pt x="117876" y="417879"/>
                  </a:cubicBezTo>
                  <a:lnTo>
                    <a:pt x="0" y="310746"/>
                  </a:lnTo>
                  <a:lnTo>
                    <a:pt x="31074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46" name="자유형: 도형 397">
              <a:extLst>
                <a:ext uri="{FF2B5EF4-FFF2-40B4-BE49-F238E27FC236}">
                  <a16:creationId xmlns:a16="http://schemas.microsoft.com/office/drawing/2014/main" id="{F2845F9F-5D22-4766-9C91-B3A46B8B2C6A}"/>
                </a:ext>
              </a:extLst>
            </p:cNvPr>
            <p:cNvSpPr/>
            <p:nvPr/>
          </p:nvSpPr>
          <p:spPr>
            <a:xfrm>
              <a:off x="10280631" y="3836034"/>
              <a:ext cx="319150" cy="328590"/>
            </a:xfrm>
            <a:custGeom>
              <a:avLst/>
              <a:gdLst>
                <a:gd name="connsiteX0" fmla="*/ 320516 w 540078"/>
                <a:gd name="connsiteY0" fmla="*/ 0 h 556052"/>
                <a:gd name="connsiteX1" fmla="*/ 540078 w 540078"/>
                <a:gd name="connsiteY1" fmla="*/ 380292 h 556052"/>
                <a:gd name="connsiteX2" fmla="*/ 525418 w 540078"/>
                <a:gd name="connsiteY2" fmla="*/ 389198 h 556052"/>
                <a:gd name="connsiteX3" fmla="*/ 156547 w 540078"/>
                <a:gd name="connsiteY3" fmla="*/ 545018 h 556052"/>
                <a:gd name="connsiteX4" fmla="*/ 113634 w 540078"/>
                <a:gd name="connsiteY4" fmla="*/ 556052 h 556052"/>
                <a:gd name="connsiteX5" fmla="*/ 0 w 540078"/>
                <a:gd name="connsiteY5" fmla="*/ 131966 h 556052"/>
                <a:gd name="connsiteX6" fmla="*/ 25865 w 540078"/>
                <a:gd name="connsiteY6" fmla="*/ 125315 h 556052"/>
                <a:gd name="connsiteX7" fmla="*/ 315945 w 540078"/>
                <a:gd name="connsiteY7" fmla="*/ 2777 h 556052"/>
                <a:gd name="connsiteX8" fmla="*/ 320516 w 540078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8" h="556052">
                  <a:moveTo>
                    <a:pt x="320516" y="0"/>
                  </a:moveTo>
                  <a:lnTo>
                    <a:pt x="540078" y="380292"/>
                  </a:lnTo>
                  <a:lnTo>
                    <a:pt x="525418" y="389198"/>
                  </a:lnTo>
                  <a:cubicBezTo>
                    <a:pt x="408811" y="452543"/>
                    <a:pt x="285394" y="504943"/>
                    <a:pt x="156547" y="545018"/>
                  </a:cubicBezTo>
                  <a:lnTo>
                    <a:pt x="113634" y="556052"/>
                  </a:lnTo>
                  <a:lnTo>
                    <a:pt x="0" y="131966"/>
                  </a:lnTo>
                  <a:lnTo>
                    <a:pt x="25865" y="125315"/>
                  </a:lnTo>
                  <a:cubicBezTo>
                    <a:pt x="127190" y="93800"/>
                    <a:pt x="224245" y="52592"/>
                    <a:pt x="315945" y="2777"/>
                  </a:cubicBezTo>
                  <a:lnTo>
                    <a:pt x="32051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47" name="자유형: 도형 398">
              <a:extLst>
                <a:ext uri="{FF2B5EF4-FFF2-40B4-BE49-F238E27FC236}">
                  <a16:creationId xmlns:a16="http://schemas.microsoft.com/office/drawing/2014/main" id="{6C37DEFE-C642-4B49-AFBE-7543FC8D1305}"/>
                </a:ext>
              </a:extLst>
            </p:cNvPr>
            <p:cNvSpPr/>
            <p:nvPr/>
          </p:nvSpPr>
          <p:spPr>
            <a:xfrm>
              <a:off x="9423424" y="3836035"/>
              <a:ext cx="319150" cy="328590"/>
            </a:xfrm>
            <a:custGeom>
              <a:avLst/>
              <a:gdLst>
                <a:gd name="connsiteX0" fmla="*/ 219562 w 540078"/>
                <a:gd name="connsiteY0" fmla="*/ 0 h 556052"/>
                <a:gd name="connsiteX1" fmla="*/ 224132 w 540078"/>
                <a:gd name="connsiteY1" fmla="*/ 2776 h 556052"/>
                <a:gd name="connsiteX2" fmla="*/ 514212 w 540078"/>
                <a:gd name="connsiteY2" fmla="*/ 125314 h 556052"/>
                <a:gd name="connsiteX3" fmla="*/ 540078 w 540078"/>
                <a:gd name="connsiteY3" fmla="*/ 131965 h 556052"/>
                <a:gd name="connsiteX4" fmla="*/ 426444 w 540078"/>
                <a:gd name="connsiteY4" fmla="*/ 556052 h 556052"/>
                <a:gd name="connsiteX5" fmla="*/ 383530 w 540078"/>
                <a:gd name="connsiteY5" fmla="*/ 545017 h 556052"/>
                <a:gd name="connsiteX6" fmla="*/ 14659 w 540078"/>
                <a:gd name="connsiteY6" fmla="*/ 389197 h 556052"/>
                <a:gd name="connsiteX7" fmla="*/ 0 w 540078"/>
                <a:gd name="connsiteY7" fmla="*/ 380292 h 556052"/>
                <a:gd name="connsiteX8" fmla="*/ 219562 w 540078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8" h="556052">
                  <a:moveTo>
                    <a:pt x="219562" y="0"/>
                  </a:moveTo>
                  <a:lnTo>
                    <a:pt x="224132" y="2776"/>
                  </a:lnTo>
                  <a:cubicBezTo>
                    <a:pt x="315833" y="52591"/>
                    <a:pt x="412888" y="93799"/>
                    <a:pt x="514212" y="125314"/>
                  </a:cubicBezTo>
                  <a:lnTo>
                    <a:pt x="540078" y="131965"/>
                  </a:lnTo>
                  <a:lnTo>
                    <a:pt x="426444" y="556052"/>
                  </a:lnTo>
                  <a:lnTo>
                    <a:pt x="383530" y="545017"/>
                  </a:lnTo>
                  <a:cubicBezTo>
                    <a:pt x="254684" y="504942"/>
                    <a:pt x="131267" y="452542"/>
                    <a:pt x="14659" y="389197"/>
                  </a:cubicBezTo>
                  <a:lnTo>
                    <a:pt x="0" y="380292"/>
                  </a:lnTo>
                  <a:lnTo>
                    <a:pt x="21956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48" name="자유형: 도형 399">
              <a:extLst>
                <a:ext uri="{FF2B5EF4-FFF2-40B4-BE49-F238E27FC236}">
                  <a16:creationId xmlns:a16="http://schemas.microsoft.com/office/drawing/2014/main" id="{8077CDEB-3399-4A2A-86D6-9435FC2FA803}"/>
                </a:ext>
              </a:extLst>
            </p:cNvPr>
            <p:cNvSpPr/>
            <p:nvPr/>
          </p:nvSpPr>
          <p:spPr>
            <a:xfrm>
              <a:off x="10034118" y="3925232"/>
              <a:ext cx="270052" cy="286395"/>
            </a:xfrm>
            <a:custGeom>
              <a:avLst/>
              <a:gdLst>
                <a:gd name="connsiteX0" fmla="*/ 343358 w 456992"/>
                <a:gd name="connsiteY0" fmla="*/ 0 h 484649"/>
                <a:gd name="connsiteX1" fmla="*/ 456992 w 456992"/>
                <a:gd name="connsiteY1" fmla="*/ 424087 h 484649"/>
                <a:gd name="connsiteX2" fmla="*/ 376538 w 456992"/>
                <a:gd name="connsiteY2" fmla="*/ 444774 h 484649"/>
                <a:gd name="connsiteX3" fmla="*/ 172257 w 456992"/>
                <a:gd name="connsiteY3" fmla="*/ 475951 h 484649"/>
                <a:gd name="connsiteX4" fmla="*/ 0 w 456992"/>
                <a:gd name="connsiteY4" fmla="*/ 484649 h 484649"/>
                <a:gd name="connsiteX5" fmla="*/ 0 w 456992"/>
                <a:gd name="connsiteY5" fmla="*/ 45188 h 484649"/>
                <a:gd name="connsiteX6" fmla="*/ 127325 w 456992"/>
                <a:gd name="connsiteY6" fmla="*/ 38759 h 484649"/>
                <a:gd name="connsiteX7" fmla="*/ 287971 w 456992"/>
                <a:gd name="connsiteY7" fmla="*/ 14241 h 484649"/>
                <a:gd name="connsiteX8" fmla="*/ 343358 w 456992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2" h="484649">
                  <a:moveTo>
                    <a:pt x="343358" y="0"/>
                  </a:moveTo>
                  <a:lnTo>
                    <a:pt x="456992" y="424087"/>
                  </a:lnTo>
                  <a:lnTo>
                    <a:pt x="376538" y="444774"/>
                  </a:lnTo>
                  <a:cubicBezTo>
                    <a:pt x="309572" y="458477"/>
                    <a:pt x="241421" y="468927"/>
                    <a:pt x="172257" y="475951"/>
                  </a:cubicBezTo>
                  <a:lnTo>
                    <a:pt x="0" y="484649"/>
                  </a:lnTo>
                  <a:lnTo>
                    <a:pt x="0" y="45188"/>
                  </a:lnTo>
                  <a:lnTo>
                    <a:pt x="127325" y="38759"/>
                  </a:lnTo>
                  <a:cubicBezTo>
                    <a:pt x="181715" y="33235"/>
                    <a:pt x="235309" y="25018"/>
                    <a:pt x="287971" y="14241"/>
                  </a:cubicBezTo>
                  <a:lnTo>
                    <a:pt x="343358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49" name="자유형: 도형 400">
              <a:extLst>
                <a:ext uri="{FF2B5EF4-FFF2-40B4-BE49-F238E27FC236}">
                  <a16:creationId xmlns:a16="http://schemas.microsoft.com/office/drawing/2014/main" id="{CF9F4442-9742-41E9-8544-F777A9FF3488}"/>
                </a:ext>
              </a:extLst>
            </p:cNvPr>
            <p:cNvSpPr/>
            <p:nvPr/>
          </p:nvSpPr>
          <p:spPr>
            <a:xfrm>
              <a:off x="9719038" y="3925232"/>
              <a:ext cx="270051" cy="286395"/>
            </a:xfrm>
            <a:custGeom>
              <a:avLst/>
              <a:gdLst>
                <a:gd name="connsiteX0" fmla="*/ 113634 w 456991"/>
                <a:gd name="connsiteY0" fmla="*/ 0 h 484649"/>
                <a:gd name="connsiteX1" fmla="*/ 169020 w 456991"/>
                <a:gd name="connsiteY1" fmla="*/ 14241 h 484649"/>
                <a:gd name="connsiteX2" fmla="*/ 329666 w 456991"/>
                <a:gd name="connsiteY2" fmla="*/ 38759 h 484649"/>
                <a:gd name="connsiteX3" fmla="*/ 456991 w 456991"/>
                <a:gd name="connsiteY3" fmla="*/ 45188 h 484649"/>
                <a:gd name="connsiteX4" fmla="*/ 456991 w 456991"/>
                <a:gd name="connsiteY4" fmla="*/ 484649 h 484649"/>
                <a:gd name="connsiteX5" fmla="*/ 284734 w 456991"/>
                <a:gd name="connsiteY5" fmla="*/ 475951 h 484649"/>
                <a:gd name="connsiteX6" fmla="*/ 80453 w 456991"/>
                <a:gd name="connsiteY6" fmla="*/ 444774 h 484649"/>
                <a:gd name="connsiteX7" fmla="*/ 0 w 456991"/>
                <a:gd name="connsiteY7" fmla="*/ 424087 h 484649"/>
                <a:gd name="connsiteX8" fmla="*/ 113634 w 456991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1" h="484649">
                  <a:moveTo>
                    <a:pt x="113634" y="0"/>
                  </a:moveTo>
                  <a:lnTo>
                    <a:pt x="169020" y="14241"/>
                  </a:lnTo>
                  <a:cubicBezTo>
                    <a:pt x="221682" y="25018"/>
                    <a:pt x="275276" y="33235"/>
                    <a:pt x="329666" y="38759"/>
                  </a:cubicBezTo>
                  <a:lnTo>
                    <a:pt x="456991" y="45188"/>
                  </a:lnTo>
                  <a:lnTo>
                    <a:pt x="456991" y="484649"/>
                  </a:lnTo>
                  <a:lnTo>
                    <a:pt x="284734" y="475951"/>
                  </a:lnTo>
                  <a:cubicBezTo>
                    <a:pt x="215570" y="468927"/>
                    <a:pt x="147419" y="458477"/>
                    <a:pt x="80453" y="444774"/>
                  </a:cubicBezTo>
                  <a:lnTo>
                    <a:pt x="0" y="424087"/>
                  </a:lnTo>
                  <a:lnTo>
                    <a:pt x="113634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09B827F3-FA98-4C46-97CD-D8E7D636D83A}"/>
              </a:ext>
            </a:extLst>
          </p:cNvPr>
          <p:cNvGrpSpPr/>
          <p:nvPr/>
        </p:nvGrpSpPr>
        <p:grpSpPr>
          <a:xfrm>
            <a:off x="636558" y="4033436"/>
            <a:ext cx="1996706" cy="1996706"/>
            <a:chOff x="8796954" y="1782328"/>
            <a:chExt cx="2429299" cy="2429299"/>
          </a:xfrm>
        </p:grpSpPr>
        <p:sp>
          <p:nvSpPr>
            <p:cNvPr id="152" name="자유형: 도형 377">
              <a:extLst>
                <a:ext uri="{FF2B5EF4-FFF2-40B4-BE49-F238E27FC236}">
                  <a16:creationId xmlns:a16="http://schemas.microsoft.com/office/drawing/2014/main" id="{F0CA6072-010C-4F17-92B3-1A332B5EF961}"/>
                </a:ext>
              </a:extLst>
            </p:cNvPr>
            <p:cNvSpPr/>
            <p:nvPr/>
          </p:nvSpPr>
          <p:spPr>
            <a:xfrm>
              <a:off x="9719038" y="1782328"/>
              <a:ext cx="270051" cy="286395"/>
            </a:xfrm>
            <a:custGeom>
              <a:avLst/>
              <a:gdLst>
                <a:gd name="connsiteX0" fmla="*/ 456991 w 456991"/>
                <a:gd name="connsiteY0" fmla="*/ 0 h 484649"/>
                <a:gd name="connsiteX1" fmla="*/ 456991 w 456991"/>
                <a:gd name="connsiteY1" fmla="*/ 439461 h 484649"/>
                <a:gd name="connsiteX2" fmla="*/ 329666 w 456991"/>
                <a:gd name="connsiteY2" fmla="*/ 445890 h 484649"/>
                <a:gd name="connsiteX3" fmla="*/ 169020 w 456991"/>
                <a:gd name="connsiteY3" fmla="*/ 470408 h 484649"/>
                <a:gd name="connsiteX4" fmla="*/ 113634 w 456991"/>
                <a:gd name="connsiteY4" fmla="*/ 484649 h 484649"/>
                <a:gd name="connsiteX5" fmla="*/ 0 w 456991"/>
                <a:gd name="connsiteY5" fmla="*/ 60562 h 484649"/>
                <a:gd name="connsiteX6" fmla="*/ 80453 w 456991"/>
                <a:gd name="connsiteY6" fmla="*/ 39875 h 484649"/>
                <a:gd name="connsiteX7" fmla="*/ 284734 w 456991"/>
                <a:gd name="connsiteY7" fmla="*/ 8698 h 484649"/>
                <a:gd name="connsiteX8" fmla="*/ 456991 w 456991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1" h="484649">
                  <a:moveTo>
                    <a:pt x="456991" y="0"/>
                  </a:moveTo>
                  <a:lnTo>
                    <a:pt x="456991" y="439461"/>
                  </a:lnTo>
                  <a:lnTo>
                    <a:pt x="329666" y="445890"/>
                  </a:lnTo>
                  <a:cubicBezTo>
                    <a:pt x="275276" y="451414"/>
                    <a:pt x="221682" y="459632"/>
                    <a:pt x="169020" y="470408"/>
                  </a:cubicBezTo>
                  <a:lnTo>
                    <a:pt x="113634" y="484649"/>
                  </a:lnTo>
                  <a:lnTo>
                    <a:pt x="0" y="60562"/>
                  </a:lnTo>
                  <a:lnTo>
                    <a:pt x="80453" y="39875"/>
                  </a:lnTo>
                  <a:cubicBezTo>
                    <a:pt x="147419" y="26172"/>
                    <a:pt x="215570" y="15722"/>
                    <a:pt x="284734" y="8698"/>
                  </a:cubicBezTo>
                  <a:lnTo>
                    <a:pt x="456991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53" name="자유형: 도형 378">
              <a:extLst>
                <a:ext uri="{FF2B5EF4-FFF2-40B4-BE49-F238E27FC236}">
                  <a16:creationId xmlns:a16="http://schemas.microsoft.com/office/drawing/2014/main" id="{C10E839A-1D8C-4665-8E11-A68D6E3C9322}"/>
                </a:ext>
              </a:extLst>
            </p:cNvPr>
            <p:cNvSpPr/>
            <p:nvPr/>
          </p:nvSpPr>
          <p:spPr>
            <a:xfrm>
              <a:off x="10034118" y="1782328"/>
              <a:ext cx="270052" cy="286395"/>
            </a:xfrm>
            <a:custGeom>
              <a:avLst/>
              <a:gdLst>
                <a:gd name="connsiteX0" fmla="*/ 0 w 456992"/>
                <a:gd name="connsiteY0" fmla="*/ 0 h 484649"/>
                <a:gd name="connsiteX1" fmla="*/ 172257 w 456992"/>
                <a:gd name="connsiteY1" fmla="*/ 8698 h 484649"/>
                <a:gd name="connsiteX2" fmla="*/ 376538 w 456992"/>
                <a:gd name="connsiteY2" fmla="*/ 39875 h 484649"/>
                <a:gd name="connsiteX3" fmla="*/ 456992 w 456992"/>
                <a:gd name="connsiteY3" fmla="*/ 60562 h 484649"/>
                <a:gd name="connsiteX4" fmla="*/ 343358 w 456992"/>
                <a:gd name="connsiteY4" fmla="*/ 484649 h 484649"/>
                <a:gd name="connsiteX5" fmla="*/ 287971 w 456992"/>
                <a:gd name="connsiteY5" fmla="*/ 470408 h 484649"/>
                <a:gd name="connsiteX6" fmla="*/ 127325 w 456992"/>
                <a:gd name="connsiteY6" fmla="*/ 445890 h 484649"/>
                <a:gd name="connsiteX7" fmla="*/ 0 w 456992"/>
                <a:gd name="connsiteY7" fmla="*/ 439461 h 484649"/>
                <a:gd name="connsiteX8" fmla="*/ 0 w 456992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2" h="484649">
                  <a:moveTo>
                    <a:pt x="0" y="0"/>
                  </a:moveTo>
                  <a:lnTo>
                    <a:pt x="172257" y="8698"/>
                  </a:lnTo>
                  <a:cubicBezTo>
                    <a:pt x="241421" y="15722"/>
                    <a:pt x="309572" y="26172"/>
                    <a:pt x="376538" y="39875"/>
                  </a:cubicBezTo>
                  <a:lnTo>
                    <a:pt x="456992" y="60562"/>
                  </a:lnTo>
                  <a:lnTo>
                    <a:pt x="343358" y="484649"/>
                  </a:lnTo>
                  <a:lnTo>
                    <a:pt x="287971" y="470408"/>
                  </a:lnTo>
                  <a:cubicBezTo>
                    <a:pt x="235309" y="459632"/>
                    <a:pt x="181715" y="451414"/>
                    <a:pt x="127325" y="445890"/>
                  </a:cubicBezTo>
                  <a:lnTo>
                    <a:pt x="0" y="439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54" name="자유형: 도형 379">
              <a:extLst>
                <a:ext uri="{FF2B5EF4-FFF2-40B4-BE49-F238E27FC236}">
                  <a16:creationId xmlns:a16="http://schemas.microsoft.com/office/drawing/2014/main" id="{C0266CCB-B107-4D6C-92B9-B9A2E788E308}"/>
                </a:ext>
              </a:extLst>
            </p:cNvPr>
            <p:cNvSpPr/>
            <p:nvPr/>
          </p:nvSpPr>
          <p:spPr>
            <a:xfrm>
              <a:off x="9423424" y="1829330"/>
              <a:ext cx="319150" cy="328590"/>
            </a:xfrm>
            <a:custGeom>
              <a:avLst/>
              <a:gdLst>
                <a:gd name="connsiteX0" fmla="*/ 426444 w 540078"/>
                <a:gd name="connsiteY0" fmla="*/ 0 h 556052"/>
                <a:gd name="connsiteX1" fmla="*/ 540078 w 540078"/>
                <a:gd name="connsiteY1" fmla="*/ 424087 h 556052"/>
                <a:gd name="connsiteX2" fmla="*/ 514212 w 540078"/>
                <a:gd name="connsiteY2" fmla="*/ 430737 h 556052"/>
                <a:gd name="connsiteX3" fmla="*/ 224132 w 540078"/>
                <a:gd name="connsiteY3" fmla="*/ 553275 h 556052"/>
                <a:gd name="connsiteX4" fmla="*/ 219561 w 540078"/>
                <a:gd name="connsiteY4" fmla="*/ 556052 h 556052"/>
                <a:gd name="connsiteX5" fmla="*/ 0 w 540078"/>
                <a:gd name="connsiteY5" fmla="*/ 175760 h 556052"/>
                <a:gd name="connsiteX6" fmla="*/ 14659 w 540078"/>
                <a:gd name="connsiteY6" fmla="*/ 166854 h 556052"/>
                <a:gd name="connsiteX7" fmla="*/ 383530 w 540078"/>
                <a:gd name="connsiteY7" fmla="*/ 11034 h 556052"/>
                <a:gd name="connsiteX8" fmla="*/ 426444 w 540078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8" h="556052">
                  <a:moveTo>
                    <a:pt x="426444" y="0"/>
                  </a:moveTo>
                  <a:lnTo>
                    <a:pt x="540078" y="424087"/>
                  </a:lnTo>
                  <a:lnTo>
                    <a:pt x="514212" y="430737"/>
                  </a:lnTo>
                  <a:cubicBezTo>
                    <a:pt x="412888" y="462253"/>
                    <a:pt x="315833" y="503460"/>
                    <a:pt x="224132" y="553275"/>
                  </a:cubicBezTo>
                  <a:lnTo>
                    <a:pt x="219561" y="556052"/>
                  </a:lnTo>
                  <a:lnTo>
                    <a:pt x="0" y="175760"/>
                  </a:lnTo>
                  <a:lnTo>
                    <a:pt x="14659" y="166854"/>
                  </a:lnTo>
                  <a:cubicBezTo>
                    <a:pt x="131267" y="103509"/>
                    <a:pt x="254684" y="51109"/>
                    <a:pt x="383530" y="11034"/>
                  </a:cubicBezTo>
                  <a:lnTo>
                    <a:pt x="426444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55" name="자유형: 도형 380">
              <a:extLst>
                <a:ext uri="{FF2B5EF4-FFF2-40B4-BE49-F238E27FC236}">
                  <a16:creationId xmlns:a16="http://schemas.microsoft.com/office/drawing/2014/main" id="{4E034042-04FC-4122-849B-B9BCA1316F6D}"/>
                </a:ext>
              </a:extLst>
            </p:cNvPr>
            <p:cNvSpPr/>
            <p:nvPr/>
          </p:nvSpPr>
          <p:spPr>
            <a:xfrm>
              <a:off x="10280633" y="1829330"/>
              <a:ext cx="319150" cy="328590"/>
            </a:xfrm>
            <a:custGeom>
              <a:avLst/>
              <a:gdLst>
                <a:gd name="connsiteX0" fmla="*/ 113633 w 540077"/>
                <a:gd name="connsiteY0" fmla="*/ 0 h 556052"/>
                <a:gd name="connsiteX1" fmla="*/ 156546 w 540077"/>
                <a:gd name="connsiteY1" fmla="*/ 11034 h 556052"/>
                <a:gd name="connsiteX2" fmla="*/ 525417 w 540077"/>
                <a:gd name="connsiteY2" fmla="*/ 166854 h 556052"/>
                <a:gd name="connsiteX3" fmla="*/ 540077 w 540077"/>
                <a:gd name="connsiteY3" fmla="*/ 175760 h 556052"/>
                <a:gd name="connsiteX4" fmla="*/ 320516 w 540077"/>
                <a:gd name="connsiteY4" fmla="*/ 556052 h 556052"/>
                <a:gd name="connsiteX5" fmla="*/ 315944 w 540077"/>
                <a:gd name="connsiteY5" fmla="*/ 553275 h 556052"/>
                <a:gd name="connsiteX6" fmla="*/ 25864 w 540077"/>
                <a:gd name="connsiteY6" fmla="*/ 430737 h 556052"/>
                <a:gd name="connsiteX7" fmla="*/ 0 w 540077"/>
                <a:gd name="connsiteY7" fmla="*/ 424087 h 556052"/>
                <a:gd name="connsiteX8" fmla="*/ 113633 w 540077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7" h="556052">
                  <a:moveTo>
                    <a:pt x="113633" y="0"/>
                  </a:moveTo>
                  <a:lnTo>
                    <a:pt x="156546" y="11034"/>
                  </a:lnTo>
                  <a:cubicBezTo>
                    <a:pt x="285393" y="51109"/>
                    <a:pt x="408810" y="103509"/>
                    <a:pt x="525417" y="166854"/>
                  </a:cubicBezTo>
                  <a:lnTo>
                    <a:pt x="540077" y="175760"/>
                  </a:lnTo>
                  <a:lnTo>
                    <a:pt x="320516" y="556052"/>
                  </a:lnTo>
                  <a:lnTo>
                    <a:pt x="315944" y="553275"/>
                  </a:lnTo>
                  <a:cubicBezTo>
                    <a:pt x="224244" y="503460"/>
                    <a:pt x="127189" y="462253"/>
                    <a:pt x="25864" y="430737"/>
                  </a:cubicBezTo>
                  <a:lnTo>
                    <a:pt x="0" y="424087"/>
                  </a:lnTo>
                  <a:lnTo>
                    <a:pt x="113633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56" name="자유형: 도형 381">
              <a:extLst>
                <a:ext uri="{FF2B5EF4-FFF2-40B4-BE49-F238E27FC236}">
                  <a16:creationId xmlns:a16="http://schemas.microsoft.com/office/drawing/2014/main" id="{D4F6624E-EF5F-4750-BE53-0AC6A67210C1}"/>
                </a:ext>
              </a:extLst>
            </p:cNvPr>
            <p:cNvSpPr/>
            <p:nvPr/>
          </p:nvSpPr>
          <p:spPr>
            <a:xfrm>
              <a:off x="9168592" y="1956578"/>
              <a:ext cx="346085" cy="349179"/>
            </a:xfrm>
            <a:custGeom>
              <a:avLst/>
              <a:gdLst>
                <a:gd name="connsiteX0" fmla="*/ 366097 w 585658"/>
                <a:gd name="connsiteY0" fmla="*/ 0 h 590893"/>
                <a:gd name="connsiteX1" fmla="*/ 585658 w 585658"/>
                <a:gd name="connsiteY1" fmla="*/ 380292 h 590893"/>
                <a:gd name="connsiteX2" fmla="*/ 521970 w 585658"/>
                <a:gd name="connsiteY2" fmla="*/ 418983 h 590893"/>
                <a:gd name="connsiteX3" fmla="*/ 397416 w 585658"/>
                <a:gd name="connsiteY3" fmla="*/ 512123 h 590893"/>
                <a:gd name="connsiteX4" fmla="*/ 310746 w 585658"/>
                <a:gd name="connsiteY4" fmla="*/ 590893 h 590893"/>
                <a:gd name="connsiteX5" fmla="*/ 0 w 585658"/>
                <a:gd name="connsiteY5" fmla="*/ 280147 h 590893"/>
                <a:gd name="connsiteX6" fmla="*/ 117877 w 585658"/>
                <a:gd name="connsiteY6" fmla="*/ 173013 h 590893"/>
                <a:gd name="connsiteX7" fmla="*/ 276263 w 585658"/>
                <a:gd name="connsiteY7" fmla="*/ 54575 h 590893"/>
                <a:gd name="connsiteX8" fmla="*/ 366097 w 585658"/>
                <a:gd name="connsiteY8" fmla="*/ 0 h 59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8" h="590893">
                  <a:moveTo>
                    <a:pt x="366097" y="0"/>
                  </a:moveTo>
                  <a:lnTo>
                    <a:pt x="585658" y="380292"/>
                  </a:lnTo>
                  <a:lnTo>
                    <a:pt x="521970" y="418983"/>
                  </a:lnTo>
                  <a:cubicBezTo>
                    <a:pt x="478933" y="448058"/>
                    <a:pt x="437369" y="479150"/>
                    <a:pt x="397416" y="512123"/>
                  </a:cubicBezTo>
                  <a:lnTo>
                    <a:pt x="310746" y="590893"/>
                  </a:lnTo>
                  <a:lnTo>
                    <a:pt x="0" y="280147"/>
                  </a:lnTo>
                  <a:lnTo>
                    <a:pt x="117877" y="173013"/>
                  </a:lnTo>
                  <a:cubicBezTo>
                    <a:pt x="168683" y="131084"/>
                    <a:pt x="221536" y="91548"/>
                    <a:pt x="276263" y="54575"/>
                  </a:cubicBezTo>
                  <a:lnTo>
                    <a:pt x="366097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57" name="자유형: 도형 382">
              <a:extLst>
                <a:ext uri="{FF2B5EF4-FFF2-40B4-BE49-F238E27FC236}">
                  <a16:creationId xmlns:a16="http://schemas.microsoft.com/office/drawing/2014/main" id="{7375070A-1317-42CA-8511-3E8B749F8067}"/>
                </a:ext>
              </a:extLst>
            </p:cNvPr>
            <p:cNvSpPr/>
            <p:nvPr/>
          </p:nvSpPr>
          <p:spPr>
            <a:xfrm>
              <a:off x="10508530" y="1956578"/>
              <a:ext cx="346085" cy="349179"/>
            </a:xfrm>
            <a:custGeom>
              <a:avLst/>
              <a:gdLst>
                <a:gd name="connsiteX0" fmla="*/ 219562 w 585657"/>
                <a:gd name="connsiteY0" fmla="*/ 0 h 590893"/>
                <a:gd name="connsiteX1" fmla="*/ 309394 w 585657"/>
                <a:gd name="connsiteY1" fmla="*/ 54575 h 590893"/>
                <a:gd name="connsiteX2" fmla="*/ 467780 w 585657"/>
                <a:gd name="connsiteY2" fmla="*/ 173013 h 590893"/>
                <a:gd name="connsiteX3" fmla="*/ 585657 w 585657"/>
                <a:gd name="connsiteY3" fmla="*/ 280147 h 590893"/>
                <a:gd name="connsiteX4" fmla="*/ 274911 w 585657"/>
                <a:gd name="connsiteY4" fmla="*/ 590893 h 590893"/>
                <a:gd name="connsiteX5" fmla="*/ 188241 w 585657"/>
                <a:gd name="connsiteY5" fmla="*/ 512123 h 590893"/>
                <a:gd name="connsiteX6" fmla="*/ 63687 w 585657"/>
                <a:gd name="connsiteY6" fmla="*/ 418983 h 590893"/>
                <a:gd name="connsiteX7" fmla="*/ 0 w 585657"/>
                <a:gd name="connsiteY7" fmla="*/ 380292 h 590893"/>
                <a:gd name="connsiteX8" fmla="*/ 219562 w 585657"/>
                <a:gd name="connsiteY8" fmla="*/ 0 h 59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7" h="590893">
                  <a:moveTo>
                    <a:pt x="219562" y="0"/>
                  </a:moveTo>
                  <a:lnTo>
                    <a:pt x="309394" y="54575"/>
                  </a:lnTo>
                  <a:cubicBezTo>
                    <a:pt x="364122" y="91548"/>
                    <a:pt x="416974" y="131084"/>
                    <a:pt x="467780" y="173013"/>
                  </a:cubicBezTo>
                  <a:lnTo>
                    <a:pt x="585657" y="280147"/>
                  </a:lnTo>
                  <a:lnTo>
                    <a:pt x="274911" y="590893"/>
                  </a:lnTo>
                  <a:lnTo>
                    <a:pt x="188241" y="512123"/>
                  </a:lnTo>
                  <a:cubicBezTo>
                    <a:pt x="148288" y="479150"/>
                    <a:pt x="106725" y="448058"/>
                    <a:pt x="63687" y="418983"/>
                  </a:cubicBezTo>
                  <a:lnTo>
                    <a:pt x="0" y="380292"/>
                  </a:lnTo>
                  <a:lnTo>
                    <a:pt x="21956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58" name="자유형: 도형 383">
              <a:extLst>
                <a:ext uri="{FF2B5EF4-FFF2-40B4-BE49-F238E27FC236}">
                  <a16:creationId xmlns:a16="http://schemas.microsoft.com/office/drawing/2014/main" id="{18987880-F418-47B0-B5B0-133C4955C572}"/>
                </a:ext>
              </a:extLst>
            </p:cNvPr>
            <p:cNvSpPr/>
            <p:nvPr/>
          </p:nvSpPr>
          <p:spPr>
            <a:xfrm>
              <a:off x="8971204" y="2153966"/>
              <a:ext cx="349179" cy="346085"/>
            </a:xfrm>
            <a:custGeom>
              <a:avLst/>
              <a:gdLst>
                <a:gd name="connsiteX0" fmla="*/ 280147 w 590893"/>
                <a:gd name="connsiteY0" fmla="*/ 0 h 585658"/>
                <a:gd name="connsiteX1" fmla="*/ 590893 w 590893"/>
                <a:gd name="connsiteY1" fmla="*/ 310746 h 585658"/>
                <a:gd name="connsiteX2" fmla="*/ 512123 w 590893"/>
                <a:gd name="connsiteY2" fmla="*/ 397416 h 585658"/>
                <a:gd name="connsiteX3" fmla="*/ 418983 w 590893"/>
                <a:gd name="connsiteY3" fmla="*/ 521970 h 585658"/>
                <a:gd name="connsiteX4" fmla="*/ 380292 w 590893"/>
                <a:gd name="connsiteY4" fmla="*/ 585658 h 585658"/>
                <a:gd name="connsiteX5" fmla="*/ 0 w 590893"/>
                <a:gd name="connsiteY5" fmla="*/ 366096 h 585658"/>
                <a:gd name="connsiteX6" fmla="*/ 54575 w 590893"/>
                <a:gd name="connsiteY6" fmla="*/ 276263 h 585658"/>
                <a:gd name="connsiteX7" fmla="*/ 173013 w 590893"/>
                <a:gd name="connsiteY7" fmla="*/ 117877 h 585658"/>
                <a:gd name="connsiteX8" fmla="*/ 280147 w 590893"/>
                <a:gd name="connsiteY8" fmla="*/ 0 h 58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3" h="585658">
                  <a:moveTo>
                    <a:pt x="280147" y="0"/>
                  </a:moveTo>
                  <a:lnTo>
                    <a:pt x="590893" y="310746"/>
                  </a:lnTo>
                  <a:lnTo>
                    <a:pt x="512123" y="397416"/>
                  </a:lnTo>
                  <a:cubicBezTo>
                    <a:pt x="479150" y="437369"/>
                    <a:pt x="448058" y="478933"/>
                    <a:pt x="418983" y="521970"/>
                  </a:cubicBezTo>
                  <a:lnTo>
                    <a:pt x="380292" y="585658"/>
                  </a:lnTo>
                  <a:lnTo>
                    <a:pt x="0" y="366096"/>
                  </a:lnTo>
                  <a:lnTo>
                    <a:pt x="54575" y="276263"/>
                  </a:lnTo>
                  <a:cubicBezTo>
                    <a:pt x="91548" y="221536"/>
                    <a:pt x="131085" y="168683"/>
                    <a:pt x="173013" y="117877"/>
                  </a:cubicBezTo>
                  <a:lnTo>
                    <a:pt x="280147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59" name="자유형: 도형 384">
              <a:extLst>
                <a:ext uri="{FF2B5EF4-FFF2-40B4-BE49-F238E27FC236}">
                  <a16:creationId xmlns:a16="http://schemas.microsoft.com/office/drawing/2014/main" id="{D36F8A18-7871-45E1-94E9-2867DED32762}"/>
                </a:ext>
              </a:extLst>
            </p:cNvPr>
            <p:cNvSpPr/>
            <p:nvPr/>
          </p:nvSpPr>
          <p:spPr>
            <a:xfrm>
              <a:off x="10702824" y="2153966"/>
              <a:ext cx="349178" cy="346085"/>
            </a:xfrm>
            <a:custGeom>
              <a:avLst/>
              <a:gdLst>
                <a:gd name="connsiteX0" fmla="*/ 310746 w 590892"/>
                <a:gd name="connsiteY0" fmla="*/ 0 h 585658"/>
                <a:gd name="connsiteX1" fmla="*/ 417879 w 590892"/>
                <a:gd name="connsiteY1" fmla="*/ 117877 h 585658"/>
                <a:gd name="connsiteX2" fmla="*/ 536317 w 590892"/>
                <a:gd name="connsiteY2" fmla="*/ 276263 h 585658"/>
                <a:gd name="connsiteX3" fmla="*/ 590892 w 590892"/>
                <a:gd name="connsiteY3" fmla="*/ 366096 h 585658"/>
                <a:gd name="connsiteX4" fmla="*/ 210600 w 590892"/>
                <a:gd name="connsiteY4" fmla="*/ 585658 h 585658"/>
                <a:gd name="connsiteX5" fmla="*/ 171909 w 590892"/>
                <a:gd name="connsiteY5" fmla="*/ 521970 h 585658"/>
                <a:gd name="connsiteX6" fmla="*/ 78769 w 590892"/>
                <a:gd name="connsiteY6" fmla="*/ 397416 h 585658"/>
                <a:gd name="connsiteX7" fmla="*/ 0 w 590892"/>
                <a:gd name="connsiteY7" fmla="*/ 310747 h 585658"/>
                <a:gd name="connsiteX8" fmla="*/ 310746 w 590892"/>
                <a:gd name="connsiteY8" fmla="*/ 0 h 58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2" h="585658">
                  <a:moveTo>
                    <a:pt x="310746" y="0"/>
                  </a:moveTo>
                  <a:lnTo>
                    <a:pt x="417879" y="117877"/>
                  </a:lnTo>
                  <a:cubicBezTo>
                    <a:pt x="459808" y="168683"/>
                    <a:pt x="499345" y="221536"/>
                    <a:pt x="536317" y="276263"/>
                  </a:cubicBezTo>
                  <a:lnTo>
                    <a:pt x="590892" y="366096"/>
                  </a:lnTo>
                  <a:lnTo>
                    <a:pt x="210600" y="585658"/>
                  </a:lnTo>
                  <a:lnTo>
                    <a:pt x="171909" y="521970"/>
                  </a:lnTo>
                  <a:cubicBezTo>
                    <a:pt x="142834" y="478933"/>
                    <a:pt x="111742" y="437369"/>
                    <a:pt x="78769" y="397416"/>
                  </a:cubicBezTo>
                  <a:lnTo>
                    <a:pt x="0" y="310747"/>
                  </a:lnTo>
                  <a:lnTo>
                    <a:pt x="31074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60" name="자유형: 도형 385">
              <a:extLst>
                <a:ext uri="{FF2B5EF4-FFF2-40B4-BE49-F238E27FC236}">
                  <a16:creationId xmlns:a16="http://schemas.microsoft.com/office/drawing/2014/main" id="{F90C903E-F47C-4FE8-8C11-E6025B246987}"/>
                </a:ext>
              </a:extLst>
            </p:cNvPr>
            <p:cNvSpPr/>
            <p:nvPr/>
          </p:nvSpPr>
          <p:spPr>
            <a:xfrm>
              <a:off x="8843956" y="2408799"/>
              <a:ext cx="328590" cy="319150"/>
            </a:xfrm>
            <a:custGeom>
              <a:avLst/>
              <a:gdLst>
                <a:gd name="connsiteX0" fmla="*/ 175760 w 556052"/>
                <a:gd name="connsiteY0" fmla="*/ 0 h 540077"/>
                <a:gd name="connsiteX1" fmla="*/ 556052 w 556052"/>
                <a:gd name="connsiteY1" fmla="*/ 219561 h 540077"/>
                <a:gd name="connsiteX2" fmla="*/ 553275 w 556052"/>
                <a:gd name="connsiteY2" fmla="*/ 224132 h 540077"/>
                <a:gd name="connsiteX3" fmla="*/ 430737 w 556052"/>
                <a:gd name="connsiteY3" fmla="*/ 514212 h 540077"/>
                <a:gd name="connsiteX4" fmla="*/ 424087 w 556052"/>
                <a:gd name="connsiteY4" fmla="*/ 540077 h 540077"/>
                <a:gd name="connsiteX5" fmla="*/ 0 w 556052"/>
                <a:gd name="connsiteY5" fmla="*/ 426443 h 540077"/>
                <a:gd name="connsiteX6" fmla="*/ 11034 w 556052"/>
                <a:gd name="connsiteY6" fmla="*/ 383530 h 540077"/>
                <a:gd name="connsiteX7" fmla="*/ 166854 w 556052"/>
                <a:gd name="connsiteY7" fmla="*/ 14659 h 540077"/>
                <a:gd name="connsiteX8" fmla="*/ 175760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175760" y="0"/>
                  </a:moveTo>
                  <a:lnTo>
                    <a:pt x="556052" y="219561"/>
                  </a:lnTo>
                  <a:lnTo>
                    <a:pt x="553275" y="224132"/>
                  </a:lnTo>
                  <a:cubicBezTo>
                    <a:pt x="503460" y="315833"/>
                    <a:pt x="462253" y="412888"/>
                    <a:pt x="430737" y="514212"/>
                  </a:cubicBezTo>
                  <a:lnTo>
                    <a:pt x="424087" y="540077"/>
                  </a:lnTo>
                  <a:lnTo>
                    <a:pt x="0" y="426443"/>
                  </a:lnTo>
                  <a:lnTo>
                    <a:pt x="11034" y="383530"/>
                  </a:lnTo>
                  <a:cubicBezTo>
                    <a:pt x="51109" y="254684"/>
                    <a:pt x="103509" y="131267"/>
                    <a:pt x="166854" y="14659"/>
                  </a:cubicBezTo>
                  <a:lnTo>
                    <a:pt x="17576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61" name="자유형: 도형 386">
              <a:extLst>
                <a:ext uri="{FF2B5EF4-FFF2-40B4-BE49-F238E27FC236}">
                  <a16:creationId xmlns:a16="http://schemas.microsoft.com/office/drawing/2014/main" id="{0B01E21D-4A55-4E7B-9984-18489508B899}"/>
                </a:ext>
              </a:extLst>
            </p:cNvPr>
            <p:cNvSpPr/>
            <p:nvPr/>
          </p:nvSpPr>
          <p:spPr>
            <a:xfrm>
              <a:off x="10850660" y="2408799"/>
              <a:ext cx="328590" cy="319150"/>
            </a:xfrm>
            <a:custGeom>
              <a:avLst/>
              <a:gdLst>
                <a:gd name="connsiteX0" fmla="*/ 380292 w 556052"/>
                <a:gd name="connsiteY0" fmla="*/ 0 h 540077"/>
                <a:gd name="connsiteX1" fmla="*/ 389198 w 556052"/>
                <a:gd name="connsiteY1" fmla="*/ 14659 h 540077"/>
                <a:gd name="connsiteX2" fmla="*/ 545018 w 556052"/>
                <a:gd name="connsiteY2" fmla="*/ 383530 h 540077"/>
                <a:gd name="connsiteX3" fmla="*/ 556052 w 556052"/>
                <a:gd name="connsiteY3" fmla="*/ 426443 h 540077"/>
                <a:gd name="connsiteX4" fmla="*/ 131966 w 556052"/>
                <a:gd name="connsiteY4" fmla="*/ 540077 h 540077"/>
                <a:gd name="connsiteX5" fmla="*/ 125315 w 556052"/>
                <a:gd name="connsiteY5" fmla="*/ 514212 h 540077"/>
                <a:gd name="connsiteX6" fmla="*/ 2777 w 556052"/>
                <a:gd name="connsiteY6" fmla="*/ 224132 h 540077"/>
                <a:gd name="connsiteX7" fmla="*/ 0 w 556052"/>
                <a:gd name="connsiteY7" fmla="*/ 219561 h 540077"/>
                <a:gd name="connsiteX8" fmla="*/ 380292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380292" y="0"/>
                  </a:moveTo>
                  <a:lnTo>
                    <a:pt x="389198" y="14659"/>
                  </a:lnTo>
                  <a:cubicBezTo>
                    <a:pt x="452543" y="131267"/>
                    <a:pt x="504943" y="254684"/>
                    <a:pt x="545018" y="383530"/>
                  </a:cubicBezTo>
                  <a:lnTo>
                    <a:pt x="556052" y="426443"/>
                  </a:lnTo>
                  <a:lnTo>
                    <a:pt x="131966" y="540077"/>
                  </a:lnTo>
                  <a:lnTo>
                    <a:pt x="125315" y="514212"/>
                  </a:lnTo>
                  <a:cubicBezTo>
                    <a:pt x="93800" y="412888"/>
                    <a:pt x="52592" y="315833"/>
                    <a:pt x="2777" y="224132"/>
                  </a:cubicBezTo>
                  <a:lnTo>
                    <a:pt x="0" y="219561"/>
                  </a:lnTo>
                  <a:lnTo>
                    <a:pt x="38029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62" name="자유형: 도형 387">
              <a:extLst>
                <a:ext uri="{FF2B5EF4-FFF2-40B4-BE49-F238E27FC236}">
                  <a16:creationId xmlns:a16="http://schemas.microsoft.com/office/drawing/2014/main" id="{213C90B3-3343-4024-99B3-A0DD51D989F8}"/>
                </a:ext>
              </a:extLst>
            </p:cNvPr>
            <p:cNvSpPr/>
            <p:nvPr/>
          </p:nvSpPr>
          <p:spPr>
            <a:xfrm>
              <a:off x="8796954" y="2704411"/>
              <a:ext cx="286395" cy="270052"/>
            </a:xfrm>
            <a:custGeom>
              <a:avLst/>
              <a:gdLst>
                <a:gd name="connsiteX0" fmla="*/ 60562 w 484649"/>
                <a:gd name="connsiteY0" fmla="*/ 0 h 456992"/>
                <a:gd name="connsiteX1" fmla="*/ 484649 w 484649"/>
                <a:gd name="connsiteY1" fmla="*/ 113633 h 456992"/>
                <a:gd name="connsiteX2" fmla="*/ 470408 w 484649"/>
                <a:gd name="connsiteY2" fmla="*/ 169020 h 456992"/>
                <a:gd name="connsiteX3" fmla="*/ 445890 w 484649"/>
                <a:gd name="connsiteY3" fmla="*/ 329666 h 456992"/>
                <a:gd name="connsiteX4" fmla="*/ 439461 w 484649"/>
                <a:gd name="connsiteY4" fmla="*/ 456992 h 456992"/>
                <a:gd name="connsiteX5" fmla="*/ 0 w 484649"/>
                <a:gd name="connsiteY5" fmla="*/ 456992 h 456992"/>
                <a:gd name="connsiteX6" fmla="*/ 8698 w 484649"/>
                <a:gd name="connsiteY6" fmla="*/ 284734 h 456992"/>
                <a:gd name="connsiteX7" fmla="*/ 39875 w 484649"/>
                <a:gd name="connsiteY7" fmla="*/ 80453 h 456992"/>
                <a:gd name="connsiteX8" fmla="*/ 60562 w 484649"/>
                <a:gd name="connsiteY8" fmla="*/ 0 h 45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2">
                  <a:moveTo>
                    <a:pt x="60562" y="0"/>
                  </a:moveTo>
                  <a:lnTo>
                    <a:pt x="484649" y="113633"/>
                  </a:lnTo>
                  <a:lnTo>
                    <a:pt x="470408" y="169020"/>
                  </a:lnTo>
                  <a:cubicBezTo>
                    <a:pt x="459632" y="221682"/>
                    <a:pt x="451414" y="275276"/>
                    <a:pt x="445890" y="329666"/>
                  </a:cubicBezTo>
                  <a:lnTo>
                    <a:pt x="439461" y="456992"/>
                  </a:lnTo>
                  <a:lnTo>
                    <a:pt x="0" y="456992"/>
                  </a:lnTo>
                  <a:lnTo>
                    <a:pt x="8698" y="284734"/>
                  </a:lnTo>
                  <a:cubicBezTo>
                    <a:pt x="15722" y="215570"/>
                    <a:pt x="26172" y="147419"/>
                    <a:pt x="39875" y="80453"/>
                  </a:cubicBezTo>
                  <a:lnTo>
                    <a:pt x="6056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63" name="자유형: 도형 388">
              <a:extLst>
                <a:ext uri="{FF2B5EF4-FFF2-40B4-BE49-F238E27FC236}">
                  <a16:creationId xmlns:a16="http://schemas.microsoft.com/office/drawing/2014/main" id="{2ECAE545-AEFB-4F96-B077-6570581148F1}"/>
                </a:ext>
              </a:extLst>
            </p:cNvPr>
            <p:cNvSpPr/>
            <p:nvPr/>
          </p:nvSpPr>
          <p:spPr>
            <a:xfrm>
              <a:off x="10939858" y="2704411"/>
              <a:ext cx="286395" cy="270052"/>
            </a:xfrm>
            <a:custGeom>
              <a:avLst/>
              <a:gdLst>
                <a:gd name="connsiteX0" fmla="*/ 424087 w 484649"/>
                <a:gd name="connsiteY0" fmla="*/ 0 h 456992"/>
                <a:gd name="connsiteX1" fmla="*/ 444774 w 484649"/>
                <a:gd name="connsiteY1" fmla="*/ 80453 h 456992"/>
                <a:gd name="connsiteX2" fmla="*/ 475951 w 484649"/>
                <a:gd name="connsiteY2" fmla="*/ 284734 h 456992"/>
                <a:gd name="connsiteX3" fmla="*/ 484649 w 484649"/>
                <a:gd name="connsiteY3" fmla="*/ 456992 h 456992"/>
                <a:gd name="connsiteX4" fmla="*/ 45188 w 484649"/>
                <a:gd name="connsiteY4" fmla="*/ 456992 h 456992"/>
                <a:gd name="connsiteX5" fmla="*/ 38759 w 484649"/>
                <a:gd name="connsiteY5" fmla="*/ 329666 h 456992"/>
                <a:gd name="connsiteX6" fmla="*/ 14241 w 484649"/>
                <a:gd name="connsiteY6" fmla="*/ 169020 h 456992"/>
                <a:gd name="connsiteX7" fmla="*/ 0 w 484649"/>
                <a:gd name="connsiteY7" fmla="*/ 113633 h 456992"/>
                <a:gd name="connsiteX8" fmla="*/ 424087 w 484649"/>
                <a:gd name="connsiteY8" fmla="*/ 0 h 45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2">
                  <a:moveTo>
                    <a:pt x="424087" y="0"/>
                  </a:moveTo>
                  <a:lnTo>
                    <a:pt x="444774" y="80453"/>
                  </a:lnTo>
                  <a:cubicBezTo>
                    <a:pt x="458477" y="147419"/>
                    <a:pt x="468927" y="215570"/>
                    <a:pt x="475951" y="284734"/>
                  </a:cubicBezTo>
                  <a:lnTo>
                    <a:pt x="484649" y="456992"/>
                  </a:lnTo>
                  <a:lnTo>
                    <a:pt x="45188" y="456992"/>
                  </a:lnTo>
                  <a:lnTo>
                    <a:pt x="38759" y="329666"/>
                  </a:lnTo>
                  <a:cubicBezTo>
                    <a:pt x="33235" y="275276"/>
                    <a:pt x="25018" y="221682"/>
                    <a:pt x="14241" y="169020"/>
                  </a:cubicBezTo>
                  <a:lnTo>
                    <a:pt x="0" y="113633"/>
                  </a:lnTo>
                  <a:lnTo>
                    <a:pt x="424087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64" name="자유형: 도형 389">
              <a:extLst>
                <a:ext uri="{FF2B5EF4-FFF2-40B4-BE49-F238E27FC236}">
                  <a16:creationId xmlns:a16="http://schemas.microsoft.com/office/drawing/2014/main" id="{659857BF-0EDB-4C35-AABC-60B1D992932D}"/>
                </a:ext>
              </a:extLst>
            </p:cNvPr>
            <p:cNvSpPr/>
            <p:nvPr/>
          </p:nvSpPr>
          <p:spPr>
            <a:xfrm>
              <a:off x="8796954" y="3019493"/>
              <a:ext cx="286395" cy="270051"/>
            </a:xfrm>
            <a:custGeom>
              <a:avLst/>
              <a:gdLst>
                <a:gd name="connsiteX0" fmla="*/ 0 w 484649"/>
                <a:gd name="connsiteY0" fmla="*/ 0 h 456991"/>
                <a:gd name="connsiteX1" fmla="*/ 439461 w 484649"/>
                <a:gd name="connsiteY1" fmla="*/ 0 h 456991"/>
                <a:gd name="connsiteX2" fmla="*/ 445890 w 484649"/>
                <a:gd name="connsiteY2" fmla="*/ 127324 h 456991"/>
                <a:gd name="connsiteX3" fmla="*/ 470408 w 484649"/>
                <a:gd name="connsiteY3" fmla="*/ 287970 h 456991"/>
                <a:gd name="connsiteX4" fmla="*/ 484649 w 484649"/>
                <a:gd name="connsiteY4" fmla="*/ 343357 h 456991"/>
                <a:gd name="connsiteX5" fmla="*/ 60562 w 484649"/>
                <a:gd name="connsiteY5" fmla="*/ 456991 h 456991"/>
                <a:gd name="connsiteX6" fmla="*/ 39875 w 484649"/>
                <a:gd name="connsiteY6" fmla="*/ 376537 h 456991"/>
                <a:gd name="connsiteX7" fmla="*/ 8698 w 484649"/>
                <a:gd name="connsiteY7" fmla="*/ 172256 h 456991"/>
                <a:gd name="connsiteX8" fmla="*/ 0 w 484649"/>
                <a:gd name="connsiteY8" fmla="*/ 0 h 45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1">
                  <a:moveTo>
                    <a:pt x="0" y="0"/>
                  </a:moveTo>
                  <a:lnTo>
                    <a:pt x="439461" y="0"/>
                  </a:lnTo>
                  <a:lnTo>
                    <a:pt x="445890" y="127324"/>
                  </a:lnTo>
                  <a:cubicBezTo>
                    <a:pt x="451414" y="181714"/>
                    <a:pt x="459632" y="235308"/>
                    <a:pt x="470408" y="287970"/>
                  </a:cubicBezTo>
                  <a:lnTo>
                    <a:pt x="484649" y="343357"/>
                  </a:lnTo>
                  <a:lnTo>
                    <a:pt x="60562" y="456991"/>
                  </a:lnTo>
                  <a:lnTo>
                    <a:pt x="39875" y="376537"/>
                  </a:lnTo>
                  <a:cubicBezTo>
                    <a:pt x="26172" y="309571"/>
                    <a:pt x="15722" y="241420"/>
                    <a:pt x="8698" y="1722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65" name="자유형: 도형 390">
              <a:extLst>
                <a:ext uri="{FF2B5EF4-FFF2-40B4-BE49-F238E27FC236}">
                  <a16:creationId xmlns:a16="http://schemas.microsoft.com/office/drawing/2014/main" id="{70A59AD7-4619-499A-A644-C0EB3356E9C7}"/>
                </a:ext>
              </a:extLst>
            </p:cNvPr>
            <p:cNvSpPr/>
            <p:nvPr/>
          </p:nvSpPr>
          <p:spPr>
            <a:xfrm>
              <a:off x="10939858" y="3019493"/>
              <a:ext cx="286395" cy="270051"/>
            </a:xfrm>
            <a:custGeom>
              <a:avLst/>
              <a:gdLst>
                <a:gd name="connsiteX0" fmla="*/ 45188 w 484649"/>
                <a:gd name="connsiteY0" fmla="*/ 0 h 456991"/>
                <a:gd name="connsiteX1" fmla="*/ 484649 w 484649"/>
                <a:gd name="connsiteY1" fmla="*/ 0 h 456991"/>
                <a:gd name="connsiteX2" fmla="*/ 475951 w 484649"/>
                <a:gd name="connsiteY2" fmla="*/ 172256 h 456991"/>
                <a:gd name="connsiteX3" fmla="*/ 444774 w 484649"/>
                <a:gd name="connsiteY3" fmla="*/ 376537 h 456991"/>
                <a:gd name="connsiteX4" fmla="*/ 424087 w 484649"/>
                <a:gd name="connsiteY4" fmla="*/ 456991 h 456991"/>
                <a:gd name="connsiteX5" fmla="*/ 0 w 484649"/>
                <a:gd name="connsiteY5" fmla="*/ 343357 h 456991"/>
                <a:gd name="connsiteX6" fmla="*/ 14241 w 484649"/>
                <a:gd name="connsiteY6" fmla="*/ 287970 h 456991"/>
                <a:gd name="connsiteX7" fmla="*/ 38759 w 484649"/>
                <a:gd name="connsiteY7" fmla="*/ 127324 h 456991"/>
                <a:gd name="connsiteX8" fmla="*/ 45188 w 484649"/>
                <a:gd name="connsiteY8" fmla="*/ 0 h 45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1">
                  <a:moveTo>
                    <a:pt x="45188" y="0"/>
                  </a:moveTo>
                  <a:lnTo>
                    <a:pt x="484649" y="0"/>
                  </a:lnTo>
                  <a:lnTo>
                    <a:pt x="475951" y="172256"/>
                  </a:lnTo>
                  <a:cubicBezTo>
                    <a:pt x="468927" y="241420"/>
                    <a:pt x="458477" y="309571"/>
                    <a:pt x="444774" y="376537"/>
                  </a:cubicBezTo>
                  <a:lnTo>
                    <a:pt x="424087" y="456991"/>
                  </a:lnTo>
                  <a:lnTo>
                    <a:pt x="0" y="343357"/>
                  </a:lnTo>
                  <a:lnTo>
                    <a:pt x="14241" y="287970"/>
                  </a:lnTo>
                  <a:cubicBezTo>
                    <a:pt x="25018" y="235308"/>
                    <a:pt x="33235" y="181714"/>
                    <a:pt x="38759" y="127324"/>
                  </a:cubicBezTo>
                  <a:lnTo>
                    <a:pt x="45188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66" name="자유형: 도형 391">
              <a:extLst>
                <a:ext uri="{FF2B5EF4-FFF2-40B4-BE49-F238E27FC236}">
                  <a16:creationId xmlns:a16="http://schemas.microsoft.com/office/drawing/2014/main" id="{3C96D39B-6C47-4AE2-BD17-06A2E9AB09BF}"/>
                </a:ext>
              </a:extLst>
            </p:cNvPr>
            <p:cNvSpPr/>
            <p:nvPr/>
          </p:nvSpPr>
          <p:spPr>
            <a:xfrm>
              <a:off x="8843956" y="3266007"/>
              <a:ext cx="328590" cy="319150"/>
            </a:xfrm>
            <a:custGeom>
              <a:avLst/>
              <a:gdLst>
                <a:gd name="connsiteX0" fmla="*/ 424087 w 556052"/>
                <a:gd name="connsiteY0" fmla="*/ 0 h 540077"/>
                <a:gd name="connsiteX1" fmla="*/ 430737 w 556052"/>
                <a:gd name="connsiteY1" fmla="*/ 25864 h 540077"/>
                <a:gd name="connsiteX2" fmla="*/ 553275 w 556052"/>
                <a:gd name="connsiteY2" fmla="*/ 315944 h 540077"/>
                <a:gd name="connsiteX3" fmla="*/ 556052 w 556052"/>
                <a:gd name="connsiteY3" fmla="*/ 320516 h 540077"/>
                <a:gd name="connsiteX4" fmla="*/ 175760 w 556052"/>
                <a:gd name="connsiteY4" fmla="*/ 540077 h 540077"/>
                <a:gd name="connsiteX5" fmla="*/ 166854 w 556052"/>
                <a:gd name="connsiteY5" fmla="*/ 525417 h 540077"/>
                <a:gd name="connsiteX6" fmla="*/ 11034 w 556052"/>
                <a:gd name="connsiteY6" fmla="*/ 156546 h 540077"/>
                <a:gd name="connsiteX7" fmla="*/ 0 w 556052"/>
                <a:gd name="connsiteY7" fmla="*/ 113633 h 540077"/>
                <a:gd name="connsiteX8" fmla="*/ 424087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424087" y="0"/>
                  </a:moveTo>
                  <a:lnTo>
                    <a:pt x="430737" y="25864"/>
                  </a:lnTo>
                  <a:cubicBezTo>
                    <a:pt x="462253" y="127189"/>
                    <a:pt x="503460" y="224243"/>
                    <a:pt x="553275" y="315944"/>
                  </a:cubicBezTo>
                  <a:lnTo>
                    <a:pt x="556052" y="320516"/>
                  </a:lnTo>
                  <a:lnTo>
                    <a:pt x="175760" y="540077"/>
                  </a:lnTo>
                  <a:lnTo>
                    <a:pt x="166854" y="525417"/>
                  </a:lnTo>
                  <a:cubicBezTo>
                    <a:pt x="103509" y="408810"/>
                    <a:pt x="51109" y="285393"/>
                    <a:pt x="11034" y="156546"/>
                  </a:cubicBezTo>
                  <a:lnTo>
                    <a:pt x="0" y="113633"/>
                  </a:lnTo>
                  <a:lnTo>
                    <a:pt x="424087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67" name="자유형: 도형 392">
              <a:extLst>
                <a:ext uri="{FF2B5EF4-FFF2-40B4-BE49-F238E27FC236}">
                  <a16:creationId xmlns:a16="http://schemas.microsoft.com/office/drawing/2014/main" id="{83DEAAFB-7CDF-4DAE-BA25-AEBE0ED3F198}"/>
                </a:ext>
              </a:extLst>
            </p:cNvPr>
            <p:cNvSpPr/>
            <p:nvPr/>
          </p:nvSpPr>
          <p:spPr>
            <a:xfrm>
              <a:off x="10850660" y="3266007"/>
              <a:ext cx="328590" cy="319150"/>
            </a:xfrm>
            <a:custGeom>
              <a:avLst/>
              <a:gdLst>
                <a:gd name="connsiteX0" fmla="*/ 131966 w 556052"/>
                <a:gd name="connsiteY0" fmla="*/ 0 h 540077"/>
                <a:gd name="connsiteX1" fmla="*/ 556052 w 556052"/>
                <a:gd name="connsiteY1" fmla="*/ 113633 h 540077"/>
                <a:gd name="connsiteX2" fmla="*/ 545018 w 556052"/>
                <a:gd name="connsiteY2" fmla="*/ 156546 h 540077"/>
                <a:gd name="connsiteX3" fmla="*/ 389198 w 556052"/>
                <a:gd name="connsiteY3" fmla="*/ 525417 h 540077"/>
                <a:gd name="connsiteX4" fmla="*/ 380292 w 556052"/>
                <a:gd name="connsiteY4" fmla="*/ 540077 h 540077"/>
                <a:gd name="connsiteX5" fmla="*/ 0 w 556052"/>
                <a:gd name="connsiteY5" fmla="*/ 320516 h 540077"/>
                <a:gd name="connsiteX6" fmla="*/ 2777 w 556052"/>
                <a:gd name="connsiteY6" fmla="*/ 315944 h 540077"/>
                <a:gd name="connsiteX7" fmla="*/ 125315 w 556052"/>
                <a:gd name="connsiteY7" fmla="*/ 25864 h 540077"/>
                <a:gd name="connsiteX8" fmla="*/ 131966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131966" y="0"/>
                  </a:moveTo>
                  <a:lnTo>
                    <a:pt x="556052" y="113633"/>
                  </a:lnTo>
                  <a:lnTo>
                    <a:pt x="545018" y="156546"/>
                  </a:lnTo>
                  <a:cubicBezTo>
                    <a:pt x="504943" y="285393"/>
                    <a:pt x="452543" y="408810"/>
                    <a:pt x="389198" y="525417"/>
                  </a:cubicBezTo>
                  <a:lnTo>
                    <a:pt x="380292" y="540077"/>
                  </a:lnTo>
                  <a:lnTo>
                    <a:pt x="0" y="320516"/>
                  </a:lnTo>
                  <a:lnTo>
                    <a:pt x="2777" y="315944"/>
                  </a:lnTo>
                  <a:cubicBezTo>
                    <a:pt x="52592" y="224243"/>
                    <a:pt x="93800" y="127189"/>
                    <a:pt x="125315" y="25864"/>
                  </a:cubicBezTo>
                  <a:lnTo>
                    <a:pt x="13196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68" name="자유형: 도형 393">
              <a:extLst>
                <a:ext uri="{FF2B5EF4-FFF2-40B4-BE49-F238E27FC236}">
                  <a16:creationId xmlns:a16="http://schemas.microsoft.com/office/drawing/2014/main" id="{D3030841-E570-44CE-88FD-DCA3D73BCFD8}"/>
                </a:ext>
              </a:extLst>
            </p:cNvPr>
            <p:cNvSpPr/>
            <p:nvPr/>
          </p:nvSpPr>
          <p:spPr>
            <a:xfrm>
              <a:off x="8971204" y="3493904"/>
              <a:ext cx="349179" cy="346085"/>
            </a:xfrm>
            <a:custGeom>
              <a:avLst/>
              <a:gdLst>
                <a:gd name="connsiteX0" fmla="*/ 380292 w 590893"/>
                <a:gd name="connsiteY0" fmla="*/ 0 h 585657"/>
                <a:gd name="connsiteX1" fmla="*/ 418983 w 590893"/>
                <a:gd name="connsiteY1" fmla="*/ 63687 h 585657"/>
                <a:gd name="connsiteX2" fmla="*/ 512123 w 590893"/>
                <a:gd name="connsiteY2" fmla="*/ 188241 h 585657"/>
                <a:gd name="connsiteX3" fmla="*/ 590893 w 590893"/>
                <a:gd name="connsiteY3" fmla="*/ 274911 h 585657"/>
                <a:gd name="connsiteX4" fmla="*/ 280147 w 590893"/>
                <a:gd name="connsiteY4" fmla="*/ 585657 h 585657"/>
                <a:gd name="connsiteX5" fmla="*/ 173013 w 590893"/>
                <a:gd name="connsiteY5" fmla="*/ 467780 h 585657"/>
                <a:gd name="connsiteX6" fmla="*/ 54575 w 590893"/>
                <a:gd name="connsiteY6" fmla="*/ 309394 h 585657"/>
                <a:gd name="connsiteX7" fmla="*/ 0 w 590893"/>
                <a:gd name="connsiteY7" fmla="*/ 219562 h 585657"/>
                <a:gd name="connsiteX8" fmla="*/ 380292 w 590893"/>
                <a:gd name="connsiteY8" fmla="*/ 0 h 58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3" h="585657">
                  <a:moveTo>
                    <a:pt x="380292" y="0"/>
                  </a:moveTo>
                  <a:lnTo>
                    <a:pt x="418983" y="63687"/>
                  </a:lnTo>
                  <a:cubicBezTo>
                    <a:pt x="448058" y="106725"/>
                    <a:pt x="479150" y="148288"/>
                    <a:pt x="512123" y="188241"/>
                  </a:cubicBezTo>
                  <a:lnTo>
                    <a:pt x="590893" y="274911"/>
                  </a:lnTo>
                  <a:lnTo>
                    <a:pt x="280147" y="585657"/>
                  </a:lnTo>
                  <a:lnTo>
                    <a:pt x="173013" y="467780"/>
                  </a:lnTo>
                  <a:cubicBezTo>
                    <a:pt x="131085" y="416974"/>
                    <a:pt x="91548" y="364122"/>
                    <a:pt x="54575" y="309394"/>
                  </a:cubicBezTo>
                  <a:lnTo>
                    <a:pt x="0" y="219562"/>
                  </a:lnTo>
                  <a:lnTo>
                    <a:pt x="38029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69" name="자유형: 도형 394">
              <a:extLst>
                <a:ext uri="{FF2B5EF4-FFF2-40B4-BE49-F238E27FC236}">
                  <a16:creationId xmlns:a16="http://schemas.microsoft.com/office/drawing/2014/main" id="{06A20EB3-0402-4918-801E-875660072CC0}"/>
                </a:ext>
              </a:extLst>
            </p:cNvPr>
            <p:cNvSpPr/>
            <p:nvPr/>
          </p:nvSpPr>
          <p:spPr>
            <a:xfrm>
              <a:off x="10702824" y="3493904"/>
              <a:ext cx="349178" cy="346085"/>
            </a:xfrm>
            <a:custGeom>
              <a:avLst/>
              <a:gdLst>
                <a:gd name="connsiteX0" fmla="*/ 210600 w 590892"/>
                <a:gd name="connsiteY0" fmla="*/ 0 h 585657"/>
                <a:gd name="connsiteX1" fmla="*/ 590892 w 590892"/>
                <a:gd name="connsiteY1" fmla="*/ 219562 h 585657"/>
                <a:gd name="connsiteX2" fmla="*/ 536317 w 590892"/>
                <a:gd name="connsiteY2" fmla="*/ 309394 h 585657"/>
                <a:gd name="connsiteX3" fmla="*/ 417879 w 590892"/>
                <a:gd name="connsiteY3" fmla="*/ 467780 h 585657"/>
                <a:gd name="connsiteX4" fmla="*/ 310746 w 590892"/>
                <a:gd name="connsiteY4" fmla="*/ 585657 h 585657"/>
                <a:gd name="connsiteX5" fmla="*/ 0 w 590892"/>
                <a:gd name="connsiteY5" fmla="*/ 274911 h 585657"/>
                <a:gd name="connsiteX6" fmla="*/ 78769 w 590892"/>
                <a:gd name="connsiteY6" fmla="*/ 188241 h 585657"/>
                <a:gd name="connsiteX7" fmla="*/ 171909 w 590892"/>
                <a:gd name="connsiteY7" fmla="*/ 63687 h 585657"/>
                <a:gd name="connsiteX8" fmla="*/ 210600 w 590892"/>
                <a:gd name="connsiteY8" fmla="*/ 0 h 58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2" h="585657">
                  <a:moveTo>
                    <a:pt x="210600" y="0"/>
                  </a:moveTo>
                  <a:lnTo>
                    <a:pt x="590892" y="219562"/>
                  </a:lnTo>
                  <a:lnTo>
                    <a:pt x="536317" y="309394"/>
                  </a:lnTo>
                  <a:cubicBezTo>
                    <a:pt x="499345" y="364122"/>
                    <a:pt x="459808" y="416974"/>
                    <a:pt x="417879" y="467780"/>
                  </a:cubicBezTo>
                  <a:lnTo>
                    <a:pt x="310746" y="585657"/>
                  </a:lnTo>
                  <a:lnTo>
                    <a:pt x="0" y="274911"/>
                  </a:lnTo>
                  <a:lnTo>
                    <a:pt x="78769" y="188241"/>
                  </a:lnTo>
                  <a:cubicBezTo>
                    <a:pt x="111742" y="148288"/>
                    <a:pt x="142834" y="106725"/>
                    <a:pt x="171909" y="63687"/>
                  </a:cubicBezTo>
                  <a:lnTo>
                    <a:pt x="21060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70" name="자유형: 도형 395">
              <a:extLst>
                <a:ext uri="{FF2B5EF4-FFF2-40B4-BE49-F238E27FC236}">
                  <a16:creationId xmlns:a16="http://schemas.microsoft.com/office/drawing/2014/main" id="{C491107A-61CF-47F4-8507-8102C7C4117B}"/>
                </a:ext>
              </a:extLst>
            </p:cNvPr>
            <p:cNvSpPr/>
            <p:nvPr/>
          </p:nvSpPr>
          <p:spPr>
            <a:xfrm>
              <a:off x="10508530" y="3688198"/>
              <a:ext cx="346085" cy="349178"/>
            </a:xfrm>
            <a:custGeom>
              <a:avLst/>
              <a:gdLst>
                <a:gd name="connsiteX0" fmla="*/ 274911 w 585657"/>
                <a:gd name="connsiteY0" fmla="*/ 0 h 590892"/>
                <a:gd name="connsiteX1" fmla="*/ 585657 w 585657"/>
                <a:gd name="connsiteY1" fmla="*/ 310746 h 590892"/>
                <a:gd name="connsiteX2" fmla="*/ 467780 w 585657"/>
                <a:gd name="connsiteY2" fmla="*/ 417879 h 590892"/>
                <a:gd name="connsiteX3" fmla="*/ 309394 w 585657"/>
                <a:gd name="connsiteY3" fmla="*/ 536317 h 590892"/>
                <a:gd name="connsiteX4" fmla="*/ 219561 w 585657"/>
                <a:gd name="connsiteY4" fmla="*/ 590892 h 590892"/>
                <a:gd name="connsiteX5" fmla="*/ 0 w 585657"/>
                <a:gd name="connsiteY5" fmla="*/ 210601 h 590892"/>
                <a:gd name="connsiteX6" fmla="*/ 63687 w 585657"/>
                <a:gd name="connsiteY6" fmla="*/ 171909 h 590892"/>
                <a:gd name="connsiteX7" fmla="*/ 188241 w 585657"/>
                <a:gd name="connsiteY7" fmla="*/ 78769 h 590892"/>
                <a:gd name="connsiteX8" fmla="*/ 274911 w 585657"/>
                <a:gd name="connsiteY8" fmla="*/ 0 h 590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7" h="590892">
                  <a:moveTo>
                    <a:pt x="274911" y="0"/>
                  </a:moveTo>
                  <a:lnTo>
                    <a:pt x="585657" y="310746"/>
                  </a:lnTo>
                  <a:lnTo>
                    <a:pt x="467780" y="417879"/>
                  </a:lnTo>
                  <a:cubicBezTo>
                    <a:pt x="416974" y="459808"/>
                    <a:pt x="364122" y="499345"/>
                    <a:pt x="309394" y="536317"/>
                  </a:cubicBezTo>
                  <a:lnTo>
                    <a:pt x="219561" y="590892"/>
                  </a:lnTo>
                  <a:lnTo>
                    <a:pt x="0" y="210601"/>
                  </a:lnTo>
                  <a:lnTo>
                    <a:pt x="63687" y="171909"/>
                  </a:lnTo>
                  <a:cubicBezTo>
                    <a:pt x="106725" y="142834"/>
                    <a:pt x="148288" y="111742"/>
                    <a:pt x="188241" y="78769"/>
                  </a:cubicBezTo>
                  <a:lnTo>
                    <a:pt x="274911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71" name="자유형: 도형 396">
              <a:extLst>
                <a:ext uri="{FF2B5EF4-FFF2-40B4-BE49-F238E27FC236}">
                  <a16:creationId xmlns:a16="http://schemas.microsoft.com/office/drawing/2014/main" id="{FE46C24D-FF05-44C2-A36C-E3F328444A3A}"/>
                </a:ext>
              </a:extLst>
            </p:cNvPr>
            <p:cNvSpPr/>
            <p:nvPr/>
          </p:nvSpPr>
          <p:spPr>
            <a:xfrm>
              <a:off x="9168592" y="3688199"/>
              <a:ext cx="346085" cy="349179"/>
            </a:xfrm>
            <a:custGeom>
              <a:avLst/>
              <a:gdLst>
                <a:gd name="connsiteX0" fmla="*/ 310746 w 585658"/>
                <a:gd name="connsiteY0" fmla="*/ 0 h 590893"/>
                <a:gd name="connsiteX1" fmla="*/ 397415 w 585658"/>
                <a:gd name="connsiteY1" fmla="*/ 78769 h 590893"/>
                <a:gd name="connsiteX2" fmla="*/ 521969 w 585658"/>
                <a:gd name="connsiteY2" fmla="*/ 171909 h 590893"/>
                <a:gd name="connsiteX3" fmla="*/ 585658 w 585658"/>
                <a:gd name="connsiteY3" fmla="*/ 210601 h 590893"/>
                <a:gd name="connsiteX4" fmla="*/ 366096 w 585658"/>
                <a:gd name="connsiteY4" fmla="*/ 590893 h 590893"/>
                <a:gd name="connsiteX5" fmla="*/ 276262 w 585658"/>
                <a:gd name="connsiteY5" fmla="*/ 536317 h 590893"/>
                <a:gd name="connsiteX6" fmla="*/ 117876 w 585658"/>
                <a:gd name="connsiteY6" fmla="*/ 417879 h 590893"/>
                <a:gd name="connsiteX7" fmla="*/ 0 w 585658"/>
                <a:gd name="connsiteY7" fmla="*/ 310746 h 590893"/>
                <a:gd name="connsiteX8" fmla="*/ 310746 w 585658"/>
                <a:gd name="connsiteY8" fmla="*/ 0 h 59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8" h="590893">
                  <a:moveTo>
                    <a:pt x="310746" y="0"/>
                  </a:moveTo>
                  <a:lnTo>
                    <a:pt x="397415" y="78769"/>
                  </a:lnTo>
                  <a:cubicBezTo>
                    <a:pt x="437368" y="111742"/>
                    <a:pt x="478932" y="142834"/>
                    <a:pt x="521969" y="171909"/>
                  </a:cubicBezTo>
                  <a:lnTo>
                    <a:pt x="585658" y="210601"/>
                  </a:lnTo>
                  <a:lnTo>
                    <a:pt x="366096" y="590893"/>
                  </a:lnTo>
                  <a:lnTo>
                    <a:pt x="276262" y="536317"/>
                  </a:lnTo>
                  <a:cubicBezTo>
                    <a:pt x="221535" y="499345"/>
                    <a:pt x="168682" y="459808"/>
                    <a:pt x="117876" y="417879"/>
                  </a:cubicBezTo>
                  <a:lnTo>
                    <a:pt x="0" y="310746"/>
                  </a:lnTo>
                  <a:lnTo>
                    <a:pt x="31074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72" name="자유형: 도형 397">
              <a:extLst>
                <a:ext uri="{FF2B5EF4-FFF2-40B4-BE49-F238E27FC236}">
                  <a16:creationId xmlns:a16="http://schemas.microsoft.com/office/drawing/2014/main" id="{AAA1BA2D-4C31-4110-BB17-6761360E547C}"/>
                </a:ext>
              </a:extLst>
            </p:cNvPr>
            <p:cNvSpPr/>
            <p:nvPr/>
          </p:nvSpPr>
          <p:spPr>
            <a:xfrm>
              <a:off x="10280631" y="3836034"/>
              <a:ext cx="319150" cy="328590"/>
            </a:xfrm>
            <a:custGeom>
              <a:avLst/>
              <a:gdLst>
                <a:gd name="connsiteX0" fmla="*/ 320516 w 540078"/>
                <a:gd name="connsiteY0" fmla="*/ 0 h 556052"/>
                <a:gd name="connsiteX1" fmla="*/ 540078 w 540078"/>
                <a:gd name="connsiteY1" fmla="*/ 380292 h 556052"/>
                <a:gd name="connsiteX2" fmla="*/ 525418 w 540078"/>
                <a:gd name="connsiteY2" fmla="*/ 389198 h 556052"/>
                <a:gd name="connsiteX3" fmla="*/ 156547 w 540078"/>
                <a:gd name="connsiteY3" fmla="*/ 545018 h 556052"/>
                <a:gd name="connsiteX4" fmla="*/ 113634 w 540078"/>
                <a:gd name="connsiteY4" fmla="*/ 556052 h 556052"/>
                <a:gd name="connsiteX5" fmla="*/ 0 w 540078"/>
                <a:gd name="connsiteY5" fmla="*/ 131966 h 556052"/>
                <a:gd name="connsiteX6" fmla="*/ 25865 w 540078"/>
                <a:gd name="connsiteY6" fmla="*/ 125315 h 556052"/>
                <a:gd name="connsiteX7" fmla="*/ 315945 w 540078"/>
                <a:gd name="connsiteY7" fmla="*/ 2777 h 556052"/>
                <a:gd name="connsiteX8" fmla="*/ 320516 w 540078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8" h="556052">
                  <a:moveTo>
                    <a:pt x="320516" y="0"/>
                  </a:moveTo>
                  <a:lnTo>
                    <a:pt x="540078" y="380292"/>
                  </a:lnTo>
                  <a:lnTo>
                    <a:pt x="525418" y="389198"/>
                  </a:lnTo>
                  <a:cubicBezTo>
                    <a:pt x="408811" y="452543"/>
                    <a:pt x="285394" y="504943"/>
                    <a:pt x="156547" y="545018"/>
                  </a:cubicBezTo>
                  <a:lnTo>
                    <a:pt x="113634" y="556052"/>
                  </a:lnTo>
                  <a:lnTo>
                    <a:pt x="0" y="131966"/>
                  </a:lnTo>
                  <a:lnTo>
                    <a:pt x="25865" y="125315"/>
                  </a:lnTo>
                  <a:cubicBezTo>
                    <a:pt x="127190" y="93800"/>
                    <a:pt x="224245" y="52592"/>
                    <a:pt x="315945" y="2777"/>
                  </a:cubicBezTo>
                  <a:lnTo>
                    <a:pt x="32051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73" name="자유형: 도형 398">
              <a:extLst>
                <a:ext uri="{FF2B5EF4-FFF2-40B4-BE49-F238E27FC236}">
                  <a16:creationId xmlns:a16="http://schemas.microsoft.com/office/drawing/2014/main" id="{25408C1A-6CEA-42BA-9E5E-1E1D9C600B13}"/>
                </a:ext>
              </a:extLst>
            </p:cNvPr>
            <p:cNvSpPr/>
            <p:nvPr/>
          </p:nvSpPr>
          <p:spPr>
            <a:xfrm>
              <a:off x="9423424" y="3836035"/>
              <a:ext cx="319150" cy="328590"/>
            </a:xfrm>
            <a:custGeom>
              <a:avLst/>
              <a:gdLst>
                <a:gd name="connsiteX0" fmla="*/ 219562 w 540078"/>
                <a:gd name="connsiteY0" fmla="*/ 0 h 556052"/>
                <a:gd name="connsiteX1" fmla="*/ 224132 w 540078"/>
                <a:gd name="connsiteY1" fmla="*/ 2776 h 556052"/>
                <a:gd name="connsiteX2" fmla="*/ 514212 w 540078"/>
                <a:gd name="connsiteY2" fmla="*/ 125314 h 556052"/>
                <a:gd name="connsiteX3" fmla="*/ 540078 w 540078"/>
                <a:gd name="connsiteY3" fmla="*/ 131965 h 556052"/>
                <a:gd name="connsiteX4" fmla="*/ 426444 w 540078"/>
                <a:gd name="connsiteY4" fmla="*/ 556052 h 556052"/>
                <a:gd name="connsiteX5" fmla="*/ 383530 w 540078"/>
                <a:gd name="connsiteY5" fmla="*/ 545017 h 556052"/>
                <a:gd name="connsiteX6" fmla="*/ 14659 w 540078"/>
                <a:gd name="connsiteY6" fmla="*/ 389197 h 556052"/>
                <a:gd name="connsiteX7" fmla="*/ 0 w 540078"/>
                <a:gd name="connsiteY7" fmla="*/ 380292 h 556052"/>
                <a:gd name="connsiteX8" fmla="*/ 219562 w 540078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8" h="556052">
                  <a:moveTo>
                    <a:pt x="219562" y="0"/>
                  </a:moveTo>
                  <a:lnTo>
                    <a:pt x="224132" y="2776"/>
                  </a:lnTo>
                  <a:cubicBezTo>
                    <a:pt x="315833" y="52591"/>
                    <a:pt x="412888" y="93799"/>
                    <a:pt x="514212" y="125314"/>
                  </a:cubicBezTo>
                  <a:lnTo>
                    <a:pt x="540078" y="131965"/>
                  </a:lnTo>
                  <a:lnTo>
                    <a:pt x="426444" y="556052"/>
                  </a:lnTo>
                  <a:lnTo>
                    <a:pt x="383530" y="545017"/>
                  </a:lnTo>
                  <a:cubicBezTo>
                    <a:pt x="254684" y="504942"/>
                    <a:pt x="131267" y="452542"/>
                    <a:pt x="14659" y="389197"/>
                  </a:cubicBezTo>
                  <a:lnTo>
                    <a:pt x="0" y="380292"/>
                  </a:lnTo>
                  <a:lnTo>
                    <a:pt x="21956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74" name="자유형: 도형 399">
              <a:extLst>
                <a:ext uri="{FF2B5EF4-FFF2-40B4-BE49-F238E27FC236}">
                  <a16:creationId xmlns:a16="http://schemas.microsoft.com/office/drawing/2014/main" id="{30809476-3F25-4393-B4F2-77D52BC48549}"/>
                </a:ext>
              </a:extLst>
            </p:cNvPr>
            <p:cNvSpPr/>
            <p:nvPr/>
          </p:nvSpPr>
          <p:spPr>
            <a:xfrm>
              <a:off x="10034118" y="3925232"/>
              <a:ext cx="270052" cy="286395"/>
            </a:xfrm>
            <a:custGeom>
              <a:avLst/>
              <a:gdLst>
                <a:gd name="connsiteX0" fmla="*/ 343358 w 456992"/>
                <a:gd name="connsiteY0" fmla="*/ 0 h 484649"/>
                <a:gd name="connsiteX1" fmla="*/ 456992 w 456992"/>
                <a:gd name="connsiteY1" fmla="*/ 424087 h 484649"/>
                <a:gd name="connsiteX2" fmla="*/ 376538 w 456992"/>
                <a:gd name="connsiteY2" fmla="*/ 444774 h 484649"/>
                <a:gd name="connsiteX3" fmla="*/ 172257 w 456992"/>
                <a:gd name="connsiteY3" fmla="*/ 475951 h 484649"/>
                <a:gd name="connsiteX4" fmla="*/ 0 w 456992"/>
                <a:gd name="connsiteY4" fmla="*/ 484649 h 484649"/>
                <a:gd name="connsiteX5" fmla="*/ 0 w 456992"/>
                <a:gd name="connsiteY5" fmla="*/ 45188 h 484649"/>
                <a:gd name="connsiteX6" fmla="*/ 127325 w 456992"/>
                <a:gd name="connsiteY6" fmla="*/ 38759 h 484649"/>
                <a:gd name="connsiteX7" fmla="*/ 287971 w 456992"/>
                <a:gd name="connsiteY7" fmla="*/ 14241 h 484649"/>
                <a:gd name="connsiteX8" fmla="*/ 343358 w 456992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2" h="484649">
                  <a:moveTo>
                    <a:pt x="343358" y="0"/>
                  </a:moveTo>
                  <a:lnTo>
                    <a:pt x="456992" y="424087"/>
                  </a:lnTo>
                  <a:lnTo>
                    <a:pt x="376538" y="444774"/>
                  </a:lnTo>
                  <a:cubicBezTo>
                    <a:pt x="309572" y="458477"/>
                    <a:pt x="241421" y="468927"/>
                    <a:pt x="172257" y="475951"/>
                  </a:cubicBezTo>
                  <a:lnTo>
                    <a:pt x="0" y="484649"/>
                  </a:lnTo>
                  <a:lnTo>
                    <a:pt x="0" y="45188"/>
                  </a:lnTo>
                  <a:lnTo>
                    <a:pt x="127325" y="38759"/>
                  </a:lnTo>
                  <a:cubicBezTo>
                    <a:pt x="181715" y="33235"/>
                    <a:pt x="235309" y="25018"/>
                    <a:pt x="287971" y="14241"/>
                  </a:cubicBezTo>
                  <a:lnTo>
                    <a:pt x="343358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75" name="자유형: 도형 400">
              <a:extLst>
                <a:ext uri="{FF2B5EF4-FFF2-40B4-BE49-F238E27FC236}">
                  <a16:creationId xmlns:a16="http://schemas.microsoft.com/office/drawing/2014/main" id="{71C89425-1334-411E-9EDD-2B071CA70B17}"/>
                </a:ext>
              </a:extLst>
            </p:cNvPr>
            <p:cNvSpPr/>
            <p:nvPr/>
          </p:nvSpPr>
          <p:spPr>
            <a:xfrm>
              <a:off x="9719038" y="3925232"/>
              <a:ext cx="270051" cy="286395"/>
            </a:xfrm>
            <a:custGeom>
              <a:avLst/>
              <a:gdLst>
                <a:gd name="connsiteX0" fmla="*/ 113634 w 456991"/>
                <a:gd name="connsiteY0" fmla="*/ 0 h 484649"/>
                <a:gd name="connsiteX1" fmla="*/ 169020 w 456991"/>
                <a:gd name="connsiteY1" fmla="*/ 14241 h 484649"/>
                <a:gd name="connsiteX2" fmla="*/ 329666 w 456991"/>
                <a:gd name="connsiteY2" fmla="*/ 38759 h 484649"/>
                <a:gd name="connsiteX3" fmla="*/ 456991 w 456991"/>
                <a:gd name="connsiteY3" fmla="*/ 45188 h 484649"/>
                <a:gd name="connsiteX4" fmla="*/ 456991 w 456991"/>
                <a:gd name="connsiteY4" fmla="*/ 484649 h 484649"/>
                <a:gd name="connsiteX5" fmla="*/ 284734 w 456991"/>
                <a:gd name="connsiteY5" fmla="*/ 475951 h 484649"/>
                <a:gd name="connsiteX6" fmla="*/ 80453 w 456991"/>
                <a:gd name="connsiteY6" fmla="*/ 444774 h 484649"/>
                <a:gd name="connsiteX7" fmla="*/ 0 w 456991"/>
                <a:gd name="connsiteY7" fmla="*/ 424087 h 484649"/>
                <a:gd name="connsiteX8" fmla="*/ 113634 w 456991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1" h="484649">
                  <a:moveTo>
                    <a:pt x="113634" y="0"/>
                  </a:moveTo>
                  <a:lnTo>
                    <a:pt x="169020" y="14241"/>
                  </a:lnTo>
                  <a:cubicBezTo>
                    <a:pt x="221682" y="25018"/>
                    <a:pt x="275276" y="33235"/>
                    <a:pt x="329666" y="38759"/>
                  </a:cubicBezTo>
                  <a:lnTo>
                    <a:pt x="456991" y="45188"/>
                  </a:lnTo>
                  <a:lnTo>
                    <a:pt x="456991" y="484649"/>
                  </a:lnTo>
                  <a:lnTo>
                    <a:pt x="284734" y="475951"/>
                  </a:lnTo>
                  <a:cubicBezTo>
                    <a:pt x="215570" y="468927"/>
                    <a:pt x="147419" y="458477"/>
                    <a:pt x="80453" y="444774"/>
                  </a:cubicBezTo>
                  <a:lnTo>
                    <a:pt x="0" y="424087"/>
                  </a:lnTo>
                  <a:lnTo>
                    <a:pt x="113634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A9359E26-2EC3-4B14-B071-6F7C92323464}"/>
              </a:ext>
            </a:extLst>
          </p:cNvPr>
          <p:cNvGrpSpPr/>
          <p:nvPr/>
        </p:nvGrpSpPr>
        <p:grpSpPr>
          <a:xfrm>
            <a:off x="9843233" y="3111125"/>
            <a:ext cx="1415026" cy="248488"/>
            <a:chOff x="9764887" y="2269703"/>
            <a:chExt cx="2109424" cy="423891"/>
          </a:xfrm>
        </p:grpSpPr>
        <p:sp>
          <p:nvSpPr>
            <p:cNvPr id="179" name="모서리가 둥근 직사각형 46">
              <a:extLst>
                <a:ext uri="{FF2B5EF4-FFF2-40B4-BE49-F238E27FC236}">
                  <a16:creationId xmlns:a16="http://schemas.microsoft.com/office/drawing/2014/main" id="{D6B5843E-99AC-48A9-8594-56937825C878}"/>
                </a:ext>
              </a:extLst>
            </p:cNvPr>
            <p:cNvSpPr/>
            <p:nvPr/>
          </p:nvSpPr>
          <p:spPr>
            <a:xfrm>
              <a:off x="9786551" y="2302476"/>
              <a:ext cx="2087760" cy="358346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905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    COMMUNITY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95233BC1-EA61-474A-B407-F641EC31F711}"/>
                </a:ext>
              </a:extLst>
            </p:cNvPr>
            <p:cNvSpPr/>
            <p:nvPr/>
          </p:nvSpPr>
          <p:spPr>
            <a:xfrm>
              <a:off x="9764887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B617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</a:t>
              </a: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CA181115-8079-4E04-9E96-7516AAA7D683}"/>
              </a:ext>
            </a:extLst>
          </p:cNvPr>
          <p:cNvGrpSpPr/>
          <p:nvPr/>
        </p:nvGrpSpPr>
        <p:grpSpPr>
          <a:xfrm>
            <a:off x="9935151" y="6180691"/>
            <a:ext cx="1236560" cy="248488"/>
            <a:chOff x="9764887" y="2269703"/>
            <a:chExt cx="2109424" cy="423891"/>
          </a:xfrm>
        </p:grpSpPr>
        <p:sp>
          <p:nvSpPr>
            <p:cNvPr id="193" name="모서리가 둥근 직사각형 46">
              <a:extLst>
                <a:ext uri="{FF2B5EF4-FFF2-40B4-BE49-F238E27FC236}">
                  <a16:creationId xmlns:a16="http://schemas.microsoft.com/office/drawing/2014/main" id="{16C99CC7-D6F0-40C0-BAC9-5A9906201E2D}"/>
                </a:ext>
              </a:extLst>
            </p:cNvPr>
            <p:cNvSpPr/>
            <p:nvPr/>
          </p:nvSpPr>
          <p:spPr>
            <a:xfrm>
              <a:off x="9786551" y="2302476"/>
              <a:ext cx="2087760" cy="35834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    MOVIE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21AA9CEE-1721-4D19-AE2C-B7A4A1A917F6}"/>
                </a:ext>
              </a:extLst>
            </p:cNvPr>
            <p:cNvSpPr/>
            <p:nvPr/>
          </p:nvSpPr>
          <p:spPr>
            <a:xfrm>
              <a:off x="9764887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B617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M</a:t>
              </a: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7B425FFD-F56C-4C31-832F-7F0AD5BACBAA}"/>
              </a:ext>
            </a:extLst>
          </p:cNvPr>
          <p:cNvGrpSpPr/>
          <p:nvPr/>
        </p:nvGrpSpPr>
        <p:grpSpPr>
          <a:xfrm>
            <a:off x="1018724" y="6161480"/>
            <a:ext cx="1236560" cy="248488"/>
            <a:chOff x="9764887" y="2269703"/>
            <a:chExt cx="2109424" cy="423891"/>
          </a:xfrm>
        </p:grpSpPr>
        <p:sp>
          <p:nvSpPr>
            <p:cNvPr id="197" name="모서리가 둥근 직사각형 46">
              <a:extLst>
                <a:ext uri="{FF2B5EF4-FFF2-40B4-BE49-F238E27FC236}">
                  <a16:creationId xmlns:a16="http://schemas.microsoft.com/office/drawing/2014/main" id="{38288CF1-0A31-4531-8B04-22CA4A73398F}"/>
                </a:ext>
              </a:extLst>
            </p:cNvPr>
            <p:cNvSpPr/>
            <p:nvPr/>
          </p:nvSpPr>
          <p:spPr>
            <a:xfrm>
              <a:off x="9786551" y="2302476"/>
              <a:ext cx="2087760" cy="35834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    MOVIE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68C4B97D-BCDD-413F-B069-331858F0C6A7}"/>
                </a:ext>
              </a:extLst>
            </p:cNvPr>
            <p:cNvSpPr/>
            <p:nvPr/>
          </p:nvSpPr>
          <p:spPr>
            <a:xfrm>
              <a:off x="9764887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B617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M</a:t>
              </a: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9094467F-31F5-4CF5-90AF-7E96C5C913B9}"/>
              </a:ext>
            </a:extLst>
          </p:cNvPr>
          <p:cNvGrpSpPr/>
          <p:nvPr/>
        </p:nvGrpSpPr>
        <p:grpSpPr>
          <a:xfrm>
            <a:off x="6546149" y="4063263"/>
            <a:ext cx="1996706" cy="1996706"/>
            <a:chOff x="8796954" y="1782328"/>
            <a:chExt cx="2429299" cy="2429299"/>
          </a:xfrm>
        </p:grpSpPr>
        <p:sp>
          <p:nvSpPr>
            <p:cNvPr id="200" name="자유형: 도형 377">
              <a:extLst>
                <a:ext uri="{FF2B5EF4-FFF2-40B4-BE49-F238E27FC236}">
                  <a16:creationId xmlns:a16="http://schemas.microsoft.com/office/drawing/2014/main" id="{AB7066BD-65C1-45E2-8DAC-2F7B7F1D59F1}"/>
                </a:ext>
              </a:extLst>
            </p:cNvPr>
            <p:cNvSpPr/>
            <p:nvPr/>
          </p:nvSpPr>
          <p:spPr>
            <a:xfrm>
              <a:off x="9719038" y="1782328"/>
              <a:ext cx="270051" cy="286395"/>
            </a:xfrm>
            <a:custGeom>
              <a:avLst/>
              <a:gdLst>
                <a:gd name="connsiteX0" fmla="*/ 456991 w 456991"/>
                <a:gd name="connsiteY0" fmla="*/ 0 h 484649"/>
                <a:gd name="connsiteX1" fmla="*/ 456991 w 456991"/>
                <a:gd name="connsiteY1" fmla="*/ 439461 h 484649"/>
                <a:gd name="connsiteX2" fmla="*/ 329666 w 456991"/>
                <a:gd name="connsiteY2" fmla="*/ 445890 h 484649"/>
                <a:gd name="connsiteX3" fmla="*/ 169020 w 456991"/>
                <a:gd name="connsiteY3" fmla="*/ 470408 h 484649"/>
                <a:gd name="connsiteX4" fmla="*/ 113634 w 456991"/>
                <a:gd name="connsiteY4" fmla="*/ 484649 h 484649"/>
                <a:gd name="connsiteX5" fmla="*/ 0 w 456991"/>
                <a:gd name="connsiteY5" fmla="*/ 60562 h 484649"/>
                <a:gd name="connsiteX6" fmla="*/ 80453 w 456991"/>
                <a:gd name="connsiteY6" fmla="*/ 39875 h 484649"/>
                <a:gd name="connsiteX7" fmla="*/ 284734 w 456991"/>
                <a:gd name="connsiteY7" fmla="*/ 8698 h 484649"/>
                <a:gd name="connsiteX8" fmla="*/ 456991 w 456991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1" h="484649">
                  <a:moveTo>
                    <a:pt x="456991" y="0"/>
                  </a:moveTo>
                  <a:lnTo>
                    <a:pt x="456991" y="439461"/>
                  </a:lnTo>
                  <a:lnTo>
                    <a:pt x="329666" y="445890"/>
                  </a:lnTo>
                  <a:cubicBezTo>
                    <a:pt x="275276" y="451414"/>
                    <a:pt x="221682" y="459632"/>
                    <a:pt x="169020" y="470408"/>
                  </a:cubicBezTo>
                  <a:lnTo>
                    <a:pt x="113634" y="484649"/>
                  </a:lnTo>
                  <a:lnTo>
                    <a:pt x="0" y="60562"/>
                  </a:lnTo>
                  <a:lnTo>
                    <a:pt x="80453" y="39875"/>
                  </a:lnTo>
                  <a:cubicBezTo>
                    <a:pt x="147419" y="26172"/>
                    <a:pt x="215570" y="15722"/>
                    <a:pt x="284734" y="8698"/>
                  </a:cubicBezTo>
                  <a:lnTo>
                    <a:pt x="456991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01" name="자유형: 도형 378">
              <a:extLst>
                <a:ext uri="{FF2B5EF4-FFF2-40B4-BE49-F238E27FC236}">
                  <a16:creationId xmlns:a16="http://schemas.microsoft.com/office/drawing/2014/main" id="{9E3A478A-A1AD-4C55-A6C1-18B9286A2873}"/>
                </a:ext>
              </a:extLst>
            </p:cNvPr>
            <p:cNvSpPr/>
            <p:nvPr/>
          </p:nvSpPr>
          <p:spPr>
            <a:xfrm>
              <a:off x="10034118" y="1782328"/>
              <a:ext cx="270052" cy="286395"/>
            </a:xfrm>
            <a:custGeom>
              <a:avLst/>
              <a:gdLst>
                <a:gd name="connsiteX0" fmla="*/ 0 w 456992"/>
                <a:gd name="connsiteY0" fmla="*/ 0 h 484649"/>
                <a:gd name="connsiteX1" fmla="*/ 172257 w 456992"/>
                <a:gd name="connsiteY1" fmla="*/ 8698 h 484649"/>
                <a:gd name="connsiteX2" fmla="*/ 376538 w 456992"/>
                <a:gd name="connsiteY2" fmla="*/ 39875 h 484649"/>
                <a:gd name="connsiteX3" fmla="*/ 456992 w 456992"/>
                <a:gd name="connsiteY3" fmla="*/ 60562 h 484649"/>
                <a:gd name="connsiteX4" fmla="*/ 343358 w 456992"/>
                <a:gd name="connsiteY4" fmla="*/ 484649 h 484649"/>
                <a:gd name="connsiteX5" fmla="*/ 287971 w 456992"/>
                <a:gd name="connsiteY5" fmla="*/ 470408 h 484649"/>
                <a:gd name="connsiteX6" fmla="*/ 127325 w 456992"/>
                <a:gd name="connsiteY6" fmla="*/ 445890 h 484649"/>
                <a:gd name="connsiteX7" fmla="*/ 0 w 456992"/>
                <a:gd name="connsiteY7" fmla="*/ 439461 h 484649"/>
                <a:gd name="connsiteX8" fmla="*/ 0 w 456992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2" h="484649">
                  <a:moveTo>
                    <a:pt x="0" y="0"/>
                  </a:moveTo>
                  <a:lnTo>
                    <a:pt x="172257" y="8698"/>
                  </a:lnTo>
                  <a:cubicBezTo>
                    <a:pt x="241421" y="15722"/>
                    <a:pt x="309572" y="26172"/>
                    <a:pt x="376538" y="39875"/>
                  </a:cubicBezTo>
                  <a:lnTo>
                    <a:pt x="456992" y="60562"/>
                  </a:lnTo>
                  <a:lnTo>
                    <a:pt x="343358" y="484649"/>
                  </a:lnTo>
                  <a:lnTo>
                    <a:pt x="287971" y="470408"/>
                  </a:lnTo>
                  <a:cubicBezTo>
                    <a:pt x="235309" y="459632"/>
                    <a:pt x="181715" y="451414"/>
                    <a:pt x="127325" y="445890"/>
                  </a:cubicBezTo>
                  <a:lnTo>
                    <a:pt x="0" y="439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02" name="자유형: 도형 379">
              <a:extLst>
                <a:ext uri="{FF2B5EF4-FFF2-40B4-BE49-F238E27FC236}">
                  <a16:creationId xmlns:a16="http://schemas.microsoft.com/office/drawing/2014/main" id="{183E6EF3-D387-4F38-9350-DC77CDBE09FE}"/>
                </a:ext>
              </a:extLst>
            </p:cNvPr>
            <p:cNvSpPr/>
            <p:nvPr/>
          </p:nvSpPr>
          <p:spPr>
            <a:xfrm>
              <a:off x="9423424" y="1829330"/>
              <a:ext cx="319150" cy="328590"/>
            </a:xfrm>
            <a:custGeom>
              <a:avLst/>
              <a:gdLst>
                <a:gd name="connsiteX0" fmla="*/ 426444 w 540078"/>
                <a:gd name="connsiteY0" fmla="*/ 0 h 556052"/>
                <a:gd name="connsiteX1" fmla="*/ 540078 w 540078"/>
                <a:gd name="connsiteY1" fmla="*/ 424087 h 556052"/>
                <a:gd name="connsiteX2" fmla="*/ 514212 w 540078"/>
                <a:gd name="connsiteY2" fmla="*/ 430737 h 556052"/>
                <a:gd name="connsiteX3" fmla="*/ 224132 w 540078"/>
                <a:gd name="connsiteY3" fmla="*/ 553275 h 556052"/>
                <a:gd name="connsiteX4" fmla="*/ 219561 w 540078"/>
                <a:gd name="connsiteY4" fmla="*/ 556052 h 556052"/>
                <a:gd name="connsiteX5" fmla="*/ 0 w 540078"/>
                <a:gd name="connsiteY5" fmla="*/ 175760 h 556052"/>
                <a:gd name="connsiteX6" fmla="*/ 14659 w 540078"/>
                <a:gd name="connsiteY6" fmla="*/ 166854 h 556052"/>
                <a:gd name="connsiteX7" fmla="*/ 383530 w 540078"/>
                <a:gd name="connsiteY7" fmla="*/ 11034 h 556052"/>
                <a:gd name="connsiteX8" fmla="*/ 426444 w 540078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8" h="556052">
                  <a:moveTo>
                    <a:pt x="426444" y="0"/>
                  </a:moveTo>
                  <a:lnTo>
                    <a:pt x="540078" y="424087"/>
                  </a:lnTo>
                  <a:lnTo>
                    <a:pt x="514212" y="430737"/>
                  </a:lnTo>
                  <a:cubicBezTo>
                    <a:pt x="412888" y="462253"/>
                    <a:pt x="315833" y="503460"/>
                    <a:pt x="224132" y="553275"/>
                  </a:cubicBezTo>
                  <a:lnTo>
                    <a:pt x="219561" y="556052"/>
                  </a:lnTo>
                  <a:lnTo>
                    <a:pt x="0" y="175760"/>
                  </a:lnTo>
                  <a:lnTo>
                    <a:pt x="14659" y="166854"/>
                  </a:lnTo>
                  <a:cubicBezTo>
                    <a:pt x="131267" y="103509"/>
                    <a:pt x="254684" y="51109"/>
                    <a:pt x="383530" y="11034"/>
                  </a:cubicBezTo>
                  <a:lnTo>
                    <a:pt x="426444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03" name="자유형: 도형 380">
              <a:extLst>
                <a:ext uri="{FF2B5EF4-FFF2-40B4-BE49-F238E27FC236}">
                  <a16:creationId xmlns:a16="http://schemas.microsoft.com/office/drawing/2014/main" id="{4D004543-2308-45BB-B2DA-BB76E7915BEF}"/>
                </a:ext>
              </a:extLst>
            </p:cNvPr>
            <p:cNvSpPr/>
            <p:nvPr/>
          </p:nvSpPr>
          <p:spPr>
            <a:xfrm>
              <a:off x="10280633" y="1829330"/>
              <a:ext cx="319150" cy="328590"/>
            </a:xfrm>
            <a:custGeom>
              <a:avLst/>
              <a:gdLst>
                <a:gd name="connsiteX0" fmla="*/ 113633 w 540077"/>
                <a:gd name="connsiteY0" fmla="*/ 0 h 556052"/>
                <a:gd name="connsiteX1" fmla="*/ 156546 w 540077"/>
                <a:gd name="connsiteY1" fmla="*/ 11034 h 556052"/>
                <a:gd name="connsiteX2" fmla="*/ 525417 w 540077"/>
                <a:gd name="connsiteY2" fmla="*/ 166854 h 556052"/>
                <a:gd name="connsiteX3" fmla="*/ 540077 w 540077"/>
                <a:gd name="connsiteY3" fmla="*/ 175760 h 556052"/>
                <a:gd name="connsiteX4" fmla="*/ 320516 w 540077"/>
                <a:gd name="connsiteY4" fmla="*/ 556052 h 556052"/>
                <a:gd name="connsiteX5" fmla="*/ 315944 w 540077"/>
                <a:gd name="connsiteY5" fmla="*/ 553275 h 556052"/>
                <a:gd name="connsiteX6" fmla="*/ 25864 w 540077"/>
                <a:gd name="connsiteY6" fmla="*/ 430737 h 556052"/>
                <a:gd name="connsiteX7" fmla="*/ 0 w 540077"/>
                <a:gd name="connsiteY7" fmla="*/ 424087 h 556052"/>
                <a:gd name="connsiteX8" fmla="*/ 113633 w 540077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7" h="556052">
                  <a:moveTo>
                    <a:pt x="113633" y="0"/>
                  </a:moveTo>
                  <a:lnTo>
                    <a:pt x="156546" y="11034"/>
                  </a:lnTo>
                  <a:cubicBezTo>
                    <a:pt x="285393" y="51109"/>
                    <a:pt x="408810" y="103509"/>
                    <a:pt x="525417" y="166854"/>
                  </a:cubicBezTo>
                  <a:lnTo>
                    <a:pt x="540077" y="175760"/>
                  </a:lnTo>
                  <a:lnTo>
                    <a:pt x="320516" y="556052"/>
                  </a:lnTo>
                  <a:lnTo>
                    <a:pt x="315944" y="553275"/>
                  </a:lnTo>
                  <a:cubicBezTo>
                    <a:pt x="224244" y="503460"/>
                    <a:pt x="127189" y="462253"/>
                    <a:pt x="25864" y="430737"/>
                  </a:cubicBezTo>
                  <a:lnTo>
                    <a:pt x="0" y="424087"/>
                  </a:lnTo>
                  <a:lnTo>
                    <a:pt x="113633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04" name="자유형: 도형 381">
              <a:extLst>
                <a:ext uri="{FF2B5EF4-FFF2-40B4-BE49-F238E27FC236}">
                  <a16:creationId xmlns:a16="http://schemas.microsoft.com/office/drawing/2014/main" id="{9DE1B103-8B0D-4F2C-B02D-F62F0386E129}"/>
                </a:ext>
              </a:extLst>
            </p:cNvPr>
            <p:cNvSpPr/>
            <p:nvPr/>
          </p:nvSpPr>
          <p:spPr>
            <a:xfrm>
              <a:off x="9168592" y="1956578"/>
              <a:ext cx="346085" cy="349179"/>
            </a:xfrm>
            <a:custGeom>
              <a:avLst/>
              <a:gdLst>
                <a:gd name="connsiteX0" fmla="*/ 366097 w 585658"/>
                <a:gd name="connsiteY0" fmla="*/ 0 h 590893"/>
                <a:gd name="connsiteX1" fmla="*/ 585658 w 585658"/>
                <a:gd name="connsiteY1" fmla="*/ 380292 h 590893"/>
                <a:gd name="connsiteX2" fmla="*/ 521970 w 585658"/>
                <a:gd name="connsiteY2" fmla="*/ 418983 h 590893"/>
                <a:gd name="connsiteX3" fmla="*/ 397416 w 585658"/>
                <a:gd name="connsiteY3" fmla="*/ 512123 h 590893"/>
                <a:gd name="connsiteX4" fmla="*/ 310746 w 585658"/>
                <a:gd name="connsiteY4" fmla="*/ 590893 h 590893"/>
                <a:gd name="connsiteX5" fmla="*/ 0 w 585658"/>
                <a:gd name="connsiteY5" fmla="*/ 280147 h 590893"/>
                <a:gd name="connsiteX6" fmla="*/ 117877 w 585658"/>
                <a:gd name="connsiteY6" fmla="*/ 173013 h 590893"/>
                <a:gd name="connsiteX7" fmla="*/ 276263 w 585658"/>
                <a:gd name="connsiteY7" fmla="*/ 54575 h 590893"/>
                <a:gd name="connsiteX8" fmla="*/ 366097 w 585658"/>
                <a:gd name="connsiteY8" fmla="*/ 0 h 59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8" h="590893">
                  <a:moveTo>
                    <a:pt x="366097" y="0"/>
                  </a:moveTo>
                  <a:lnTo>
                    <a:pt x="585658" y="380292"/>
                  </a:lnTo>
                  <a:lnTo>
                    <a:pt x="521970" y="418983"/>
                  </a:lnTo>
                  <a:cubicBezTo>
                    <a:pt x="478933" y="448058"/>
                    <a:pt x="437369" y="479150"/>
                    <a:pt x="397416" y="512123"/>
                  </a:cubicBezTo>
                  <a:lnTo>
                    <a:pt x="310746" y="590893"/>
                  </a:lnTo>
                  <a:lnTo>
                    <a:pt x="0" y="280147"/>
                  </a:lnTo>
                  <a:lnTo>
                    <a:pt x="117877" y="173013"/>
                  </a:lnTo>
                  <a:cubicBezTo>
                    <a:pt x="168683" y="131084"/>
                    <a:pt x="221536" y="91548"/>
                    <a:pt x="276263" y="54575"/>
                  </a:cubicBezTo>
                  <a:lnTo>
                    <a:pt x="366097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05" name="자유형: 도형 382">
              <a:extLst>
                <a:ext uri="{FF2B5EF4-FFF2-40B4-BE49-F238E27FC236}">
                  <a16:creationId xmlns:a16="http://schemas.microsoft.com/office/drawing/2014/main" id="{21CB3956-18EC-4F10-84C5-2B36CD4E74C1}"/>
                </a:ext>
              </a:extLst>
            </p:cNvPr>
            <p:cNvSpPr/>
            <p:nvPr/>
          </p:nvSpPr>
          <p:spPr>
            <a:xfrm>
              <a:off x="10508530" y="1956578"/>
              <a:ext cx="346085" cy="349179"/>
            </a:xfrm>
            <a:custGeom>
              <a:avLst/>
              <a:gdLst>
                <a:gd name="connsiteX0" fmla="*/ 219562 w 585657"/>
                <a:gd name="connsiteY0" fmla="*/ 0 h 590893"/>
                <a:gd name="connsiteX1" fmla="*/ 309394 w 585657"/>
                <a:gd name="connsiteY1" fmla="*/ 54575 h 590893"/>
                <a:gd name="connsiteX2" fmla="*/ 467780 w 585657"/>
                <a:gd name="connsiteY2" fmla="*/ 173013 h 590893"/>
                <a:gd name="connsiteX3" fmla="*/ 585657 w 585657"/>
                <a:gd name="connsiteY3" fmla="*/ 280147 h 590893"/>
                <a:gd name="connsiteX4" fmla="*/ 274911 w 585657"/>
                <a:gd name="connsiteY4" fmla="*/ 590893 h 590893"/>
                <a:gd name="connsiteX5" fmla="*/ 188241 w 585657"/>
                <a:gd name="connsiteY5" fmla="*/ 512123 h 590893"/>
                <a:gd name="connsiteX6" fmla="*/ 63687 w 585657"/>
                <a:gd name="connsiteY6" fmla="*/ 418983 h 590893"/>
                <a:gd name="connsiteX7" fmla="*/ 0 w 585657"/>
                <a:gd name="connsiteY7" fmla="*/ 380292 h 590893"/>
                <a:gd name="connsiteX8" fmla="*/ 219562 w 585657"/>
                <a:gd name="connsiteY8" fmla="*/ 0 h 59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7" h="590893">
                  <a:moveTo>
                    <a:pt x="219562" y="0"/>
                  </a:moveTo>
                  <a:lnTo>
                    <a:pt x="309394" y="54575"/>
                  </a:lnTo>
                  <a:cubicBezTo>
                    <a:pt x="364122" y="91548"/>
                    <a:pt x="416974" y="131084"/>
                    <a:pt x="467780" y="173013"/>
                  </a:cubicBezTo>
                  <a:lnTo>
                    <a:pt x="585657" y="280147"/>
                  </a:lnTo>
                  <a:lnTo>
                    <a:pt x="274911" y="590893"/>
                  </a:lnTo>
                  <a:lnTo>
                    <a:pt x="188241" y="512123"/>
                  </a:lnTo>
                  <a:cubicBezTo>
                    <a:pt x="148288" y="479150"/>
                    <a:pt x="106725" y="448058"/>
                    <a:pt x="63687" y="418983"/>
                  </a:cubicBezTo>
                  <a:lnTo>
                    <a:pt x="0" y="380292"/>
                  </a:lnTo>
                  <a:lnTo>
                    <a:pt x="21956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06" name="자유형: 도형 383">
              <a:extLst>
                <a:ext uri="{FF2B5EF4-FFF2-40B4-BE49-F238E27FC236}">
                  <a16:creationId xmlns:a16="http://schemas.microsoft.com/office/drawing/2014/main" id="{478B0127-3A63-45DE-84A5-E5B00B03B54B}"/>
                </a:ext>
              </a:extLst>
            </p:cNvPr>
            <p:cNvSpPr/>
            <p:nvPr/>
          </p:nvSpPr>
          <p:spPr>
            <a:xfrm>
              <a:off x="8971204" y="2153966"/>
              <a:ext cx="349179" cy="346085"/>
            </a:xfrm>
            <a:custGeom>
              <a:avLst/>
              <a:gdLst>
                <a:gd name="connsiteX0" fmla="*/ 280147 w 590893"/>
                <a:gd name="connsiteY0" fmla="*/ 0 h 585658"/>
                <a:gd name="connsiteX1" fmla="*/ 590893 w 590893"/>
                <a:gd name="connsiteY1" fmla="*/ 310746 h 585658"/>
                <a:gd name="connsiteX2" fmla="*/ 512123 w 590893"/>
                <a:gd name="connsiteY2" fmla="*/ 397416 h 585658"/>
                <a:gd name="connsiteX3" fmla="*/ 418983 w 590893"/>
                <a:gd name="connsiteY3" fmla="*/ 521970 h 585658"/>
                <a:gd name="connsiteX4" fmla="*/ 380292 w 590893"/>
                <a:gd name="connsiteY4" fmla="*/ 585658 h 585658"/>
                <a:gd name="connsiteX5" fmla="*/ 0 w 590893"/>
                <a:gd name="connsiteY5" fmla="*/ 366096 h 585658"/>
                <a:gd name="connsiteX6" fmla="*/ 54575 w 590893"/>
                <a:gd name="connsiteY6" fmla="*/ 276263 h 585658"/>
                <a:gd name="connsiteX7" fmla="*/ 173013 w 590893"/>
                <a:gd name="connsiteY7" fmla="*/ 117877 h 585658"/>
                <a:gd name="connsiteX8" fmla="*/ 280147 w 590893"/>
                <a:gd name="connsiteY8" fmla="*/ 0 h 58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3" h="585658">
                  <a:moveTo>
                    <a:pt x="280147" y="0"/>
                  </a:moveTo>
                  <a:lnTo>
                    <a:pt x="590893" y="310746"/>
                  </a:lnTo>
                  <a:lnTo>
                    <a:pt x="512123" y="397416"/>
                  </a:lnTo>
                  <a:cubicBezTo>
                    <a:pt x="479150" y="437369"/>
                    <a:pt x="448058" y="478933"/>
                    <a:pt x="418983" y="521970"/>
                  </a:cubicBezTo>
                  <a:lnTo>
                    <a:pt x="380292" y="585658"/>
                  </a:lnTo>
                  <a:lnTo>
                    <a:pt x="0" y="366096"/>
                  </a:lnTo>
                  <a:lnTo>
                    <a:pt x="54575" y="276263"/>
                  </a:lnTo>
                  <a:cubicBezTo>
                    <a:pt x="91548" y="221536"/>
                    <a:pt x="131085" y="168683"/>
                    <a:pt x="173013" y="117877"/>
                  </a:cubicBezTo>
                  <a:lnTo>
                    <a:pt x="280147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07" name="자유형: 도형 384">
              <a:extLst>
                <a:ext uri="{FF2B5EF4-FFF2-40B4-BE49-F238E27FC236}">
                  <a16:creationId xmlns:a16="http://schemas.microsoft.com/office/drawing/2014/main" id="{ECA7AA12-DD1B-4AD4-B50B-E8DB81CE138E}"/>
                </a:ext>
              </a:extLst>
            </p:cNvPr>
            <p:cNvSpPr/>
            <p:nvPr/>
          </p:nvSpPr>
          <p:spPr>
            <a:xfrm>
              <a:off x="10702824" y="2153966"/>
              <a:ext cx="349178" cy="346085"/>
            </a:xfrm>
            <a:custGeom>
              <a:avLst/>
              <a:gdLst>
                <a:gd name="connsiteX0" fmla="*/ 310746 w 590892"/>
                <a:gd name="connsiteY0" fmla="*/ 0 h 585658"/>
                <a:gd name="connsiteX1" fmla="*/ 417879 w 590892"/>
                <a:gd name="connsiteY1" fmla="*/ 117877 h 585658"/>
                <a:gd name="connsiteX2" fmla="*/ 536317 w 590892"/>
                <a:gd name="connsiteY2" fmla="*/ 276263 h 585658"/>
                <a:gd name="connsiteX3" fmla="*/ 590892 w 590892"/>
                <a:gd name="connsiteY3" fmla="*/ 366096 h 585658"/>
                <a:gd name="connsiteX4" fmla="*/ 210600 w 590892"/>
                <a:gd name="connsiteY4" fmla="*/ 585658 h 585658"/>
                <a:gd name="connsiteX5" fmla="*/ 171909 w 590892"/>
                <a:gd name="connsiteY5" fmla="*/ 521970 h 585658"/>
                <a:gd name="connsiteX6" fmla="*/ 78769 w 590892"/>
                <a:gd name="connsiteY6" fmla="*/ 397416 h 585658"/>
                <a:gd name="connsiteX7" fmla="*/ 0 w 590892"/>
                <a:gd name="connsiteY7" fmla="*/ 310747 h 585658"/>
                <a:gd name="connsiteX8" fmla="*/ 310746 w 590892"/>
                <a:gd name="connsiteY8" fmla="*/ 0 h 58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2" h="585658">
                  <a:moveTo>
                    <a:pt x="310746" y="0"/>
                  </a:moveTo>
                  <a:lnTo>
                    <a:pt x="417879" y="117877"/>
                  </a:lnTo>
                  <a:cubicBezTo>
                    <a:pt x="459808" y="168683"/>
                    <a:pt x="499345" y="221536"/>
                    <a:pt x="536317" y="276263"/>
                  </a:cubicBezTo>
                  <a:lnTo>
                    <a:pt x="590892" y="366096"/>
                  </a:lnTo>
                  <a:lnTo>
                    <a:pt x="210600" y="585658"/>
                  </a:lnTo>
                  <a:lnTo>
                    <a:pt x="171909" y="521970"/>
                  </a:lnTo>
                  <a:cubicBezTo>
                    <a:pt x="142834" y="478933"/>
                    <a:pt x="111742" y="437369"/>
                    <a:pt x="78769" y="397416"/>
                  </a:cubicBezTo>
                  <a:lnTo>
                    <a:pt x="0" y="310747"/>
                  </a:lnTo>
                  <a:lnTo>
                    <a:pt x="31074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08" name="자유형: 도형 385">
              <a:extLst>
                <a:ext uri="{FF2B5EF4-FFF2-40B4-BE49-F238E27FC236}">
                  <a16:creationId xmlns:a16="http://schemas.microsoft.com/office/drawing/2014/main" id="{E016258C-0904-41B0-BF66-783AE150C152}"/>
                </a:ext>
              </a:extLst>
            </p:cNvPr>
            <p:cNvSpPr/>
            <p:nvPr/>
          </p:nvSpPr>
          <p:spPr>
            <a:xfrm>
              <a:off x="8843956" y="2408799"/>
              <a:ext cx="328590" cy="319150"/>
            </a:xfrm>
            <a:custGeom>
              <a:avLst/>
              <a:gdLst>
                <a:gd name="connsiteX0" fmla="*/ 175760 w 556052"/>
                <a:gd name="connsiteY0" fmla="*/ 0 h 540077"/>
                <a:gd name="connsiteX1" fmla="*/ 556052 w 556052"/>
                <a:gd name="connsiteY1" fmla="*/ 219561 h 540077"/>
                <a:gd name="connsiteX2" fmla="*/ 553275 w 556052"/>
                <a:gd name="connsiteY2" fmla="*/ 224132 h 540077"/>
                <a:gd name="connsiteX3" fmla="*/ 430737 w 556052"/>
                <a:gd name="connsiteY3" fmla="*/ 514212 h 540077"/>
                <a:gd name="connsiteX4" fmla="*/ 424087 w 556052"/>
                <a:gd name="connsiteY4" fmla="*/ 540077 h 540077"/>
                <a:gd name="connsiteX5" fmla="*/ 0 w 556052"/>
                <a:gd name="connsiteY5" fmla="*/ 426443 h 540077"/>
                <a:gd name="connsiteX6" fmla="*/ 11034 w 556052"/>
                <a:gd name="connsiteY6" fmla="*/ 383530 h 540077"/>
                <a:gd name="connsiteX7" fmla="*/ 166854 w 556052"/>
                <a:gd name="connsiteY7" fmla="*/ 14659 h 540077"/>
                <a:gd name="connsiteX8" fmla="*/ 175760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175760" y="0"/>
                  </a:moveTo>
                  <a:lnTo>
                    <a:pt x="556052" y="219561"/>
                  </a:lnTo>
                  <a:lnTo>
                    <a:pt x="553275" y="224132"/>
                  </a:lnTo>
                  <a:cubicBezTo>
                    <a:pt x="503460" y="315833"/>
                    <a:pt x="462253" y="412888"/>
                    <a:pt x="430737" y="514212"/>
                  </a:cubicBezTo>
                  <a:lnTo>
                    <a:pt x="424087" y="540077"/>
                  </a:lnTo>
                  <a:lnTo>
                    <a:pt x="0" y="426443"/>
                  </a:lnTo>
                  <a:lnTo>
                    <a:pt x="11034" y="383530"/>
                  </a:lnTo>
                  <a:cubicBezTo>
                    <a:pt x="51109" y="254684"/>
                    <a:pt x="103509" y="131267"/>
                    <a:pt x="166854" y="14659"/>
                  </a:cubicBezTo>
                  <a:lnTo>
                    <a:pt x="17576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09" name="자유형: 도형 386">
              <a:extLst>
                <a:ext uri="{FF2B5EF4-FFF2-40B4-BE49-F238E27FC236}">
                  <a16:creationId xmlns:a16="http://schemas.microsoft.com/office/drawing/2014/main" id="{19CF51AF-1D8D-466A-B750-64A0C381B80D}"/>
                </a:ext>
              </a:extLst>
            </p:cNvPr>
            <p:cNvSpPr/>
            <p:nvPr/>
          </p:nvSpPr>
          <p:spPr>
            <a:xfrm>
              <a:off x="10850660" y="2408799"/>
              <a:ext cx="328590" cy="319150"/>
            </a:xfrm>
            <a:custGeom>
              <a:avLst/>
              <a:gdLst>
                <a:gd name="connsiteX0" fmla="*/ 380292 w 556052"/>
                <a:gd name="connsiteY0" fmla="*/ 0 h 540077"/>
                <a:gd name="connsiteX1" fmla="*/ 389198 w 556052"/>
                <a:gd name="connsiteY1" fmla="*/ 14659 h 540077"/>
                <a:gd name="connsiteX2" fmla="*/ 545018 w 556052"/>
                <a:gd name="connsiteY2" fmla="*/ 383530 h 540077"/>
                <a:gd name="connsiteX3" fmla="*/ 556052 w 556052"/>
                <a:gd name="connsiteY3" fmla="*/ 426443 h 540077"/>
                <a:gd name="connsiteX4" fmla="*/ 131966 w 556052"/>
                <a:gd name="connsiteY4" fmla="*/ 540077 h 540077"/>
                <a:gd name="connsiteX5" fmla="*/ 125315 w 556052"/>
                <a:gd name="connsiteY5" fmla="*/ 514212 h 540077"/>
                <a:gd name="connsiteX6" fmla="*/ 2777 w 556052"/>
                <a:gd name="connsiteY6" fmla="*/ 224132 h 540077"/>
                <a:gd name="connsiteX7" fmla="*/ 0 w 556052"/>
                <a:gd name="connsiteY7" fmla="*/ 219561 h 540077"/>
                <a:gd name="connsiteX8" fmla="*/ 380292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380292" y="0"/>
                  </a:moveTo>
                  <a:lnTo>
                    <a:pt x="389198" y="14659"/>
                  </a:lnTo>
                  <a:cubicBezTo>
                    <a:pt x="452543" y="131267"/>
                    <a:pt x="504943" y="254684"/>
                    <a:pt x="545018" y="383530"/>
                  </a:cubicBezTo>
                  <a:lnTo>
                    <a:pt x="556052" y="426443"/>
                  </a:lnTo>
                  <a:lnTo>
                    <a:pt x="131966" y="540077"/>
                  </a:lnTo>
                  <a:lnTo>
                    <a:pt x="125315" y="514212"/>
                  </a:lnTo>
                  <a:cubicBezTo>
                    <a:pt x="93800" y="412888"/>
                    <a:pt x="52592" y="315833"/>
                    <a:pt x="2777" y="224132"/>
                  </a:cubicBezTo>
                  <a:lnTo>
                    <a:pt x="0" y="219561"/>
                  </a:lnTo>
                  <a:lnTo>
                    <a:pt x="38029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10" name="자유형: 도형 387">
              <a:extLst>
                <a:ext uri="{FF2B5EF4-FFF2-40B4-BE49-F238E27FC236}">
                  <a16:creationId xmlns:a16="http://schemas.microsoft.com/office/drawing/2014/main" id="{8765BA33-C032-4A7B-A196-2246157B79B5}"/>
                </a:ext>
              </a:extLst>
            </p:cNvPr>
            <p:cNvSpPr/>
            <p:nvPr/>
          </p:nvSpPr>
          <p:spPr>
            <a:xfrm>
              <a:off x="8796954" y="2704411"/>
              <a:ext cx="286395" cy="270052"/>
            </a:xfrm>
            <a:custGeom>
              <a:avLst/>
              <a:gdLst>
                <a:gd name="connsiteX0" fmla="*/ 60562 w 484649"/>
                <a:gd name="connsiteY0" fmla="*/ 0 h 456992"/>
                <a:gd name="connsiteX1" fmla="*/ 484649 w 484649"/>
                <a:gd name="connsiteY1" fmla="*/ 113633 h 456992"/>
                <a:gd name="connsiteX2" fmla="*/ 470408 w 484649"/>
                <a:gd name="connsiteY2" fmla="*/ 169020 h 456992"/>
                <a:gd name="connsiteX3" fmla="*/ 445890 w 484649"/>
                <a:gd name="connsiteY3" fmla="*/ 329666 h 456992"/>
                <a:gd name="connsiteX4" fmla="*/ 439461 w 484649"/>
                <a:gd name="connsiteY4" fmla="*/ 456992 h 456992"/>
                <a:gd name="connsiteX5" fmla="*/ 0 w 484649"/>
                <a:gd name="connsiteY5" fmla="*/ 456992 h 456992"/>
                <a:gd name="connsiteX6" fmla="*/ 8698 w 484649"/>
                <a:gd name="connsiteY6" fmla="*/ 284734 h 456992"/>
                <a:gd name="connsiteX7" fmla="*/ 39875 w 484649"/>
                <a:gd name="connsiteY7" fmla="*/ 80453 h 456992"/>
                <a:gd name="connsiteX8" fmla="*/ 60562 w 484649"/>
                <a:gd name="connsiteY8" fmla="*/ 0 h 45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2">
                  <a:moveTo>
                    <a:pt x="60562" y="0"/>
                  </a:moveTo>
                  <a:lnTo>
                    <a:pt x="484649" y="113633"/>
                  </a:lnTo>
                  <a:lnTo>
                    <a:pt x="470408" y="169020"/>
                  </a:lnTo>
                  <a:cubicBezTo>
                    <a:pt x="459632" y="221682"/>
                    <a:pt x="451414" y="275276"/>
                    <a:pt x="445890" y="329666"/>
                  </a:cubicBezTo>
                  <a:lnTo>
                    <a:pt x="439461" y="456992"/>
                  </a:lnTo>
                  <a:lnTo>
                    <a:pt x="0" y="456992"/>
                  </a:lnTo>
                  <a:lnTo>
                    <a:pt x="8698" y="284734"/>
                  </a:lnTo>
                  <a:cubicBezTo>
                    <a:pt x="15722" y="215570"/>
                    <a:pt x="26172" y="147419"/>
                    <a:pt x="39875" y="80453"/>
                  </a:cubicBezTo>
                  <a:lnTo>
                    <a:pt x="6056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11" name="자유형: 도형 388">
              <a:extLst>
                <a:ext uri="{FF2B5EF4-FFF2-40B4-BE49-F238E27FC236}">
                  <a16:creationId xmlns:a16="http://schemas.microsoft.com/office/drawing/2014/main" id="{1126C187-0105-46CE-B620-E135C842102D}"/>
                </a:ext>
              </a:extLst>
            </p:cNvPr>
            <p:cNvSpPr/>
            <p:nvPr/>
          </p:nvSpPr>
          <p:spPr>
            <a:xfrm>
              <a:off x="10939858" y="2704411"/>
              <a:ext cx="286395" cy="270052"/>
            </a:xfrm>
            <a:custGeom>
              <a:avLst/>
              <a:gdLst>
                <a:gd name="connsiteX0" fmla="*/ 424087 w 484649"/>
                <a:gd name="connsiteY0" fmla="*/ 0 h 456992"/>
                <a:gd name="connsiteX1" fmla="*/ 444774 w 484649"/>
                <a:gd name="connsiteY1" fmla="*/ 80453 h 456992"/>
                <a:gd name="connsiteX2" fmla="*/ 475951 w 484649"/>
                <a:gd name="connsiteY2" fmla="*/ 284734 h 456992"/>
                <a:gd name="connsiteX3" fmla="*/ 484649 w 484649"/>
                <a:gd name="connsiteY3" fmla="*/ 456992 h 456992"/>
                <a:gd name="connsiteX4" fmla="*/ 45188 w 484649"/>
                <a:gd name="connsiteY4" fmla="*/ 456992 h 456992"/>
                <a:gd name="connsiteX5" fmla="*/ 38759 w 484649"/>
                <a:gd name="connsiteY5" fmla="*/ 329666 h 456992"/>
                <a:gd name="connsiteX6" fmla="*/ 14241 w 484649"/>
                <a:gd name="connsiteY6" fmla="*/ 169020 h 456992"/>
                <a:gd name="connsiteX7" fmla="*/ 0 w 484649"/>
                <a:gd name="connsiteY7" fmla="*/ 113633 h 456992"/>
                <a:gd name="connsiteX8" fmla="*/ 424087 w 484649"/>
                <a:gd name="connsiteY8" fmla="*/ 0 h 45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2">
                  <a:moveTo>
                    <a:pt x="424087" y="0"/>
                  </a:moveTo>
                  <a:lnTo>
                    <a:pt x="444774" y="80453"/>
                  </a:lnTo>
                  <a:cubicBezTo>
                    <a:pt x="458477" y="147419"/>
                    <a:pt x="468927" y="215570"/>
                    <a:pt x="475951" y="284734"/>
                  </a:cubicBezTo>
                  <a:lnTo>
                    <a:pt x="484649" y="456992"/>
                  </a:lnTo>
                  <a:lnTo>
                    <a:pt x="45188" y="456992"/>
                  </a:lnTo>
                  <a:lnTo>
                    <a:pt x="38759" y="329666"/>
                  </a:lnTo>
                  <a:cubicBezTo>
                    <a:pt x="33235" y="275276"/>
                    <a:pt x="25018" y="221682"/>
                    <a:pt x="14241" y="169020"/>
                  </a:cubicBezTo>
                  <a:lnTo>
                    <a:pt x="0" y="113633"/>
                  </a:lnTo>
                  <a:lnTo>
                    <a:pt x="424087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12" name="자유형: 도형 389">
              <a:extLst>
                <a:ext uri="{FF2B5EF4-FFF2-40B4-BE49-F238E27FC236}">
                  <a16:creationId xmlns:a16="http://schemas.microsoft.com/office/drawing/2014/main" id="{AAF9DA14-B4B9-4B78-8EA4-8B481637A5B2}"/>
                </a:ext>
              </a:extLst>
            </p:cNvPr>
            <p:cNvSpPr/>
            <p:nvPr/>
          </p:nvSpPr>
          <p:spPr>
            <a:xfrm>
              <a:off x="8796954" y="3019493"/>
              <a:ext cx="286395" cy="270051"/>
            </a:xfrm>
            <a:custGeom>
              <a:avLst/>
              <a:gdLst>
                <a:gd name="connsiteX0" fmla="*/ 0 w 484649"/>
                <a:gd name="connsiteY0" fmla="*/ 0 h 456991"/>
                <a:gd name="connsiteX1" fmla="*/ 439461 w 484649"/>
                <a:gd name="connsiteY1" fmla="*/ 0 h 456991"/>
                <a:gd name="connsiteX2" fmla="*/ 445890 w 484649"/>
                <a:gd name="connsiteY2" fmla="*/ 127324 h 456991"/>
                <a:gd name="connsiteX3" fmla="*/ 470408 w 484649"/>
                <a:gd name="connsiteY3" fmla="*/ 287970 h 456991"/>
                <a:gd name="connsiteX4" fmla="*/ 484649 w 484649"/>
                <a:gd name="connsiteY4" fmla="*/ 343357 h 456991"/>
                <a:gd name="connsiteX5" fmla="*/ 60562 w 484649"/>
                <a:gd name="connsiteY5" fmla="*/ 456991 h 456991"/>
                <a:gd name="connsiteX6" fmla="*/ 39875 w 484649"/>
                <a:gd name="connsiteY6" fmla="*/ 376537 h 456991"/>
                <a:gd name="connsiteX7" fmla="*/ 8698 w 484649"/>
                <a:gd name="connsiteY7" fmla="*/ 172256 h 456991"/>
                <a:gd name="connsiteX8" fmla="*/ 0 w 484649"/>
                <a:gd name="connsiteY8" fmla="*/ 0 h 45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1">
                  <a:moveTo>
                    <a:pt x="0" y="0"/>
                  </a:moveTo>
                  <a:lnTo>
                    <a:pt x="439461" y="0"/>
                  </a:lnTo>
                  <a:lnTo>
                    <a:pt x="445890" y="127324"/>
                  </a:lnTo>
                  <a:cubicBezTo>
                    <a:pt x="451414" y="181714"/>
                    <a:pt x="459632" y="235308"/>
                    <a:pt x="470408" y="287970"/>
                  </a:cubicBezTo>
                  <a:lnTo>
                    <a:pt x="484649" y="343357"/>
                  </a:lnTo>
                  <a:lnTo>
                    <a:pt x="60562" y="456991"/>
                  </a:lnTo>
                  <a:lnTo>
                    <a:pt x="39875" y="376537"/>
                  </a:lnTo>
                  <a:cubicBezTo>
                    <a:pt x="26172" y="309571"/>
                    <a:pt x="15722" y="241420"/>
                    <a:pt x="8698" y="1722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13" name="자유형: 도형 390">
              <a:extLst>
                <a:ext uri="{FF2B5EF4-FFF2-40B4-BE49-F238E27FC236}">
                  <a16:creationId xmlns:a16="http://schemas.microsoft.com/office/drawing/2014/main" id="{686BA8CA-D66E-46C3-B82B-2523F28FC170}"/>
                </a:ext>
              </a:extLst>
            </p:cNvPr>
            <p:cNvSpPr/>
            <p:nvPr/>
          </p:nvSpPr>
          <p:spPr>
            <a:xfrm>
              <a:off x="10939858" y="3019493"/>
              <a:ext cx="286395" cy="270051"/>
            </a:xfrm>
            <a:custGeom>
              <a:avLst/>
              <a:gdLst>
                <a:gd name="connsiteX0" fmla="*/ 45188 w 484649"/>
                <a:gd name="connsiteY0" fmla="*/ 0 h 456991"/>
                <a:gd name="connsiteX1" fmla="*/ 484649 w 484649"/>
                <a:gd name="connsiteY1" fmla="*/ 0 h 456991"/>
                <a:gd name="connsiteX2" fmla="*/ 475951 w 484649"/>
                <a:gd name="connsiteY2" fmla="*/ 172256 h 456991"/>
                <a:gd name="connsiteX3" fmla="*/ 444774 w 484649"/>
                <a:gd name="connsiteY3" fmla="*/ 376537 h 456991"/>
                <a:gd name="connsiteX4" fmla="*/ 424087 w 484649"/>
                <a:gd name="connsiteY4" fmla="*/ 456991 h 456991"/>
                <a:gd name="connsiteX5" fmla="*/ 0 w 484649"/>
                <a:gd name="connsiteY5" fmla="*/ 343357 h 456991"/>
                <a:gd name="connsiteX6" fmla="*/ 14241 w 484649"/>
                <a:gd name="connsiteY6" fmla="*/ 287970 h 456991"/>
                <a:gd name="connsiteX7" fmla="*/ 38759 w 484649"/>
                <a:gd name="connsiteY7" fmla="*/ 127324 h 456991"/>
                <a:gd name="connsiteX8" fmla="*/ 45188 w 484649"/>
                <a:gd name="connsiteY8" fmla="*/ 0 h 45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1">
                  <a:moveTo>
                    <a:pt x="45188" y="0"/>
                  </a:moveTo>
                  <a:lnTo>
                    <a:pt x="484649" y="0"/>
                  </a:lnTo>
                  <a:lnTo>
                    <a:pt x="475951" y="172256"/>
                  </a:lnTo>
                  <a:cubicBezTo>
                    <a:pt x="468927" y="241420"/>
                    <a:pt x="458477" y="309571"/>
                    <a:pt x="444774" y="376537"/>
                  </a:cubicBezTo>
                  <a:lnTo>
                    <a:pt x="424087" y="456991"/>
                  </a:lnTo>
                  <a:lnTo>
                    <a:pt x="0" y="343357"/>
                  </a:lnTo>
                  <a:lnTo>
                    <a:pt x="14241" y="287970"/>
                  </a:lnTo>
                  <a:cubicBezTo>
                    <a:pt x="25018" y="235308"/>
                    <a:pt x="33235" y="181714"/>
                    <a:pt x="38759" y="127324"/>
                  </a:cubicBezTo>
                  <a:lnTo>
                    <a:pt x="45188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14" name="자유형: 도형 391">
              <a:extLst>
                <a:ext uri="{FF2B5EF4-FFF2-40B4-BE49-F238E27FC236}">
                  <a16:creationId xmlns:a16="http://schemas.microsoft.com/office/drawing/2014/main" id="{B7303887-17C2-426E-9580-CB6463EA898C}"/>
                </a:ext>
              </a:extLst>
            </p:cNvPr>
            <p:cNvSpPr/>
            <p:nvPr/>
          </p:nvSpPr>
          <p:spPr>
            <a:xfrm>
              <a:off x="8843956" y="3266007"/>
              <a:ext cx="328590" cy="319150"/>
            </a:xfrm>
            <a:custGeom>
              <a:avLst/>
              <a:gdLst>
                <a:gd name="connsiteX0" fmla="*/ 424087 w 556052"/>
                <a:gd name="connsiteY0" fmla="*/ 0 h 540077"/>
                <a:gd name="connsiteX1" fmla="*/ 430737 w 556052"/>
                <a:gd name="connsiteY1" fmla="*/ 25864 h 540077"/>
                <a:gd name="connsiteX2" fmla="*/ 553275 w 556052"/>
                <a:gd name="connsiteY2" fmla="*/ 315944 h 540077"/>
                <a:gd name="connsiteX3" fmla="*/ 556052 w 556052"/>
                <a:gd name="connsiteY3" fmla="*/ 320516 h 540077"/>
                <a:gd name="connsiteX4" fmla="*/ 175760 w 556052"/>
                <a:gd name="connsiteY4" fmla="*/ 540077 h 540077"/>
                <a:gd name="connsiteX5" fmla="*/ 166854 w 556052"/>
                <a:gd name="connsiteY5" fmla="*/ 525417 h 540077"/>
                <a:gd name="connsiteX6" fmla="*/ 11034 w 556052"/>
                <a:gd name="connsiteY6" fmla="*/ 156546 h 540077"/>
                <a:gd name="connsiteX7" fmla="*/ 0 w 556052"/>
                <a:gd name="connsiteY7" fmla="*/ 113633 h 540077"/>
                <a:gd name="connsiteX8" fmla="*/ 424087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424087" y="0"/>
                  </a:moveTo>
                  <a:lnTo>
                    <a:pt x="430737" y="25864"/>
                  </a:lnTo>
                  <a:cubicBezTo>
                    <a:pt x="462253" y="127189"/>
                    <a:pt x="503460" y="224243"/>
                    <a:pt x="553275" y="315944"/>
                  </a:cubicBezTo>
                  <a:lnTo>
                    <a:pt x="556052" y="320516"/>
                  </a:lnTo>
                  <a:lnTo>
                    <a:pt x="175760" y="540077"/>
                  </a:lnTo>
                  <a:lnTo>
                    <a:pt x="166854" y="525417"/>
                  </a:lnTo>
                  <a:cubicBezTo>
                    <a:pt x="103509" y="408810"/>
                    <a:pt x="51109" y="285393"/>
                    <a:pt x="11034" y="156546"/>
                  </a:cubicBezTo>
                  <a:lnTo>
                    <a:pt x="0" y="113633"/>
                  </a:lnTo>
                  <a:lnTo>
                    <a:pt x="424087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15" name="자유형: 도형 392">
              <a:extLst>
                <a:ext uri="{FF2B5EF4-FFF2-40B4-BE49-F238E27FC236}">
                  <a16:creationId xmlns:a16="http://schemas.microsoft.com/office/drawing/2014/main" id="{864377E8-D99D-4617-A19A-0C2E1A6AEB06}"/>
                </a:ext>
              </a:extLst>
            </p:cNvPr>
            <p:cNvSpPr/>
            <p:nvPr/>
          </p:nvSpPr>
          <p:spPr>
            <a:xfrm>
              <a:off x="10850660" y="3266007"/>
              <a:ext cx="328590" cy="319150"/>
            </a:xfrm>
            <a:custGeom>
              <a:avLst/>
              <a:gdLst>
                <a:gd name="connsiteX0" fmla="*/ 131966 w 556052"/>
                <a:gd name="connsiteY0" fmla="*/ 0 h 540077"/>
                <a:gd name="connsiteX1" fmla="*/ 556052 w 556052"/>
                <a:gd name="connsiteY1" fmla="*/ 113633 h 540077"/>
                <a:gd name="connsiteX2" fmla="*/ 545018 w 556052"/>
                <a:gd name="connsiteY2" fmla="*/ 156546 h 540077"/>
                <a:gd name="connsiteX3" fmla="*/ 389198 w 556052"/>
                <a:gd name="connsiteY3" fmla="*/ 525417 h 540077"/>
                <a:gd name="connsiteX4" fmla="*/ 380292 w 556052"/>
                <a:gd name="connsiteY4" fmla="*/ 540077 h 540077"/>
                <a:gd name="connsiteX5" fmla="*/ 0 w 556052"/>
                <a:gd name="connsiteY5" fmla="*/ 320516 h 540077"/>
                <a:gd name="connsiteX6" fmla="*/ 2777 w 556052"/>
                <a:gd name="connsiteY6" fmla="*/ 315944 h 540077"/>
                <a:gd name="connsiteX7" fmla="*/ 125315 w 556052"/>
                <a:gd name="connsiteY7" fmla="*/ 25864 h 540077"/>
                <a:gd name="connsiteX8" fmla="*/ 131966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131966" y="0"/>
                  </a:moveTo>
                  <a:lnTo>
                    <a:pt x="556052" y="113633"/>
                  </a:lnTo>
                  <a:lnTo>
                    <a:pt x="545018" y="156546"/>
                  </a:lnTo>
                  <a:cubicBezTo>
                    <a:pt x="504943" y="285393"/>
                    <a:pt x="452543" y="408810"/>
                    <a:pt x="389198" y="525417"/>
                  </a:cubicBezTo>
                  <a:lnTo>
                    <a:pt x="380292" y="540077"/>
                  </a:lnTo>
                  <a:lnTo>
                    <a:pt x="0" y="320516"/>
                  </a:lnTo>
                  <a:lnTo>
                    <a:pt x="2777" y="315944"/>
                  </a:lnTo>
                  <a:cubicBezTo>
                    <a:pt x="52592" y="224243"/>
                    <a:pt x="93800" y="127189"/>
                    <a:pt x="125315" y="25864"/>
                  </a:cubicBezTo>
                  <a:lnTo>
                    <a:pt x="13196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16" name="자유형: 도형 393">
              <a:extLst>
                <a:ext uri="{FF2B5EF4-FFF2-40B4-BE49-F238E27FC236}">
                  <a16:creationId xmlns:a16="http://schemas.microsoft.com/office/drawing/2014/main" id="{9649DA17-E289-4BDF-9B5F-5A774FD1E9A7}"/>
                </a:ext>
              </a:extLst>
            </p:cNvPr>
            <p:cNvSpPr/>
            <p:nvPr/>
          </p:nvSpPr>
          <p:spPr>
            <a:xfrm>
              <a:off x="8971204" y="3493904"/>
              <a:ext cx="349179" cy="346085"/>
            </a:xfrm>
            <a:custGeom>
              <a:avLst/>
              <a:gdLst>
                <a:gd name="connsiteX0" fmla="*/ 380292 w 590893"/>
                <a:gd name="connsiteY0" fmla="*/ 0 h 585657"/>
                <a:gd name="connsiteX1" fmla="*/ 418983 w 590893"/>
                <a:gd name="connsiteY1" fmla="*/ 63687 h 585657"/>
                <a:gd name="connsiteX2" fmla="*/ 512123 w 590893"/>
                <a:gd name="connsiteY2" fmla="*/ 188241 h 585657"/>
                <a:gd name="connsiteX3" fmla="*/ 590893 w 590893"/>
                <a:gd name="connsiteY3" fmla="*/ 274911 h 585657"/>
                <a:gd name="connsiteX4" fmla="*/ 280147 w 590893"/>
                <a:gd name="connsiteY4" fmla="*/ 585657 h 585657"/>
                <a:gd name="connsiteX5" fmla="*/ 173013 w 590893"/>
                <a:gd name="connsiteY5" fmla="*/ 467780 h 585657"/>
                <a:gd name="connsiteX6" fmla="*/ 54575 w 590893"/>
                <a:gd name="connsiteY6" fmla="*/ 309394 h 585657"/>
                <a:gd name="connsiteX7" fmla="*/ 0 w 590893"/>
                <a:gd name="connsiteY7" fmla="*/ 219562 h 585657"/>
                <a:gd name="connsiteX8" fmla="*/ 380292 w 590893"/>
                <a:gd name="connsiteY8" fmla="*/ 0 h 58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3" h="585657">
                  <a:moveTo>
                    <a:pt x="380292" y="0"/>
                  </a:moveTo>
                  <a:lnTo>
                    <a:pt x="418983" y="63687"/>
                  </a:lnTo>
                  <a:cubicBezTo>
                    <a:pt x="448058" y="106725"/>
                    <a:pt x="479150" y="148288"/>
                    <a:pt x="512123" y="188241"/>
                  </a:cubicBezTo>
                  <a:lnTo>
                    <a:pt x="590893" y="274911"/>
                  </a:lnTo>
                  <a:lnTo>
                    <a:pt x="280147" y="585657"/>
                  </a:lnTo>
                  <a:lnTo>
                    <a:pt x="173013" y="467780"/>
                  </a:lnTo>
                  <a:cubicBezTo>
                    <a:pt x="131085" y="416974"/>
                    <a:pt x="91548" y="364122"/>
                    <a:pt x="54575" y="309394"/>
                  </a:cubicBezTo>
                  <a:lnTo>
                    <a:pt x="0" y="219562"/>
                  </a:lnTo>
                  <a:lnTo>
                    <a:pt x="38029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17" name="자유형: 도형 394">
              <a:extLst>
                <a:ext uri="{FF2B5EF4-FFF2-40B4-BE49-F238E27FC236}">
                  <a16:creationId xmlns:a16="http://schemas.microsoft.com/office/drawing/2014/main" id="{21E16976-E99F-4FE9-8BB2-AF70ABB71296}"/>
                </a:ext>
              </a:extLst>
            </p:cNvPr>
            <p:cNvSpPr/>
            <p:nvPr/>
          </p:nvSpPr>
          <p:spPr>
            <a:xfrm>
              <a:off x="10702824" y="3493904"/>
              <a:ext cx="349178" cy="346085"/>
            </a:xfrm>
            <a:custGeom>
              <a:avLst/>
              <a:gdLst>
                <a:gd name="connsiteX0" fmla="*/ 210600 w 590892"/>
                <a:gd name="connsiteY0" fmla="*/ 0 h 585657"/>
                <a:gd name="connsiteX1" fmla="*/ 590892 w 590892"/>
                <a:gd name="connsiteY1" fmla="*/ 219562 h 585657"/>
                <a:gd name="connsiteX2" fmla="*/ 536317 w 590892"/>
                <a:gd name="connsiteY2" fmla="*/ 309394 h 585657"/>
                <a:gd name="connsiteX3" fmla="*/ 417879 w 590892"/>
                <a:gd name="connsiteY3" fmla="*/ 467780 h 585657"/>
                <a:gd name="connsiteX4" fmla="*/ 310746 w 590892"/>
                <a:gd name="connsiteY4" fmla="*/ 585657 h 585657"/>
                <a:gd name="connsiteX5" fmla="*/ 0 w 590892"/>
                <a:gd name="connsiteY5" fmla="*/ 274911 h 585657"/>
                <a:gd name="connsiteX6" fmla="*/ 78769 w 590892"/>
                <a:gd name="connsiteY6" fmla="*/ 188241 h 585657"/>
                <a:gd name="connsiteX7" fmla="*/ 171909 w 590892"/>
                <a:gd name="connsiteY7" fmla="*/ 63687 h 585657"/>
                <a:gd name="connsiteX8" fmla="*/ 210600 w 590892"/>
                <a:gd name="connsiteY8" fmla="*/ 0 h 58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2" h="585657">
                  <a:moveTo>
                    <a:pt x="210600" y="0"/>
                  </a:moveTo>
                  <a:lnTo>
                    <a:pt x="590892" y="219562"/>
                  </a:lnTo>
                  <a:lnTo>
                    <a:pt x="536317" y="309394"/>
                  </a:lnTo>
                  <a:cubicBezTo>
                    <a:pt x="499345" y="364122"/>
                    <a:pt x="459808" y="416974"/>
                    <a:pt x="417879" y="467780"/>
                  </a:cubicBezTo>
                  <a:lnTo>
                    <a:pt x="310746" y="585657"/>
                  </a:lnTo>
                  <a:lnTo>
                    <a:pt x="0" y="274911"/>
                  </a:lnTo>
                  <a:lnTo>
                    <a:pt x="78769" y="188241"/>
                  </a:lnTo>
                  <a:cubicBezTo>
                    <a:pt x="111742" y="148288"/>
                    <a:pt x="142834" y="106725"/>
                    <a:pt x="171909" y="63687"/>
                  </a:cubicBezTo>
                  <a:lnTo>
                    <a:pt x="21060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18" name="자유형: 도형 395">
              <a:extLst>
                <a:ext uri="{FF2B5EF4-FFF2-40B4-BE49-F238E27FC236}">
                  <a16:creationId xmlns:a16="http://schemas.microsoft.com/office/drawing/2014/main" id="{EC29761E-B00C-4810-9E9C-A17268CEB54A}"/>
                </a:ext>
              </a:extLst>
            </p:cNvPr>
            <p:cNvSpPr/>
            <p:nvPr/>
          </p:nvSpPr>
          <p:spPr>
            <a:xfrm>
              <a:off x="10508530" y="3688198"/>
              <a:ext cx="346085" cy="349178"/>
            </a:xfrm>
            <a:custGeom>
              <a:avLst/>
              <a:gdLst>
                <a:gd name="connsiteX0" fmla="*/ 274911 w 585657"/>
                <a:gd name="connsiteY0" fmla="*/ 0 h 590892"/>
                <a:gd name="connsiteX1" fmla="*/ 585657 w 585657"/>
                <a:gd name="connsiteY1" fmla="*/ 310746 h 590892"/>
                <a:gd name="connsiteX2" fmla="*/ 467780 w 585657"/>
                <a:gd name="connsiteY2" fmla="*/ 417879 h 590892"/>
                <a:gd name="connsiteX3" fmla="*/ 309394 w 585657"/>
                <a:gd name="connsiteY3" fmla="*/ 536317 h 590892"/>
                <a:gd name="connsiteX4" fmla="*/ 219561 w 585657"/>
                <a:gd name="connsiteY4" fmla="*/ 590892 h 590892"/>
                <a:gd name="connsiteX5" fmla="*/ 0 w 585657"/>
                <a:gd name="connsiteY5" fmla="*/ 210601 h 590892"/>
                <a:gd name="connsiteX6" fmla="*/ 63687 w 585657"/>
                <a:gd name="connsiteY6" fmla="*/ 171909 h 590892"/>
                <a:gd name="connsiteX7" fmla="*/ 188241 w 585657"/>
                <a:gd name="connsiteY7" fmla="*/ 78769 h 590892"/>
                <a:gd name="connsiteX8" fmla="*/ 274911 w 585657"/>
                <a:gd name="connsiteY8" fmla="*/ 0 h 590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7" h="590892">
                  <a:moveTo>
                    <a:pt x="274911" y="0"/>
                  </a:moveTo>
                  <a:lnTo>
                    <a:pt x="585657" y="310746"/>
                  </a:lnTo>
                  <a:lnTo>
                    <a:pt x="467780" y="417879"/>
                  </a:lnTo>
                  <a:cubicBezTo>
                    <a:pt x="416974" y="459808"/>
                    <a:pt x="364122" y="499345"/>
                    <a:pt x="309394" y="536317"/>
                  </a:cubicBezTo>
                  <a:lnTo>
                    <a:pt x="219561" y="590892"/>
                  </a:lnTo>
                  <a:lnTo>
                    <a:pt x="0" y="210601"/>
                  </a:lnTo>
                  <a:lnTo>
                    <a:pt x="63687" y="171909"/>
                  </a:lnTo>
                  <a:cubicBezTo>
                    <a:pt x="106725" y="142834"/>
                    <a:pt x="148288" y="111742"/>
                    <a:pt x="188241" y="78769"/>
                  </a:cubicBezTo>
                  <a:lnTo>
                    <a:pt x="274911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19" name="자유형: 도형 396">
              <a:extLst>
                <a:ext uri="{FF2B5EF4-FFF2-40B4-BE49-F238E27FC236}">
                  <a16:creationId xmlns:a16="http://schemas.microsoft.com/office/drawing/2014/main" id="{E7C823B3-AFF1-491E-9B39-7C1B1D185D60}"/>
                </a:ext>
              </a:extLst>
            </p:cNvPr>
            <p:cNvSpPr/>
            <p:nvPr/>
          </p:nvSpPr>
          <p:spPr>
            <a:xfrm>
              <a:off x="9168592" y="3688199"/>
              <a:ext cx="346085" cy="349179"/>
            </a:xfrm>
            <a:custGeom>
              <a:avLst/>
              <a:gdLst>
                <a:gd name="connsiteX0" fmla="*/ 310746 w 585658"/>
                <a:gd name="connsiteY0" fmla="*/ 0 h 590893"/>
                <a:gd name="connsiteX1" fmla="*/ 397415 w 585658"/>
                <a:gd name="connsiteY1" fmla="*/ 78769 h 590893"/>
                <a:gd name="connsiteX2" fmla="*/ 521969 w 585658"/>
                <a:gd name="connsiteY2" fmla="*/ 171909 h 590893"/>
                <a:gd name="connsiteX3" fmla="*/ 585658 w 585658"/>
                <a:gd name="connsiteY3" fmla="*/ 210601 h 590893"/>
                <a:gd name="connsiteX4" fmla="*/ 366096 w 585658"/>
                <a:gd name="connsiteY4" fmla="*/ 590893 h 590893"/>
                <a:gd name="connsiteX5" fmla="*/ 276262 w 585658"/>
                <a:gd name="connsiteY5" fmla="*/ 536317 h 590893"/>
                <a:gd name="connsiteX6" fmla="*/ 117876 w 585658"/>
                <a:gd name="connsiteY6" fmla="*/ 417879 h 590893"/>
                <a:gd name="connsiteX7" fmla="*/ 0 w 585658"/>
                <a:gd name="connsiteY7" fmla="*/ 310746 h 590893"/>
                <a:gd name="connsiteX8" fmla="*/ 310746 w 585658"/>
                <a:gd name="connsiteY8" fmla="*/ 0 h 59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8" h="590893">
                  <a:moveTo>
                    <a:pt x="310746" y="0"/>
                  </a:moveTo>
                  <a:lnTo>
                    <a:pt x="397415" y="78769"/>
                  </a:lnTo>
                  <a:cubicBezTo>
                    <a:pt x="437368" y="111742"/>
                    <a:pt x="478932" y="142834"/>
                    <a:pt x="521969" y="171909"/>
                  </a:cubicBezTo>
                  <a:lnTo>
                    <a:pt x="585658" y="210601"/>
                  </a:lnTo>
                  <a:lnTo>
                    <a:pt x="366096" y="590893"/>
                  </a:lnTo>
                  <a:lnTo>
                    <a:pt x="276262" y="536317"/>
                  </a:lnTo>
                  <a:cubicBezTo>
                    <a:pt x="221535" y="499345"/>
                    <a:pt x="168682" y="459808"/>
                    <a:pt x="117876" y="417879"/>
                  </a:cubicBezTo>
                  <a:lnTo>
                    <a:pt x="0" y="310746"/>
                  </a:lnTo>
                  <a:lnTo>
                    <a:pt x="31074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20" name="자유형: 도형 397">
              <a:extLst>
                <a:ext uri="{FF2B5EF4-FFF2-40B4-BE49-F238E27FC236}">
                  <a16:creationId xmlns:a16="http://schemas.microsoft.com/office/drawing/2014/main" id="{835D203C-4090-457F-B0CF-0EC421C2E807}"/>
                </a:ext>
              </a:extLst>
            </p:cNvPr>
            <p:cNvSpPr/>
            <p:nvPr/>
          </p:nvSpPr>
          <p:spPr>
            <a:xfrm>
              <a:off x="10280631" y="3836034"/>
              <a:ext cx="319150" cy="328590"/>
            </a:xfrm>
            <a:custGeom>
              <a:avLst/>
              <a:gdLst>
                <a:gd name="connsiteX0" fmla="*/ 320516 w 540078"/>
                <a:gd name="connsiteY0" fmla="*/ 0 h 556052"/>
                <a:gd name="connsiteX1" fmla="*/ 540078 w 540078"/>
                <a:gd name="connsiteY1" fmla="*/ 380292 h 556052"/>
                <a:gd name="connsiteX2" fmla="*/ 525418 w 540078"/>
                <a:gd name="connsiteY2" fmla="*/ 389198 h 556052"/>
                <a:gd name="connsiteX3" fmla="*/ 156547 w 540078"/>
                <a:gd name="connsiteY3" fmla="*/ 545018 h 556052"/>
                <a:gd name="connsiteX4" fmla="*/ 113634 w 540078"/>
                <a:gd name="connsiteY4" fmla="*/ 556052 h 556052"/>
                <a:gd name="connsiteX5" fmla="*/ 0 w 540078"/>
                <a:gd name="connsiteY5" fmla="*/ 131966 h 556052"/>
                <a:gd name="connsiteX6" fmla="*/ 25865 w 540078"/>
                <a:gd name="connsiteY6" fmla="*/ 125315 h 556052"/>
                <a:gd name="connsiteX7" fmla="*/ 315945 w 540078"/>
                <a:gd name="connsiteY7" fmla="*/ 2777 h 556052"/>
                <a:gd name="connsiteX8" fmla="*/ 320516 w 540078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8" h="556052">
                  <a:moveTo>
                    <a:pt x="320516" y="0"/>
                  </a:moveTo>
                  <a:lnTo>
                    <a:pt x="540078" y="380292"/>
                  </a:lnTo>
                  <a:lnTo>
                    <a:pt x="525418" y="389198"/>
                  </a:lnTo>
                  <a:cubicBezTo>
                    <a:pt x="408811" y="452543"/>
                    <a:pt x="285394" y="504943"/>
                    <a:pt x="156547" y="545018"/>
                  </a:cubicBezTo>
                  <a:lnTo>
                    <a:pt x="113634" y="556052"/>
                  </a:lnTo>
                  <a:lnTo>
                    <a:pt x="0" y="131966"/>
                  </a:lnTo>
                  <a:lnTo>
                    <a:pt x="25865" y="125315"/>
                  </a:lnTo>
                  <a:cubicBezTo>
                    <a:pt x="127190" y="93800"/>
                    <a:pt x="224245" y="52592"/>
                    <a:pt x="315945" y="2777"/>
                  </a:cubicBezTo>
                  <a:lnTo>
                    <a:pt x="32051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21" name="자유형: 도형 398">
              <a:extLst>
                <a:ext uri="{FF2B5EF4-FFF2-40B4-BE49-F238E27FC236}">
                  <a16:creationId xmlns:a16="http://schemas.microsoft.com/office/drawing/2014/main" id="{84D045EA-18CF-4648-BE6A-F142EA344ECC}"/>
                </a:ext>
              </a:extLst>
            </p:cNvPr>
            <p:cNvSpPr/>
            <p:nvPr/>
          </p:nvSpPr>
          <p:spPr>
            <a:xfrm>
              <a:off x="9423424" y="3836035"/>
              <a:ext cx="319150" cy="328590"/>
            </a:xfrm>
            <a:custGeom>
              <a:avLst/>
              <a:gdLst>
                <a:gd name="connsiteX0" fmla="*/ 219562 w 540078"/>
                <a:gd name="connsiteY0" fmla="*/ 0 h 556052"/>
                <a:gd name="connsiteX1" fmla="*/ 224132 w 540078"/>
                <a:gd name="connsiteY1" fmla="*/ 2776 h 556052"/>
                <a:gd name="connsiteX2" fmla="*/ 514212 w 540078"/>
                <a:gd name="connsiteY2" fmla="*/ 125314 h 556052"/>
                <a:gd name="connsiteX3" fmla="*/ 540078 w 540078"/>
                <a:gd name="connsiteY3" fmla="*/ 131965 h 556052"/>
                <a:gd name="connsiteX4" fmla="*/ 426444 w 540078"/>
                <a:gd name="connsiteY4" fmla="*/ 556052 h 556052"/>
                <a:gd name="connsiteX5" fmla="*/ 383530 w 540078"/>
                <a:gd name="connsiteY5" fmla="*/ 545017 h 556052"/>
                <a:gd name="connsiteX6" fmla="*/ 14659 w 540078"/>
                <a:gd name="connsiteY6" fmla="*/ 389197 h 556052"/>
                <a:gd name="connsiteX7" fmla="*/ 0 w 540078"/>
                <a:gd name="connsiteY7" fmla="*/ 380292 h 556052"/>
                <a:gd name="connsiteX8" fmla="*/ 219562 w 540078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8" h="556052">
                  <a:moveTo>
                    <a:pt x="219562" y="0"/>
                  </a:moveTo>
                  <a:lnTo>
                    <a:pt x="224132" y="2776"/>
                  </a:lnTo>
                  <a:cubicBezTo>
                    <a:pt x="315833" y="52591"/>
                    <a:pt x="412888" y="93799"/>
                    <a:pt x="514212" y="125314"/>
                  </a:cubicBezTo>
                  <a:lnTo>
                    <a:pt x="540078" y="131965"/>
                  </a:lnTo>
                  <a:lnTo>
                    <a:pt x="426444" y="556052"/>
                  </a:lnTo>
                  <a:lnTo>
                    <a:pt x="383530" y="545017"/>
                  </a:lnTo>
                  <a:cubicBezTo>
                    <a:pt x="254684" y="504942"/>
                    <a:pt x="131267" y="452542"/>
                    <a:pt x="14659" y="389197"/>
                  </a:cubicBezTo>
                  <a:lnTo>
                    <a:pt x="0" y="380292"/>
                  </a:lnTo>
                  <a:lnTo>
                    <a:pt x="21956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22" name="자유형: 도형 399">
              <a:extLst>
                <a:ext uri="{FF2B5EF4-FFF2-40B4-BE49-F238E27FC236}">
                  <a16:creationId xmlns:a16="http://schemas.microsoft.com/office/drawing/2014/main" id="{F87F9BAF-A652-4F2B-AF5D-BE21BF70BD98}"/>
                </a:ext>
              </a:extLst>
            </p:cNvPr>
            <p:cNvSpPr/>
            <p:nvPr/>
          </p:nvSpPr>
          <p:spPr>
            <a:xfrm>
              <a:off x="10034118" y="3925232"/>
              <a:ext cx="270052" cy="286395"/>
            </a:xfrm>
            <a:custGeom>
              <a:avLst/>
              <a:gdLst>
                <a:gd name="connsiteX0" fmla="*/ 343358 w 456992"/>
                <a:gd name="connsiteY0" fmla="*/ 0 h 484649"/>
                <a:gd name="connsiteX1" fmla="*/ 456992 w 456992"/>
                <a:gd name="connsiteY1" fmla="*/ 424087 h 484649"/>
                <a:gd name="connsiteX2" fmla="*/ 376538 w 456992"/>
                <a:gd name="connsiteY2" fmla="*/ 444774 h 484649"/>
                <a:gd name="connsiteX3" fmla="*/ 172257 w 456992"/>
                <a:gd name="connsiteY3" fmla="*/ 475951 h 484649"/>
                <a:gd name="connsiteX4" fmla="*/ 0 w 456992"/>
                <a:gd name="connsiteY4" fmla="*/ 484649 h 484649"/>
                <a:gd name="connsiteX5" fmla="*/ 0 w 456992"/>
                <a:gd name="connsiteY5" fmla="*/ 45188 h 484649"/>
                <a:gd name="connsiteX6" fmla="*/ 127325 w 456992"/>
                <a:gd name="connsiteY6" fmla="*/ 38759 h 484649"/>
                <a:gd name="connsiteX7" fmla="*/ 287971 w 456992"/>
                <a:gd name="connsiteY7" fmla="*/ 14241 h 484649"/>
                <a:gd name="connsiteX8" fmla="*/ 343358 w 456992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2" h="484649">
                  <a:moveTo>
                    <a:pt x="343358" y="0"/>
                  </a:moveTo>
                  <a:lnTo>
                    <a:pt x="456992" y="424087"/>
                  </a:lnTo>
                  <a:lnTo>
                    <a:pt x="376538" y="444774"/>
                  </a:lnTo>
                  <a:cubicBezTo>
                    <a:pt x="309572" y="458477"/>
                    <a:pt x="241421" y="468927"/>
                    <a:pt x="172257" y="475951"/>
                  </a:cubicBezTo>
                  <a:lnTo>
                    <a:pt x="0" y="484649"/>
                  </a:lnTo>
                  <a:lnTo>
                    <a:pt x="0" y="45188"/>
                  </a:lnTo>
                  <a:lnTo>
                    <a:pt x="127325" y="38759"/>
                  </a:lnTo>
                  <a:cubicBezTo>
                    <a:pt x="181715" y="33235"/>
                    <a:pt x="235309" y="25018"/>
                    <a:pt x="287971" y="14241"/>
                  </a:cubicBezTo>
                  <a:lnTo>
                    <a:pt x="343358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23" name="자유형: 도형 400">
              <a:extLst>
                <a:ext uri="{FF2B5EF4-FFF2-40B4-BE49-F238E27FC236}">
                  <a16:creationId xmlns:a16="http://schemas.microsoft.com/office/drawing/2014/main" id="{4A64FC1A-9551-4E9E-BE70-A7ABB983DA4F}"/>
                </a:ext>
              </a:extLst>
            </p:cNvPr>
            <p:cNvSpPr/>
            <p:nvPr/>
          </p:nvSpPr>
          <p:spPr>
            <a:xfrm>
              <a:off x="9719038" y="3925232"/>
              <a:ext cx="270051" cy="286395"/>
            </a:xfrm>
            <a:custGeom>
              <a:avLst/>
              <a:gdLst>
                <a:gd name="connsiteX0" fmla="*/ 113634 w 456991"/>
                <a:gd name="connsiteY0" fmla="*/ 0 h 484649"/>
                <a:gd name="connsiteX1" fmla="*/ 169020 w 456991"/>
                <a:gd name="connsiteY1" fmla="*/ 14241 h 484649"/>
                <a:gd name="connsiteX2" fmla="*/ 329666 w 456991"/>
                <a:gd name="connsiteY2" fmla="*/ 38759 h 484649"/>
                <a:gd name="connsiteX3" fmla="*/ 456991 w 456991"/>
                <a:gd name="connsiteY3" fmla="*/ 45188 h 484649"/>
                <a:gd name="connsiteX4" fmla="*/ 456991 w 456991"/>
                <a:gd name="connsiteY4" fmla="*/ 484649 h 484649"/>
                <a:gd name="connsiteX5" fmla="*/ 284734 w 456991"/>
                <a:gd name="connsiteY5" fmla="*/ 475951 h 484649"/>
                <a:gd name="connsiteX6" fmla="*/ 80453 w 456991"/>
                <a:gd name="connsiteY6" fmla="*/ 444774 h 484649"/>
                <a:gd name="connsiteX7" fmla="*/ 0 w 456991"/>
                <a:gd name="connsiteY7" fmla="*/ 424087 h 484649"/>
                <a:gd name="connsiteX8" fmla="*/ 113634 w 456991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1" h="484649">
                  <a:moveTo>
                    <a:pt x="113634" y="0"/>
                  </a:moveTo>
                  <a:lnTo>
                    <a:pt x="169020" y="14241"/>
                  </a:lnTo>
                  <a:cubicBezTo>
                    <a:pt x="221682" y="25018"/>
                    <a:pt x="275276" y="33235"/>
                    <a:pt x="329666" y="38759"/>
                  </a:cubicBezTo>
                  <a:lnTo>
                    <a:pt x="456991" y="45188"/>
                  </a:lnTo>
                  <a:lnTo>
                    <a:pt x="456991" y="484649"/>
                  </a:lnTo>
                  <a:lnTo>
                    <a:pt x="284734" y="475951"/>
                  </a:lnTo>
                  <a:cubicBezTo>
                    <a:pt x="215570" y="468927"/>
                    <a:pt x="147419" y="458477"/>
                    <a:pt x="80453" y="444774"/>
                  </a:cubicBezTo>
                  <a:lnTo>
                    <a:pt x="0" y="424087"/>
                  </a:lnTo>
                  <a:lnTo>
                    <a:pt x="113634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3091BF62-A575-4309-AA7E-4F2319393F4B}"/>
              </a:ext>
            </a:extLst>
          </p:cNvPr>
          <p:cNvGrpSpPr/>
          <p:nvPr/>
        </p:nvGrpSpPr>
        <p:grpSpPr>
          <a:xfrm>
            <a:off x="3988664" y="6191307"/>
            <a:ext cx="1236560" cy="248488"/>
            <a:chOff x="9764887" y="2269703"/>
            <a:chExt cx="2109424" cy="423891"/>
          </a:xfrm>
        </p:grpSpPr>
        <p:sp>
          <p:nvSpPr>
            <p:cNvPr id="227" name="모서리가 둥근 직사각형 46">
              <a:extLst>
                <a:ext uri="{FF2B5EF4-FFF2-40B4-BE49-F238E27FC236}">
                  <a16:creationId xmlns:a16="http://schemas.microsoft.com/office/drawing/2014/main" id="{A59062DB-8233-4327-B0F4-314F96239F65}"/>
                </a:ext>
              </a:extLst>
            </p:cNvPr>
            <p:cNvSpPr/>
            <p:nvPr/>
          </p:nvSpPr>
          <p:spPr>
            <a:xfrm>
              <a:off x="9786551" y="2302476"/>
              <a:ext cx="2087760" cy="35834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    MOVIE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65990D17-0FD0-4CB5-92A2-7A560BD18FCE}"/>
                </a:ext>
              </a:extLst>
            </p:cNvPr>
            <p:cNvSpPr/>
            <p:nvPr/>
          </p:nvSpPr>
          <p:spPr>
            <a:xfrm>
              <a:off x="9764887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B617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M</a:t>
              </a: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55" name="그룹 254">
            <a:extLst>
              <a:ext uri="{FF2B5EF4-FFF2-40B4-BE49-F238E27FC236}">
                <a16:creationId xmlns:a16="http://schemas.microsoft.com/office/drawing/2014/main" id="{0ED84425-018A-4A66-84EE-02452AABC33E}"/>
              </a:ext>
            </a:extLst>
          </p:cNvPr>
          <p:cNvGrpSpPr/>
          <p:nvPr/>
        </p:nvGrpSpPr>
        <p:grpSpPr>
          <a:xfrm>
            <a:off x="3440075" y="932829"/>
            <a:ext cx="1996706" cy="1996706"/>
            <a:chOff x="8796954" y="1782328"/>
            <a:chExt cx="2429299" cy="2429299"/>
          </a:xfrm>
        </p:grpSpPr>
        <p:sp>
          <p:nvSpPr>
            <p:cNvPr id="256" name="자유형: 도형 377">
              <a:extLst>
                <a:ext uri="{FF2B5EF4-FFF2-40B4-BE49-F238E27FC236}">
                  <a16:creationId xmlns:a16="http://schemas.microsoft.com/office/drawing/2014/main" id="{0947CD04-A954-4DA6-8B44-BA1612748689}"/>
                </a:ext>
              </a:extLst>
            </p:cNvPr>
            <p:cNvSpPr/>
            <p:nvPr/>
          </p:nvSpPr>
          <p:spPr>
            <a:xfrm>
              <a:off x="9719038" y="1782328"/>
              <a:ext cx="270051" cy="286395"/>
            </a:xfrm>
            <a:custGeom>
              <a:avLst/>
              <a:gdLst>
                <a:gd name="connsiteX0" fmla="*/ 456991 w 456991"/>
                <a:gd name="connsiteY0" fmla="*/ 0 h 484649"/>
                <a:gd name="connsiteX1" fmla="*/ 456991 w 456991"/>
                <a:gd name="connsiteY1" fmla="*/ 439461 h 484649"/>
                <a:gd name="connsiteX2" fmla="*/ 329666 w 456991"/>
                <a:gd name="connsiteY2" fmla="*/ 445890 h 484649"/>
                <a:gd name="connsiteX3" fmla="*/ 169020 w 456991"/>
                <a:gd name="connsiteY3" fmla="*/ 470408 h 484649"/>
                <a:gd name="connsiteX4" fmla="*/ 113634 w 456991"/>
                <a:gd name="connsiteY4" fmla="*/ 484649 h 484649"/>
                <a:gd name="connsiteX5" fmla="*/ 0 w 456991"/>
                <a:gd name="connsiteY5" fmla="*/ 60562 h 484649"/>
                <a:gd name="connsiteX6" fmla="*/ 80453 w 456991"/>
                <a:gd name="connsiteY6" fmla="*/ 39875 h 484649"/>
                <a:gd name="connsiteX7" fmla="*/ 284734 w 456991"/>
                <a:gd name="connsiteY7" fmla="*/ 8698 h 484649"/>
                <a:gd name="connsiteX8" fmla="*/ 456991 w 456991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1" h="484649">
                  <a:moveTo>
                    <a:pt x="456991" y="0"/>
                  </a:moveTo>
                  <a:lnTo>
                    <a:pt x="456991" y="439461"/>
                  </a:lnTo>
                  <a:lnTo>
                    <a:pt x="329666" y="445890"/>
                  </a:lnTo>
                  <a:cubicBezTo>
                    <a:pt x="275276" y="451414"/>
                    <a:pt x="221682" y="459632"/>
                    <a:pt x="169020" y="470408"/>
                  </a:cubicBezTo>
                  <a:lnTo>
                    <a:pt x="113634" y="484649"/>
                  </a:lnTo>
                  <a:lnTo>
                    <a:pt x="0" y="60562"/>
                  </a:lnTo>
                  <a:lnTo>
                    <a:pt x="80453" y="39875"/>
                  </a:lnTo>
                  <a:cubicBezTo>
                    <a:pt x="147419" y="26172"/>
                    <a:pt x="215570" y="15722"/>
                    <a:pt x="284734" y="8698"/>
                  </a:cubicBezTo>
                  <a:lnTo>
                    <a:pt x="456991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57" name="자유형: 도형 378">
              <a:extLst>
                <a:ext uri="{FF2B5EF4-FFF2-40B4-BE49-F238E27FC236}">
                  <a16:creationId xmlns:a16="http://schemas.microsoft.com/office/drawing/2014/main" id="{3BC0EC04-DCC2-4037-A54B-D6EB623E00E3}"/>
                </a:ext>
              </a:extLst>
            </p:cNvPr>
            <p:cNvSpPr/>
            <p:nvPr/>
          </p:nvSpPr>
          <p:spPr>
            <a:xfrm>
              <a:off x="10034118" y="1782328"/>
              <a:ext cx="270052" cy="286395"/>
            </a:xfrm>
            <a:custGeom>
              <a:avLst/>
              <a:gdLst>
                <a:gd name="connsiteX0" fmla="*/ 0 w 456992"/>
                <a:gd name="connsiteY0" fmla="*/ 0 h 484649"/>
                <a:gd name="connsiteX1" fmla="*/ 172257 w 456992"/>
                <a:gd name="connsiteY1" fmla="*/ 8698 h 484649"/>
                <a:gd name="connsiteX2" fmla="*/ 376538 w 456992"/>
                <a:gd name="connsiteY2" fmla="*/ 39875 h 484649"/>
                <a:gd name="connsiteX3" fmla="*/ 456992 w 456992"/>
                <a:gd name="connsiteY3" fmla="*/ 60562 h 484649"/>
                <a:gd name="connsiteX4" fmla="*/ 343358 w 456992"/>
                <a:gd name="connsiteY4" fmla="*/ 484649 h 484649"/>
                <a:gd name="connsiteX5" fmla="*/ 287971 w 456992"/>
                <a:gd name="connsiteY5" fmla="*/ 470408 h 484649"/>
                <a:gd name="connsiteX6" fmla="*/ 127325 w 456992"/>
                <a:gd name="connsiteY6" fmla="*/ 445890 h 484649"/>
                <a:gd name="connsiteX7" fmla="*/ 0 w 456992"/>
                <a:gd name="connsiteY7" fmla="*/ 439461 h 484649"/>
                <a:gd name="connsiteX8" fmla="*/ 0 w 456992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2" h="484649">
                  <a:moveTo>
                    <a:pt x="0" y="0"/>
                  </a:moveTo>
                  <a:lnTo>
                    <a:pt x="172257" y="8698"/>
                  </a:lnTo>
                  <a:cubicBezTo>
                    <a:pt x="241421" y="15722"/>
                    <a:pt x="309572" y="26172"/>
                    <a:pt x="376538" y="39875"/>
                  </a:cubicBezTo>
                  <a:lnTo>
                    <a:pt x="456992" y="60562"/>
                  </a:lnTo>
                  <a:lnTo>
                    <a:pt x="343358" y="484649"/>
                  </a:lnTo>
                  <a:lnTo>
                    <a:pt x="287971" y="470408"/>
                  </a:lnTo>
                  <a:cubicBezTo>
                    <a:pt x="235309" y="459632"/>
                    <a:pt x="181715" y="451414"/>
                    <a:pt x="127325" y="445890"/>
                  </a:cubicBezTo>
                  <a:lnTo>
                    <a:pt x="0" y="439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58" name="자유형: 도형 379">
              <a:extLst>
                <a:ext uri="{FF2B5EF4-FFF2-40B4-BE49-F238E27FC236}">
                  <a16:creationId xmlns:a16="http://schemas.microsoft.com/office/drawing/2014/main" id="{A1F20A6D-9B44-42FB-B108-80A2C407747E}"/>
                </a:ext>
              </a:extLst>
            </p:cNvPr>
            <p:cNvSpPr/>
            <p:nvPr/>
          </p:nvSpPr>
          <p:spPr>
            <a:xfrm>
              <a:off x="9423424" y="1829330"/>
              <a:ext cx="319150" cy="328590"/>
            </a:xfrm>
            <a:custGeom>
              <a:avLst/>
              <a:gdLst>
                <a:gd name="connsiteX0" fmla="*/ 426444 w 540078"/>
                <a:gd name="connsiteY0" fmla="*/ 0 h 556052"/>
                <a:gd name="connsiteX1" fmla="*/ 540078 w 540078"/>
                <a:gd name="connsiteY1" fmla="*/ 424087 h 556052"/>
                <a:gd name="connsiteX2" fmla="*/ 514212 w 540078"/>
                <a:gd name="connsiteY2" fmla="*/ 430737 h 556052"/>
                <a:gd name="connsiteX3" fmla="*/ 224132 w 540078"/>
                <a:gd name="connsiteY3" fmla="*/ 553275 h 556052"/>
                <a:gd name="connsiteX4" fmla="*/ 219561 w 540078"/>
                <a:gd name="connsiteY4" fmla="*/ 556052 h 556052"/>
                <a:gd name="connsiteX5" fmla="*/ 0 w 540078"/>
                <a:gd name="connsiteY5" fmla="*/ 175760 h 556052"/>
                <a:gd name="connsiteX6" fmla="*/ 14659 w 540078"/>
                <a:gd name="connsiteY6" fmla="*/ 166854 h 556052"/>
                <a:gd name="connsiteX7" fmla="*/ 383530 w 540078"/>
                <a:gd name="connsiteY7" fmla="*/ 11034 h 556052"/>
                <a:gd name="connsiteX8" fmla="*/ 426444 w 540078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8" h="556052">
                  <a:moveTo>
                    <a:pt x="426444" y="0"/>
                  </a:moveTo>
                  <a:lnTo>
                    <a:pt x="540078" y="424087"/>
                  </a:lnTo>
                  <a:lnTo>
                    <a:pt x="514212" y="430737"/>
                  </a:lnTo>
                  <a:cubicBezTo>
                    <a:pt x="412888" y="462253"/>
                    <a:pt x="315833" y="503460"/>
                    <a:pt x="224132" y="553275"/>
                  </a:cubicBezTo>
                  <a:lnTo>
                    <a:pt x="219561" y="556052"/>
                  </a:lnTo>
                  <a:lnTo>
                    <a:pt x="0" y="175760"/>
                  </a:lnTo>
                  <a:lnTo>
                    <a:pt x="14659" y="166854"/>
                  </a:lnTo>
                  <a:cubicBezTo>
                    <a:pt x="131267" y="103509"/>
                    <a:pt x="254684" y="51109"/>
                    <a:pt x="383530" y="11034"/>
                  </a:cubicBezTo>
                  <a:lnTo>
                    <a:pt x="426444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59" name="자유형: 도형 380">
              <a:extLst>
                <a:ext uri="{FF2B5EF4-FFF2-40B4-BE49-F238E27FC236}">
                  <a16:creationId xmlns:a16="http://schemas.microsoft.com/office/drawing/2014/main" id="{459D94AB-18F9-4196-B4B8-D8C2FD83A336}"/>
                </a:ext>
              </a:extLst>
            </p:cNvPr>
            <p:cNvSpPr/>
            <p:nvPr/>
          </p:nvSpPr>
          <p:spPr>
            <a:xfrm>
              <a:off x="10280633" y="1829330"/>
              <a:ext cx="319150" cy="328590"/>
            </a:xfrm>
            <a:custGeom>
              <a:avLst/>
              <a:gdLst>
                <a:gd name="connsiteX0" fmla="*/ 113633 w 540077"/>
                <a:gd name="connsiteY0" fmla="*/ 0 h 556052"/>
                <a:gd name="connsiteX1" fmla="*/ 156546 w 540077"/>
                <a:gd name="connsiteY1" fmla="*/ 11034 h 556052"/>
                <a:gd name="connsiteX2" fmla="*/ 525417 w 540077"/>
                <a:gd name="connsiteY2" fmla="*/ 166854 h 556052"/>
                <a:gd name="connsiteX3" fmla="*/ 540077 w 540077"/>
                <a:gd name="connsiteY3" fmla="*/ 175760 h 556052"/>
                <a:gd name="connsiteX4" fmla="*/ 320516 w 540077"/>
                <a:gd name="connsiteY4" fmla="*/ 556052 h 556052"/>
                <a:gd name="connsiteX5" fmla="*/ 315944 w 540077"/>
                <a:gd name="connsiteY5" fmla="*/ 553275 h 556052"/>
                <a:gd name="connsiteX6" fmla="*/ 25864 w 540077"/>
                <a:gd name="connsiteY6" fmla="*/ 430737 h 556052"/>
                <a:gd name="connsiteX7" fmla="*/ 0 w 540077"/>
                <a:gd name="connsiteY7" fmla="*/ 424087 h 556052"/>
                <a:gd name="connsiteX8" fmla="*/ 113633 w 540077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7" h="556052">
                  <a:moveTo>
                    <a:pt x="113633" y="0"/>
                  </a:moveTo>
                  <a:lnTo>
                    <a:pt x="156546" y="11034"/>
                  </a:lnTo>
                  <a:cubicBezTo>
                    <a:pt x="285393" y="51109"/>
                    <a:pt x="408810" y="103509"/>
                    <a:pt x="525417" y="166854"/>
                  </a:cubicBezTo>
                  <a:lnTo>
                    <a:pt x="540077" y="175760"/>
                  </a:lnTo>
                  <a:lnTo>
                    <a:pt x="320516" y="556052"/>
                  </a:lnTo>
                  <a:lnTo>
                    <a:pt x="315944" y="553275"/>
                  </a:lnTo>
                  <a:cubicBezTo>
                    <a:pt x="224244" y="503460"/>
                    <a:pt x="127189" y="462253"/>
                    <a:pt x="25864" y="430737"/>
                  </a:cubicBezTo>
                  <a:lnTo>
                    <a:pt x="0" y="424087"/>
                  </a:lnTo>
                  <a:lnTo>
                    <a:pt x="113633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60" name="자유형: 도형 381">
              <a:extLst>
                <a:ext uri="{FF2B5EF4-FFF2-40B4-BE49-F238E27FC236}">
                  <a16:creationId xmlns:a16="http://schemas.microsoft.com/office/drawing/2014/main" id="{F965AEE2-2D8E-4E8A-A02B-730FBFACC0EA}"/>
                </a:ext>
              </a:extLst>
            </p:cNvPr>
            <p:cNvSpPr/>
            <p:nvPr/>
          </p:nvSpPr>
          <p:spPr>
            <a:xfrm>
              <a:off x="9168592" y="1956578"/>
              <a:ext cx="346085" cy="349179"/>
            </a:xfrm>
            <a:custGeom>
              <a:avLst/>
              <a:gdLst>
                <a:gd name="connsiteX0" fmla="*/ 366097 w 585658"/>
                <a:gd name="connsiteY0" fmla="*/ 0 h 590893"/>
                <a:gd name="connsiteX1" fmla="*/ 585658 w 585658"/>
                <a:gd name="connsiteY1" fmla="*/ 380292 h 590893"/>
                <a:gd name="connsiteX2" fmla="*/ 521970 w 585658"/>
                <a:gd name="connsiteY2" fmla="*/ 418983 h 590893"/>
                <a:gd name="connsiteX3" fmla="*/ 397416 w 585658"/>
                <a:gd name="connsiteY3" fmla="*/ 512123 h 590893"/>
                <a:gd name="connsiteX4" fmla="*/ 310746 w 585658"/>
                <a:gd name="connsiteY4" fmla="*/ 590893 h 590893"/>
                <a:gd name="connsiteX5" fmla="*/ 0 w 585658"/>
                <a:gd name="connsiteY5" fmla="*/ 280147 h 590893"/>
                <a:gd name="connsiteX6" fmla="*/ 117877 w 585658"/>
                <a:gd name="connsiteY6" fmla="*/ 173013 h 590893"/>
                <a:gd name="connsiteX7" fmla="*/ 276263 w 585658"/>
                <a:gd name="connsiteY7" fmla="*/ 54575 h 590893"/>
                <a:gd name="connsiteX8" fmla="*/ 366097 w 585658"/>
                <a:gd name="connsiteY8" fmla="*/ 0 h 59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8" h="590893">
                  <a:moveTo>
                    <a:pt x="366097" y="0"/>
                  </a:moveTo>
                  <a:lnTo>
                    <a:pt x="585658" y="380292"/>
                  </a:lnTo>
                  <a:lnTo>
                    <a:pt x="521970" y="418983"/>
                  </a:lnTo>
                  <a:cubicBezTo>
                    <a:pt x="478933" y="448058"/>
                    <a:pt x="437369" y="479150"/>
                    <a:pt x="397416" y="512123"/>
                  </a:cubicBezTo>
                  <a:lnTo>
                    <a:pt x="310746" y="590893"/>
                  </a:lnTo>
                  <a:lnTo>
                    <a:pt x="0" y="280147"/>
                  </a:lnTo>
                  <a:lnTo>
                    <a:pt x="117877" y="173013"/>
                  </a:lnTo>
                  <a:cubicBezTo>
                    <a:pt x="168683" y="131084"/>
                    <a:pt x="221536" y="91548"/>
                    <a:pt x="276263" y="54575"/>
                  </a:cubicBezTo>
                  <a:lnTo>
                    <a:pt x="366097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61" name="자유형: 도형 382">
              <a:extLst>
                <a:ext uri="{FF2B5EF4-FFF2-40B4-BE49-F238E27FC236}">
                  <a16:creationId xmlns:a16="http://schemas.microsoft.com/office/drawing/2014/main" id="{5C831E32-4945-4276-B4F2-523A4DCD5115}"/>
                </a:ext>
              </a:extLst>
            </p:cNvPr>
            <p:cNvSpPr/>
            <p:nvPr/>
          </p:nvSpPr>
          <p:spPr>
            <a:xfrm>
              <a:off x="10508530" y="1956578"/>
              <a:ext cx="346085" cy="349179"/>
            </a:xfrm>
            <a:custGeom>
              <a:avLst/>
              <a:gdLst>
                <a:gd name="connsiteX0" fmla="*/ 219562 w 585657"/>
                <a:gd name="connsiteY0" fmla="*/ 0 h 590893"/>
                <a:gd name="connsiteX1" fmla="*/ 309394 w 585657"/>
                <a:gd name="connsiteY1" fmla="*/ 54575 h 590893"/>
                <a:gd name="connsiteX2" fmla="*/ 467780 w 585657"/>
                <a:gd name="connsiteY2" fmla="*/ 173013 h 590893"/>
                <a:gd name="connsiteX3" fmla="*/ 585657 w 585657"/>
                <a:gd name="connsiteY3" fmla="*/ 280147 h 590893"/>
                <a:gd name="connsiteX4" fmla="*/ 274911 w 585657"/>
                <a:gd name="connsiteY4" fmla="*/ 590893 h 590893"/>
                <a:gd name="connsiteX5" fmla="*/ 188241 w 585657"/>
                <a:gd name="connsiteY5" fmla="*/ 512123 h 590893"/>
                <a:gd name="connsiteX6" fmla="*/ 63687 w 585657"/>
                <a:gd name="connsiteY6" fmla="*/ 418983 h 590893"/>
                <a:gd name="connsiteX7" fmla="*/ 0 w 585657"/>
                <a:gd name="connsiteY7" fmla="*/ 380292 h 590893"/>
                <a:gd name="connsiteX8" fmla="*/ 219562 w 585657"/>
                <a:gd name="connsiteY8" fmla="*/ 0 h 59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7" h="590893">
                  <a:moveTo>
                    <a:pt x="219562" y="0"/>
                  </a:moveTo>
                  <a:lnTo>
                    <a:pt x="309394" y="54575"/>
                  </a:lnTo>
                  <a:cubicBezTo>
                    <a:pt x="364122" y="91548"/>
                    <a:pt x="416974" y="131084"/>
                    <a:pt x="467780" y="173013"/>
                  </a:cubicBezTo>
                  <a:lnTo>
                    <a:pt x="585657" y="280147"/>
                  </a:lnTo>
                  <a:lnTo>
                    <a:pt x="274911" y="590893"/>
                  </a:lnTo>
                  <a:lnTo>
                    <a:pt x="188241" y="512123"/>
                  </a:lnTo>
                  <a:cubicBezTo>
                    <a:pt x="148288" y="479150"/>
                    <a:pt x="106725" y="448058"/>
                    <a:pt x="63687" y="418983"/>
                  </a:cubicBezTo>
                  <a:lnTo>
                    <a:pt x="0" y="380292"/>
                  </a:lnTo>
                  <a:lnTo>
                    <a:pt x="21956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62" name="자유형: 도형 383">
              <a:extLst>
                <a:ext uri="{FF2B5EF4-FFF2-40B4-BE49-F238E27FC236}">
                  <a16:creationId xmlns:a16="http://schemas.microsoft.com/office/drawing/2014/main" id="{CE6DFFB4-070F-4129-A977-3A0682CD8E38}"/>
                </a:ext>
              </a:extLst>
            </p:cNvPr>
            <p:cNvSpPr/>
            <p:nvPr/>
          </p:nvSpPr>
          <p:spPr>
            <a:xfrm>
              <a:off x="8971204" y="2153966"/>
              <a:ext cx="349179" cy="346085"/>
            </a:xfrm>
            <a:custGeom>
              <a:avLst/>
              <a:gdLst>
                <a:gd name="connsiteX0" fmla="*/ 280147 w 590893"/>
                <a:gd name="connsiteY0" fmla="*/ 0 h 585658"/>
                <a:gd name="connsiteX1" fmla="*/ 590893 w 590893"/>
                <a:gd name="connsiteY1" fmla="*/ 310746 h 585658"/>
                <a:gd name="connsiteX2" fmla="*/ 512123 w 590893"/>
                <a:gd name="connsiteY2" fmla="*/ 397416 h 585658"/>
                <a:gd name="connsiteX3" fmla="*/ 418983 w 590893"/>
                <a:gd name="connsiteY3" fmla="*/ 521970 h 585658"/>
                <a:gd name="connsiteX4" fmla="*/ 380292 w 590893"/>
                <a:gd name="connsiteY4" fmla="*/ 585658 h 585658"/>
                <a:gd name="connsiteX5" fmla="*/ 0 w 590893"/>
                <a:gd name="connsiteY5" fmla="*/ 366096 h 585658"/>
                <a:gd name="connsiteX6" fmla="*/ 54575 w 590893"/>
                <a:gd name="connsiteY6" fmla="*/ 276263 h 585658"/>
                <a:gd name="connsiteX7" fmla="*/ 173013 w 590893"/>
                <a:gd name="connsiteY7" fmla="*/ 117877 h 585658"/>
                <a:gd name="connsiteX8" fmla="*/ 280147 w 590893"/>
                <a:gd name="connsiteY8" fmla="*/ 0 h 58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3" h="585658">
                  <a:moveTo>
                    <a:pt x="280147" y="0"/>
                  </a:moveTo>
                  <a:lnTo>
                    <a:pt x="590893" y="310746"/>
                  </a:lnTo>
                  <a:lnTo>
                    <a:pt x="512123" y="397416"/>
                  </a:lnTo>
                  <a:cubicBezTo>
                    <a:pt x="479150" y="437369"/>
                    <a:pt x="448058" y="478933"/>
                    <a:pt x="418983" y="521970"/>
                  </a:cubicBezTo>
                  <a:lnTo>
                    <a:pt x="380292" y="585658"/>
                  </a:lnTo>
                  <a:lnTo>
                    <a:pt x="0" y="366096"/>
                  </a:lnTo>
                  <a:lnTo>
                    <a:pt x="54575" y="276263"/>
                  </a:lnTo>
                  <a:cubicBezTo>
                    <a:pt x="91548" y="221536"/>
                    <a:pt x="131085" y="168683"/>
                    <a:pt x="173013" y="117877"/>
                  </a:cubicBezTo>
                  <a:lnTo>
                    <a:pt x="280147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63" name="자유형: 도형 384">
              <a:extLst>
                <a:ext uri="{FF2B5EF4-FFF2-40B4-BE49-F238E27FC236}">
                  <a16:creationId xmlns:a16="http://schemas.microsoft.com/office/drawing/2014/main" id="{E8632858-A82F-4383-872C-4755EBB13D74}"/>
                </a:ext>
              </a:extLst>
            </p:cNvPr>
            <p:cNvSpPr/>
            <p:nvPr/>
          </p:nvSpPr>
          <p:spPr>
            <a:xfrm>
              <a:off x="10702824" y="2153966"/>
              <a:ext cx="349178" cy="346085"/>
            </a:xfrm>
            <a:custGeom>
              <a:avLst/>
              <a:gdLst>
                <a:gd name="connsiteX0" fmla="*/ 310746 w 590892"/>
                <a:gd name="connsiteY0" fmla="*/ 0 h 585658"/>
                <a:gd name="connsiteX1" fmla="*/ 417879 w 590892"/>
                <a:gd name="connsiteY1" fmla="*/ 117877 h 585658"/>
                <a:gd name="connsiteX2" fmla="*/ 536317 w 590892"/>
                <a:gd name="connsiteY2" fmla="*/ 276263 h 585658"/>
                <a:gd name="connsiteX3" fmla="*/ 590892 w 590892"/>
                <a:gd name="connsiteY3" fmla="*/ 366096 h 585658"/>
                <a:gd name="connsiteX4" fmla="*/ 210600 w 590892"/>
                <a:gd name="connsiteY4" fmla="*/ 585658 h 585658"/>
                <a:gd name="connsiteX5" fmla="*/ 171909 w 590892"/>
                <a:gd name="connsiteY5" fmla="*/ 521970 h 585658"/>
                <a:gd name="connsiteX6" fmla="*/ 78769 w 590892"/>
                <a:gd name="connsiteY6" fmla="*/ 397416 h 585658"/>
                <a:gd name="connsiteX7" fmla="*/ 0 w 590892"/>
                <a:gd name="connsiteY7" fmla="*/ 310747 h 585658"/>
                <a:gd name="connsiteX8" fmla="*/ 310746 w 590892"/>
                <a:gd name="connsiteY8" fmla="*/ 0 h 58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2" h="585658">
                  <a:moveTo>
                    <a:pt x="310746" y="0"/>
                  </a:moveTo>
                  <a:lnTo>
                    <a:pt x="417879" y="117877"/>
                  </a:lnTo>
                  <a:cubicBezTo>
                    <a:pt x="459808" y="168683"/>
                    <a:pt x="499345" y="221536"/>
                    <a:pt x="536317" y="276263"/>
                  </a:cubicBezTo>
                  <a:lnTo>
                    <a:pt x="590892" y="366096"/>
                  </a:lnTo>
                  <a:lnTo>
                    <a:pt x="210600" y="585658"/>
                  </a:lnTo>
                  <a:lnTo>
                    <a:pt x="171909" y="521970"/>
                  </a:lnTo>
                  <a:cubicBezTo>
                    <a:pt x="142834" y="478933"/>
                    <a:pt x="111742" y="437369"/>
                    <a:pt x="78769" y="397416"/>
                  </a:cubicBezTo>
                  <a:lnTo>
                    <a:pt x="0" y="310747"/>
                  </a:lnTo>
                  <a:lnTo>
                    <a:pt x="31074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64" name="자유형: 도형 385">
              <a:extLst>
                <a:ext uri="{FF2B5EF4-FFF2-40B4-BE49-F238E27FC236}">
                  <a16:creationId xmlns:a16="http://schemas.microsoft.com/office/drawing/2014/main" id="{F1F654A2-0874-45E1-AF3A-05BDCF21EE99}"/>
                </a:ext>
              </a:extLst>
            </p:cNvPr>
            <p:cNvSpPr/>
            <p:nvPr/>
          </p:nvSpPr>
          <p:spPr>
            <a:xfrm>
              <a:off x="8843956" y="2408799"/>
              <a:ext cx="328590" cy="319150"/>
            </a:xfrm>
            <a:custGeom>
              <a:avLst/>
              <a:gdLst>
                <a:gd name="connsiteX0" fmla="*/ 175760 w 556052"/>
                <a:gd name="connsiteY0" fmla="*/ 0 h 540077"/>
                <a:gd name="connsiteX1" fmla="*/ 556052 w 556052"/>
                <a:gd name="connsiteY1" fmla="*/ 219561 h 540077"/>
                <a:gd name="connsiteX2" fmla="*/ 553275 w 556052"/>
                <a:gd name="connsiteY2" fmla="*/ 224132 h 540077"/>
                <a:gd name="connsiteX3" fmla="*/ 430737 w 556052"/>
                <a:gd name="connsiteY3" fmla="*/ 514212 h 540077"/>
                <a:gd name="connsiteX4" fmla="*/ 424087 w 556052"/>
                <a:gd name="connsiteY4" fmla="*/ 540077 h 540077"/>
                <a:gd name="connsiteX5" fmla="*/ 0 w 556052"/>
                <a:gd name="connsiteY5" fmla="*/ 426443 h 540077"/>
                <a:gd name="connsiteX6" fmla="*/ 11034 w 556052"/>
                <a:gd name="connsiteY6" fmla="*/ 383530 h 540077"/>
                <a:gd name="connsiteX7" fmla="*/ 166854 w 556052"/>
                <a:gd name="connsiteY7" fmla="*/ 14659 h 540077"/>
                <a:gd name="connsiteX8" fmla="*/ 175760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175760" y="0"/>
                  </a:moveTo>
                  <a:lnTo>
                    <a:pt x="556052" y="219561"/>
                  </a:lnTo>
                  <a:lnTo>
                    <a:pt x="553275" y="224132"/>
                  </a:lnTo>
                  <a:cubicBezTo>
                    <a:pt x="503460" y="315833"/>
                    <a:pt x="462253" y="412888"/>
                    <a:pt x="430737" y="514212"/>
                  </a:cubicBezTo>
                  <a:lnTo>
                    <a:pt x="424087" y="540077"/>
                  </a:lnTo>
                  <a:lnTo>
                    <a:pt x="0" y="426443"/>
                  </a:lnTo>
                  <a:lnTo>
                    <a:pt x="11034" y="383530"/>
                  </a:lnTo>
                  <a:cubicBezTo>
                    <a:pt x="51109" y="254684"/>
                    <a:pt x="103509" y="131267"/>
                    <a:pt x="166854" y="14659"/>
                  </a:cubicBezTo>
                  <a:lnTo>
                    <a:pt x="17576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65" name="자유형: 도형 386">
              <a:extLst>
                <a:ext uri="{FF2B5EF4-FFF2-40B4-BE49-F238E27FC236}">
                  <a16:creationId xmlns:a16="http://schemas.microsoft.com/office/drawing/2014/main" id="{920467B0-62AC-4697-BA90-4058A573AB95}"/>
                </a:ext>
              </a:extLst>
            </p:cNvPr>
            <p:cNvSpPr/>
            <p:nvPr/>
          </p:nvSpPr>
          <p:spPr>
            <a:xfrm>
              <a:off x="10850660" y="2408799"/>
              <a:ext cx="328590" cy="319150"/>
            </a:xfrm>
            <a:custGeom>
              <a:avLst/>
              <a:gdLst>
                <a:gd name="connsiteX0" fmla="*/ 380292 w 556052"/>
                <a:gd name="connsiteY0" fmla="*/ 0 h 540077"/>
                <a:gd name="connsiteX1" fmla="*/ 389198 w 556052"/>
                <a:gd name="connsiteY1" fmla="*/ 14659 h 540077"/>
                <a:gd name="connsiteX2" fmla="*/ 545018 w 556052"/>
                <a:gd name="connsiteY2" fmla="*/ 383530 h 540077"/>
                <a:gd name="connsiteX3" fmla="*/ 556052 w 556052"/>
                <a:gd name="connsiteY3" fmla="*/ 426443 h 540077"/>
                <a:gd name="connsiteX4" fmla="*/ 131966 w 556052"/>
                <a:gd name="connsiteY4" fmla="*/ 540077 h 540077"/>
                <a:gd name="connsiteX5" fmla="*/ 125315 w 556052"/>
                <a:gd name="connsiteY5" fmla="*/ 514212 h 540077"/>
                <a:gd name="connsiteX6" fmla="*/ 2777 w 556052"/>
                <a:gd name="connsiteY6" fmla="*/ 224132 h 540077"/>
                <a:gd name="connsiteX7" fmla="*/ 0 w 556052"/>
                <a:gd name="connsiteY7" fmla="*/ 219561 h 540077"/>
                <a:gd name="connsiteX8" fmla="*/ 380292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380292" y="0"/>
                  </a:moveTo>
                  <a:lnTo>
                    <a:pt x="389198" y="14659"/>
                  </a:lnTo>
                  <a:cubicBezTo>
                    <a:pt x="452543" y="131267"/>
                    <a:pt x="504943" y="254684"/>
                    <a:pt x="545018" y="383530"/>
                  </a:cubicBezTo>
                  <a:lnTo>
                    <a:pt x="556052" y="426443"/>
                  </a:lnTo>
                  <a:lnTo>
                    <a:pt x="131966" y="540077"/>
                  </a:lnTo>
                  <a:lnTo>
                    <a:pt x="125315" y="514212"/>
                  </a:lnTo>
                  <a:cubicBezTo>
                    <a:pt x="93800" y="412888"/>
                    <a:pt x="52592" y="315833"/>
                    <a:pt x="2777" y="224132"/>
                  </a:cubicBezTo>
                  <a:lnTo>
                    <a:pt x="0" y="219561"/>
                  </a:lnTo>
                  <a:lnTo>
                    <a:pt x="38029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66" name="자유형: 도형 387">
              <a:extLst>
                <a:ext uri="{FF2B5EF4-FFF2-40B4-BE49-F238E27FC236}">
                  <a16:creationId xmlns:a16="http://schemas.microsoft.com/office/drawing/2014/main" id="{5D96CB0B-8D3B-4361-8112-4A3DB708BA5A}"/>
                </a:ext>
              </a:extLst>
            </p:cNvPr>
            <p:cNvSpPr/>
            <p:nvPr/>
          </p:nvSpPr>
          <p:spPr>
            <a:xfrm>
              <a:off x="8796954" y="2704411"/>
              <a:ext cx="286395" cy="270052"/>
            </a:xfrm>
            <a:custGeom>
              <a:avLst/>
              <a:gdLst>
                <a:gd name="connsiteX0" fmla="*/ 60562 w 484649"/>
                <a:gd name="connsiteY0" fmla="*/ 0 h 456992"/>
                <a:gd name="connsiteX1" fmla="*/ 484649 w 484649"/>
                <a:gd name="connsiteY1" fmla="*/ 113633 h 456992"/>
                <a:gd name="connsiteX2" fmla="*/ 470408 w 484649"/>
                <a:gd name="connsiteY2" fmla="*/ 169020 h 456992"/>
                <a:gd name="connsiteX3" fmla="*/ 445890 w 484649"/>
                <a:gd name="connsiteY3" fmla="*/ 329666 h 456992"/>
                <a:gd name="connsiteX4" fmla="*/ 439461 w 484649"/>
                <a:gd name="connsiteY4" fmla="*/ 456992 h 456992"/>
                <a:gd name="connsiteX5" fmla="*/ 0 w 484649"/>
                <a:gd name="connsiteY5" fmla="*/ 456992 h 456992"/>
                <a:gd name="connsiteX6" fmla="*/ 8698 w 484649"/>
                <a:gd name="connsiteY6" fmla="*/ 284734 h 456992"/>
                <a:gd name="connsiteX7" fmla="*/ 39875 w 484649"/>
                <a:gd name="connsiteY7" fmla="*/ 80453 h 456992"/>
                <a:gd name="connsiteX8" fmla="*/ 60562 w 484649"/>
                <a:gd name="connsiteY8" fmla="*/ 0 h 45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2">
                  <a:moveTo>
                    <a:pt x="60562" y="0"/>
                  </a:moveTo>
                  <a:lnTo>
                    <a:pt x="484649" y="113633"/>
                  </a:lnTo>
                  <a:lnTo>
                    <a:pt x="470408" y="169020"/>
                  </a:lnTo>
                  <a:cubicBezTo>
                    <a:pt x="459632" y="221682"/>
                    <a:pt x="451414" y="275276"/>
                    <a:pt x="445890" y="329666"/>
                  </a:cubicBezTo>
                  <a:lnTo>
                    <a:pt x="439461" y="456992"/>
                  </a:lnTo>
                  <a:lnTo>
                    <a:pt x="0" y="456992"/>
                  </a:lnTo>
                  <a:lnTo>
                    <a:pt x="8698" y="284734"/>
                  </a:lnTo>
                  <a:cubicBezTo>
                    <a:pt x="15722" y="215570"/>
                    <a:pt x="26172" y="147419"/>
                    <a:pt x="39875" y="80453"/>
                  </a:cubicBezTo>
                  <a:lnTo>
                    <a:pt x="6056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67" name="자유형: 도형 388">
              <a:extLst>
                <a:ext uri="{FF2B5EF4-FFF2-40B4-BE49-F238E27FC236}">
                  <a16:creationId xmlns:a16="http://schemas.microsoft.com/office/drawing/2014/main" id="{D1177554-C962-469C-B9A4-81A22B5497C5}"/>
                </a:ext>
              </a:extLst>
            </p:cNvPr>
            <p:cNvSpPr/>
            <p:nvPr/>
          </p:nvSpPr>
          <p:spPr>
            <a:xfrm>
              <a:off x="10939858" y="2704411"/>
              <a:ext cx="286395" cy="270052"/>
            </a:xfrm>
            <a:custGeom>
              <a:avLst/>
              <a:gdLst>
                <a:gd name="connsiteX0" fmla="*/ 424087 w 484649"/>
                <a:gd name="connsiteY0" fmla="*/ 0 h 456992"/>
                <a:gd name="connsiteX1" fmla="*/ 444774 w 484649"/>
                <a:gd name="connsiteY1" fmla="*/ 80453 h 456992"/>
                <a:gd name="connsiteX2" fmla="*/ 475951 w 484649"/>
                <a:gd name="connsiteY2" fmla="*/ 284734 h 456992"/>
                <a:gd name="connsiteX3" fmla="*/ 484649 w 484649"/>
                <a:gd name="connsiteY3" fmla="*/ 456992 h 456992"/>
                <a:gd name="connsiteX4" fmla="*/ 45188 w 484649"/>
                <a:gd name="connsiteY4" fmla="*/ 456992 h 456992"/>
                <a:gd name="connsiteX5" fmla="*/ 38759 w 484649"/>
                <a:gd name="connsiteY5" fmla="*/ 329666 h 456992"/>
                <a:gd name="connsiteX6" fmla="*/ 14241 w 484649"/>
                <a:gd name="connsiteY6" fmla="*/ 169020 h 456992"/>
                <a:gd name="connsiteX7" fmla="*/ 0 w 484649"/>
                <a:gd name="connsiteY7" fmla="*/ 113633 h 456992"/>
                <a:gd name="connsiteX8" fmla="*/ 424087 w 484649"/>
                <a:gd name="connsiteY8" fmla="*/ 0 h 45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2">
                  <a:moveTo>
                    <a:pt x="424087" y="0"/>
                  </a:moveTo>
                  <a:lnTo>
                    <a:pt x="444774" y="80453"/>
                  </a:lnTo>
                  <a:cubicBezTo>
                    <a:pt x="458477" y="147419"/>
                    <a:pt x="468927" y="215570"/>
                    <a:pt x="475951" y="284734"/>
                  </a:cubicBezTo>
                  <a:lnTo>
                    <a:pt x="484649" y="456992"/>
                  </a:lnTo>
                  <a:lnTo>
                    <a:pt x="45188" y="456992"/>
                  </a:lnTo>
                  <a:lnTo>
                    <a:pt x="38759" y="329666"/>
                  </a:lnTo>
                  <a:cubicBezTo>
                    <a:pt x="33235" y="275276"/>
                    <a:pt x="25018" y="221682"/>
                    <a:pt x="14241" y="169020"/>
                  </a:cubicBezTo>
                  <a:lnTo>
                    <a:pt x="0" y="113633"/>
                  </a:lnTo>
                  <a:lnTo>
                    <a:pt x="424087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68" name="자유형: 도형 389">
              <a:extLst>
                <a:ext uri="{FF2B5EF4-FFF2-40B4-BE49-F238E27FC236}">
                  <a16:creationId xmlns:a16="http://schemas.microsoft.com/office/drawing/2014/main" id="{7FAB035B-54DD-43AE-891C-ADAC12D75BB4}"/>
                </a:ext>
              </a:extLst>
            </p:cNvPr>
            <p:cNvSpPr/>
            <p:nvPr/>
          </p:nvSpPr>
          <p:spPr>
            <a:xfrm>
              <a:off x="8796954" y="3019493"/>
              <a:ext cx="286395" cy="270051"/>
            </a:xfrm>
            <a:custGeom>
              <a:avLst/>
              <a:gdLst>
                <a:gd name="connsiteX0" fmla="*/ 0 w 484649"/>
                <a:gd name="connsiteY0" fmla="*/ 0 h 456991"/>
                <a:gd name="connsiteX1" fmla="*/ 439461 w 484649"/>
                <a:gd name="connsiteY1" fmla="*/ 0 h 456991"/>
                <a:gd name="connsiteX2" fmla="*/ 445890 w 484649"/>
                <a:gd name="connsiteY2" fmla="*/ 127324 h 456991"/>
                <a:gd name="connsiteX3" fmla="*/ 470408 w 484649"/>
                <a:gd name="connsiteY3" fmla="*/ 287970 h 456991"/>
                <a:gd name="connsiteX4" fmla="*/ 484649 w 484649"/>
                <a:gd name="connsiteY4" fmla="*/ 343357 h 456991"/>
                <a:gd name="connsiteX5" fmla="*/ 60562 w 484649"/>
                <a:gd name="connsiteY5" fmla="*/ 456991 h 456991"/>
                <a:gd name="connsiteX6" fmla="*/ 39875 w 484649"/>
                <a:gd name="connsiteY6" fmla="*/ 376537 h 456991"/>
                <a:gd name="connsiteX7" fmla="*/ 8698 w 484649"/>
                <a:gd name="connsiteY7" fmla="*/ 172256 h 456991"/>
                <a:gd name="connsiteX8" fmla="*/ 0 w 484649"/>
                <a:gd name="connsiteY8" fmla="*/ 0 h 45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1">
                  <a:moveTo>
                    <a:pt x="0" y="0"/>
                  </a:moveTo>
                  <a:lnTo>
                    <a:pt x="439461" y="0"/>
                  </a:lnTo>
                  <a:lnTo>
                    <a:pt x="445890" y="127324"/>
                  </a:lnTo>
                  <a:cubicBezTo>
                    <a:pt x="451414" y="181714"/>
                    <a:pt x="459632" y="235308"/>
                    <a:pt x="470408" y="287970"/>
                  </a:cubicBezTo>
                  <a:lnTo>
                    <a:pt x="484649" y="343357"/>
                  </a:lnTo>
                  <a:lnTo>
                    <a:pt x="60562" y="456991"/>
                  </a:lnTo>
                  <a:lnTo>
                    <a:pt x="39875" y="376537"/>
                  </a:lnTo>
                  <a:cubicBezTo>
                    <a:pt x="26172" y="309571"/>
                    <a:pt x="15722" y="241420"/>
                    <a:pt x="8698" y="1722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69" name="자유형: 도형 390">
              <a:extLst>
                <a:ext uri="{FF2B5EF4-FFF2-40B4-BE49-F238E27FC236}">
                  <a16:creationId xmlns:a16="http://schemas.microsoft.com/office/drawing/2014/main" id="{038432C8-544D-4C0D-850B-B3184E977CBA}"/>
                </a:ext>
              </a:extLst>
            </p:cNvPr>
            <p:cNvSpPr/>
            <p:nvPr/>
          </p:nvSpPr>
          <p:spPr>
            <a:xfrm>
              <a:off x="10939858" y="3019493"/>
              <a:ext cx="286395" cy="270051"/>
            </a:xfrm>
            <a:custGeom>
              <a:avLst/>
              <a:gdLst>
                <a:gd name="connsiteX0" fmla="*/ 45188 w 484649"/>
                <a:gd name="connsiteY0" fmla="*/ 0 h 456991"/>
                <a:gd name="connsiteX1" fmla="*/ 484649 w 484649"/>
                <a:gd name="connsiteY1" fmla="*/ 0 h 456991"/>
                <a:gd name="connsiteX2" fmla="*/ 475951 w 484649"/>
                <a:gd name="connsiteY2" fmla="*/ 172256 h 456991"/>
                <a:gd name="connsiteX3" fmla="*/ 444774 w 484649"/>
                <a:gd name="connsiteY3" fmla="*/ 376537 h 456991"/>
                <a:gd name="connsiteX4" fmla="*/ 424087 w 484649"/>
                <a:gd name="connsiteY4" fmla="*/ 456991 h 456991"/>
                <a:gd name="connsiteX5" fmla="*/ 0 w 484649"/>
                <a:gd name="connsiteY5" fmla="*/ 343357 h 456991"/>
                <a:gd name="connsiteX6" fmla="*/ 14241 w 484649"/>
                <a:gd name="connsiteY6" fmla="*/ 287970 h 456991"/>
                <a:gd name="connsiteX7" fmla="*/ 38759 w 484649"/>
                <a:gd name="connsiteY7" fmla="*/ 127324 h 456991"/>
                <a:gd name="connsiteX8" fmla="*/ 45188 w 484649"/>
                <a:gd name="connsiteY8" fmla="*/ 0 h 45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1">
                  <a:moveTo>
                    <a:pt x="45188" y="0"/>
                  </a:moveTo>
                  <a:lnTo>
                    <a:pt x="484649" y="0"/>
                  </a:lnTo>
                  <a:lnTo>
                    <a:pt x="475951" y="172256"/>
                  </a:lnTo>
                  <a:cubicBezTo>
                    <a:pt x="468927" y="241420"/>
                    <a:pt x="458477" y="309571"/>
                    <a:pt x="444774" y="376537"/>
                  </a:cubicBezTo>
                  <a:lnTo>
                    <a:pt x="424087" y="456991"/>
                  </a:lnTo>
                  <a:lnTo>
                    <a:pt x="0" y="343357"/>
                  </a:lnTo>
                  <a:lnTo>
                    <a:pt x="14241" y="287970"/>
                  </a:lnTo>
                  <a:cubicBezTo>
                    <a:pt x="25018" y="235308"/>
                    <a:pt x="33235" y="181714"/>
                    <a:pt x="38759" y="127324"/>
                  </a:cubicBezTo>
                  <a:lnTo>
                    <a:pt x="45188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70" name="자유형: 도형 391">
              <a:extLst>
                <a:ext uri="{FF2B5EF4-FFF2-40B4-BE49-F238E27FC236}">
                  <a16:creationId xmlns:a16="http://schemas.microsoft.com/office/drawing/2014/main" id="{A3D5144B-1FEA-4FA3-B0E6-8ACBBF205B55}"/>
                </a:ext>
              </a:extLst>
            </p:cNvPr>
            <p:cNvSpPr/>
            <p:nvPr/>
          </p:nvSpPr>
          <p:spPr>
            <a:xfrm>
              <a:off x="8843956" y="3266007"/>
              <a:ext cx="328590" cy="319150"/>
            </a:xfrm>
            <a:custGeom>
              <a:avLst/>
              <a:gdLst>
                <a:gd name="connsiteX0" fmla="*/ 424087 w 556052"/>
                <a:gd name="connsiteY0" fmla="*/ 0 h 540077"/>
                <a:gd name="connsiteX1" fmla="*/ 430737 w 556052"/>
                <a:gd name="connsiteY1" fmla="*/ 25864 h 540077"/>
                <a:gd name="connsiteX2" fmla="*/ 553275 w 556052"/>
                <a:gd name="connsiteY2" fmla="*/ 315944 h 540077"/>
                <a:gd name="connsiteX3" fmla="*/ 556052 w 556052"/>
                <a:gd name="connsiteY3" fmla="*/ 320516 h 540077"/>
                <a:gd name="connsiteX4" fmla="*/ 175760 w 556052"/>
                <a:gd name="connsiteY4" fmla="*/ 540077 h 540077"/>
                <a:gd name="connsiteX5" fmla="*/ 166854 w 556052"/>
                <a:gd name="connsiteY5" fmla="*/ 525417 h 540077"/>
                <a:gd name="connsiteX6" fmla="*/ 11034 w 556052"/>
                <a:gd name="connsiteY6" fmla="*/ 156546 h 540077"/>
                <a:gd name="connsiteX7" fmla="*/ 0 w 556052"/>
                <a:gd name="connsiteY7" fmla="*/ 113633 h 540077"/>
                <a:gd name="connsiteX8" fmla="*/ 424087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424087" y="0"/>
                  </a:moveTo>
                  <a:lnTo>
                    <a:pt x="430737" y="25864"/>
                  </a:lnTo>
                  <a:cubicBezTo>
                    <a:pt x="462253" y="127189"/>
                    <a:pt x="503460" y="224243"/>
                    <a:pt x="553275" y="315944"/>
                  </a:cubicBezTo>
                  <a:lnTo>
                    <a:pt x="556052" y="320516"/>
                  </a:lnTo>
                  <a:lnTo>
                    <a:pt x="175760" y="540077"/>
                  </a:lnTo>
                  <a:lnTo>
                    <a:pt x="166854" y="525417"/>
                  </a:lnTo>
                  <a:cubicBezTo>
                    <a:pt x="103509" y="408810"/>
                    <a:pt x="51109" y="285393"/>
                    <a:pt x="11034" y="156546"/>
                  </a:cubicBezTo>
                  <a:lnTo>
                    <a:pt x="0" y="113633"/>
                  </a:lnTo>
                  <a:lnTo>
                    <a:pt x="424087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71" name="자유형: 도형 392">
              <a:extLst>
                <a:ext uri="{FF2B5EF4-FFF2-40B4-BE49-F238E27FC236}">
                  <a16:creationId xmlns:a16="http://schemas.microsoft.com/office/drawing/2014/main" id="{75655F98-4B73-4D8A-BDCC-F9B4BBD12AB9}"/>
                </a:ext>
              </a:extLst>
            </p:cNvPr>
            <p:cNvSpPr/>
            <p:nvPr/>
          </p:nvSpPr>
          <p:spPr>
            <a:xfrm>
              <a:off x="10850660" y="3266007"/>
              <a:ext cx="328590" cy="319150"/>
            </a:xfrm>
            <a:custGeom>
              <a:avLst/>
              <a:gdLst>
                <a:gd name="connsiteX0" fmla="*/ 131966 w 556052"/>
                <a:gd name="connsiteY0" fmla="*/ 0 h 540077"/>
                <a:gd name="connsiteX1" fmla="*/ 556052 w 556052"/>
                <a:gd name="connsiteY1" fmla="*/ 113633 h 540077"/>
                <a:gd name="connsiteX2" fmla="*/ 545018 w 556052"/>
                <a:gd name="connsiteY2" fmla="*/ 156546 h 540077"/>
                <a:gd name="connsiteX3" fmla="*/ 389198 w 556052"/>
                <a:gd name="connsiteY3" fmla="*/ 525417 h 540077"/>
                <a:gd name="connsiteX4" fmla="*/ 380292 w 556052"/>
                <a:gd name="connsiteY4" fmla="*/ 540077 h 540077"/>
                <a:gd name="connsiteX5" fmla="*/ 0 w 556052"/>
                <a:gd name="connsiteY5" fmla="*/ 320516 h 540077"/>
                <a:gd name="connsiteX6" fmla="*/ 2777 w 556052"/>
                <a:gd name="connsiteY6" fmla="*/ 315944 h 540077"/>
                <a:gd name="connsiteX7" fmla="*/ 125315 w 556052"/>
                <a:gd name="connsiteY7" fmla="*/ 25864 h 540077"/>
                <a:gd name="connsiteX8" fmla="*/ 131966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131966" y="0"/>
                  </a:moveTo>
                  <a:lnTo>
                    <a:pt x="556052" y="113633"/>
                  </a:lnTo>
                  <a:lnTo>
                    <a:pt x="545018" y="156546"/>
                  </a:lnTo>
                  <a:cubicBezTo>
                    <a:pt x="504943" y="285393"/>
                    <a:pt x="452543" y="408810"/>
                    <a:pt x="389198" y="525417"/>
                  </a:cubicBezTo>
                  <a:lnTo>
                    <a:pt x="380292" y="540077"/>
                  </a:lnTo>
                  <a:lnTo>
                    <a:pt x="0" y="320516"/>
                  </a:lnTo>
                  <a:lnTo>
                    <a:pt x="2777" y="315944"/>
                  </a:lnTo>
                  <a:cubicBezTo>
                    <a:pt x="52592" y="224243"/>
                    <a:pt x="93800" y="127189"/>
                    <a:pt x="125315" y="25864"/>
                  </a:cubicBezTo>
                  <a:lnTo>
                    <a:pt x="13196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72" name="자유형: 도형 393">
              <a:extLst>
                <a:ext uri="{FF2B5EF4-FFF2-40B4-BE49-F238E27FC236}">
                  <a16:creationId xmlns:a16="http://schemas.microsoft.com/office/drawing/2014/main" id="{E873FEE9-9C16-4EB3-AE56-759F322069C9}"/>
                </a:ext>
              </a:extLst>
            </p:cNvPr>
            <p:cNvSpPr/>
            <p:nvPr/>
          </p:nvSpPr>
          <p:spPr>
            <a:xfrm>
              <a:off x="8971204" y="3493904"/>
              <a:ext cx="349179" cy="346085"/>
            </a:xfrm>
            <a:custGeom>
              <a:avLst/>
              <a:gdLst>
                <a:gd name="connsiteX0" fmla="*/ 380292 w 590893"/>
                <a:gd name="connsiteY0" fmla="*/ 0 h 585657"/>
                <a:gd name="connsiteX1" fmla="*/ 418983 w 590893"/>
                <a:gd name="connsiteY1" fmla="*/ 63687 h 585657"/>
                <a:gd name="connsiteX2" fmla="*/ 512123 w 590893"/>
                <a:gd name="connsiteY2" fmla="*/ 188241 h 585657"/>
                <a:gd name="connsiteX3" fmla="*/ 590893 w 590893"/>
                <a:gd name="connsiteY3" fmla="*/ 274911 h 585657"/>
                <a:gd name="connsiteX4" fmla="*/ 280147 w 590893"/>
                <a:gd name="connsiteY4" fmla="*/ 585657 h 585657"/>
                <a:gd name="connsiteX5" fmla="*/ 173013 w 590893"/>
                <a:gd name="connsiteY5" fmla="*/ 467780 h 585657"/>
                <a:gd name="connsiteX6" fmla="*/ 54575 w 590893"/>
                <a:gd name="connsiteY6" fmla="*/ 309394 h 585657"/>
                <a:gd name="connsiteX7" fmla="*/ 0 w 590893"/>
                <a:gd name="connsiteY7" fmla="*/ 219562 h 585657"/>
                <a:gd name="connsiteX8" fmla="*/ 380292 w 590893"/>
                <a:gd name="connsiteY8" fmla="*/ 0 h 58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3" h="585657">
                  <a:moveTo>
                    <a:pt x="380292" y="0"/>
                  </a:moveTo>
                  <a:lnTo>
                    <a:pt x="418983" y="63687"/>
                  </a:lnTo>
                  <a:cubicBezTo>
                    <a:pt x="448058" y="106725"/>
                    <a:pt x="479150" y="148288"/>
                    <a:pt x="512123" y="188241"/>
                  </a:cubicBezTo>
                  <a:lnTo>
                    <a:pt x="590893" y="274911"/>
                  </a:lnTo>
                  <a:lnTo>
                    <a:pt x="280147" y="585657"/>
                  </a:lnTo>
                  <a:lnTo>
                    <a:pt x="173013" y="467780"/>
                  </a:lnTo>
                  <a:cubicBezTo>
                    <a:pt x="131085" y="416974"/>
                    <a:pt x="91548" y="364122"/>
                    <a:pt x="54575" y="309394"/>
                  </a:cubicBezTo>
                  <a:lnTo>
                    <a:pt x="0" y="219562"/>
                  </a:lnTo>
                  <a:lnTo>
                    <a:pt x="38029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73" name="자유형: 도형 394">
              <a:extLst>
                <a:ext uri="{FF2B5EF4-FFF2-40B4-BE49-F238E27FC236}">
                  <a16:creationId xmlns:a16="http://schemas.microsoft.com/office/drawing/2014/main" id="{38527935-4BF6-4479-BE8D-9A64E63566FF}"/>
                </a:ext>
              </a:extLst>
            </p:cNvPr>
            <p:cNvSpPr/>
            <p:nvPr/>
          </p:nvSpPr>
          <p:spPr>
            <a:xfrm>
              <a:off x="10702824" y="3493904"/>
              <a:ext cx="349178" cy="346085"/>
            </a:xfrm>
            <a:custGeom>
              <a:avLst/>
              <a:gdLst>
                <a:gd name="connsiteX0" fmla="*/ 210600 w 590892"/>
                <a:gd name="connsiteY0" fmla="*/ 0 h 585657"/>
                <a:gd name="connsiteX1" fmla="*/ 590892 w 590892"/>
                <a:gd name="connsiteY1" fmla="*/ 219562 h 585657"/>
                <a:gd name="connsiteX2" fmla="*/ 536317 w 590892"/>
                <a:gd name="connsiteY2" fmla="*/ 309394 h 585657"/>
                <a:gd name="connsiteX3" fmla="*/ 417879 w 590892"/>
                <a:gd name="connsiteY3" fmla="*/ 467780 h 585657"/>
                <a:gd name="connsiteX4" fmla="*/ 310746 w 590892"/>
                <a:gd name="connsiteY4" fmla="*/ 585657 h 585657"/>
                <a:gd name="connsiteX5" fmla="*/ 0 w 590892"/>
                <a:gd name="connsiteY5" fmla="*/ 274911 h 585657"/>
                <a:gd name="connsiteX6" fmla="*/ 78769 w 590892"/>
                <a:gd name="connsiteY6" fmla="*/ 188241 h 585657"/>
                <a:gd name="connsiteX7" fmla="*/ 171909 w 590892"/>
                <a:gd name="connsiteY7" fmla="*/ 63687 h 585657"/>
                <a:gd name="connsiteX8" fmla="*/ 210600 w 590892"/>
                <a:gd name="connsiteY8" fmla="*/ 0 h 58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2" h="585657">
                  <a:moveTo>
                    <a:pt x="210600" y="0"/>
                  </a:moveTo>
                  <a:lnTo>
                    <a:pt x="590892" y="219562"/>
                  </a:lnTo>
                  <a:lnTo>
                    <a:pt x="536317" y="309394"/>
                  </a:lnTo>
                  <a:cubicBezTo>
                    <a:pt x="499345" y="364122"/>
                    <a:pt x="459808" y="416974"/>
                    <a:pt x="417879" y="467780"/>
                  </a:cubicBezTo>
                  <a:lnTo>
                    <a:pt x="310746" y="585657"/>
                  </a:lnTo>
                  <a:lnTo>
                    <a:pt x="0" y="274911"/>
                  </a:lnTo>
                  <a:lnTo>
                    <a:pt x="78769" y="188241"/>
                  </a:lnTo>
                  <a:cubicBezTo>
                    <a:pt x="111742" y="148288"/>
                    <a:pt x="142834" y="106725"/>
                    <a:pt x="171909" y="63687"/>
                  </a:cubicBezTo>
                  <a:lnTo>
                    <a:pt x="21060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74" name="자유형: 도형 395">
              <a:extLst>
                <a:ext uri="{FF2B5EF4-FFF2-40B4-BE49-F238E27FC236}">
                  <a16:creationId xmlns:a16="http://schemas.microsoft.com/office/drawing/2014/main" id="{62926E53-01C6-449C-9B38-B5DECF8F3B90}"/>
                </a:ext>
              </a:extLst>
            </p:cNvPr>
            <p:cNvSpPr/>
            <p:nvPr/>
          </p:nvSpPr>
          <p:spPr>
            <a:xfrm>
              <a:off x="10508530" y="3688198"/>
              <a:ext cx="346085" cy="349178"/>
            </a:xfrm>
            <a:custGeom>
              <a:avLst/>
              <a:gdLst>
                <a:gd name="connsiteX0" fmla="*/ 274911 w 585657"/>
                <a:gd name="connsiteY0" fmla="*/ 0 h 590892"/>
                <a:gd name="connsiteX1" fmla="*/ 585657 w 585657"/>
                <a:gd name="connsiteY1" fmla="*/ 310746 h 590892"/>
                <a:gd name="connsiteX2" fmla="*/ 467780 w 585657"/>
                <a:gd name="connsiteY2" fmla="*/ 417879 h 590892"/>
                <a:gd name="connsiteX3" fmla="*/ 309394 w 585657"/>
                <a:gd name="connsiteY3" fmla="*/ 536317 h 590892"/>
                <a:gd name="connsiteX4" fmla="*/ 219561 w 585657"/>
                <a:gd name="connsiteY4" fmla="*/ 590892 h 590892"/>
                <a:gd name="connsiteX5" fmla="*/ 0 w 585657"/>
                <a:gd name="connsiteY5" fmla="*/ 210601 h 590892"/>
                <a:gd name="connsiteX6" fmla="*/ 63687 w 585657"/>
                <a:gd name="connsiteY6" fmla="*/ 171909 h 590892"/>
                <a:gd name="connsiteX7" fmla="*/ 188241 w 585657"/>
                <a:gd name="connsiteY7" fmla="*/ 78769 h 590892"/>
                <a:gd name="connsiteX8" fmla="*/ 274911 w 585657"/>
                <a:gd name="connsiteY8" fmla="*/ 0 h 590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7" h="590892">
                  <a:moveTo>
                    <a:pt x="274911" y="0"/>
                  </a:moveTo>
                  <a:lnTo>
                    <a:pt x="585657" y="310746"/>
                  </a:lnTo>
                  <a:lnTo>
                    <a:pt x="467780" y="417879"/>
                  </a:lnTo>
                  <a:cubicBezTo>
                    <a:pt x="416974" y="459808"/>
                    <a:pt x="364122" y="499345"/>
                    <a:pt x="309394" y="536317"/>
                  </a:cubicBezTo>
                  <a:lnTo>
                    <a:pt x="219561" y="590892"/>
                  </a:lnTo>
                  <a:lnTo>
                    <a:pt x="0" y="210601"/>
                  </a:lnTo>
                  <a:lnTo>
                    <a:pt x="63687" y="171909"/>
                  </a:lnTo>
                  <a:cubicBezTo>
                    <a:pt x="106725" y="142834"/>
                    <a:pt x="148288" y="111742"/>
                    <a:pt x="188241" y="78769"/>
                  </a:cubicBezTo>
                  <a:lnTo>
                    <a:pt x="274911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75" name="자유형: 도형 396">
              <a:extLst>
                <a:ext uri="{FF2B5EF4-FFF2-40B4-BE49-F238E27FC236}">
                  <a16:creationId xmlns:a16="http://schemas.microsoft.com/office/drawing/2014/main" id="{00DDCCCC-A397-474C-B715-BEA0B546DD93}"/>
                </a:ext>
              </a:extLst>
            </p:cNvPr>
            <p:cNvSpPr/>
            <p:nvPr/>
          </p:nvSpPr>
          <p:spPr>
            <a:xfrm>
              <a:off x="9168592" y="3688199"/>
              <a:ext cx="346085" cy="349179"/>
            </a:xfrm>
            <a:custGeom>
              <a:avLst/>
              <a:gdLst>
                <a:gd name="connsiteX0" fmla="*/ 310746 w 585658"/>
                <a:gd name="connsiteY0" fmla="*/ 0 h 590893"/>
                <a:gd name="connsiteX1" fmla="*/ 397415 w 585658"/>
                <a:gd name="connsiteY1" fmla="*/ 78769 h 590893"/>
                <a:gd name="connsiteX2" fmla="*/ 521969 w 585658"/>
                <a:gd name="connsiteY2" fmla="*/ 171909 h 590893"/>
                <a:gd name="connsiteX3" fmla="*/ 585658 w 585658"/>
                <a:gd name="connsiteY3" fmla="*/ 210601 h 590893"/>
                <a:gd name="connsiteX4" fmla="*/ 366096 w 585658"/>
                <a:gd name="connsiteY4" fmla="*/ 590893 h 590893"/>
                <a:gd name="connsiteX5" fmla="*/ 276262 w 585658"/>
                <a:gd name="connsiteY5" fmla="*/ 536317 h 590893"/>
                <a:gd name="connsiteX6" fmla="*/ 117876 w 585658"/>
                <a:gd name="connsiteY6" fmla="*/ 417879 h 590893"/>
                <a:gd name="connsiteX7" fmla="*/ 0 w 585658"/>
                <a:gd name="connsiteY7" fmla="*/ 310746 h 590893"/>
                <a:gd name="connsiteX8" fmla="*/ 310746 w 585658"/>
                <a:gd name="connsiteY8" fmla="*/ 0 h 59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8" h="590893">
                  <a:moveTo>
                    <a:pt x="310746" y="0"/>
                  </a:moveTo>
                  <a:lnTo>
                    <a:pt x="397415" y="78769"/>
                  </a:lnTo>
                  <a:cubicBezTo>
                    <a:pt x="437368" y="111742"/>
                    <a:pt x="478932" y="142834"/>
                    <a:pt x="521969" y="171909"/>
                  </a:cubicBezTo>
                  <a:lnTo>
                    <a:pt x="585658" y="210601"/>
                  </a:lnTo>
                  <a:lnTo>
                    <a:pt x="366096" y="590893"/>
                  </a:lnTo>
                  <a:lnTo>
                    <a:pt x="276262" y="536317"/>
                  </a:lnTo>
                  <a:cubicBezTo>
                    <a:pt x="221535" y="499345"/>
                    <a:pt x="168682" y="459808"/>
                    <a:pt x="117876" y="417879"/>
                  </a:cubicBezTo>
                  <a:lnTo>
                    <a:pt x="0" y="310746"/>
                  </a:lnTo>
                  <a:lnTo>
                    <a:pt x="31074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76" name="자유형: 도형 397">
              <a:extLst>
                <a:ext uri="{FF2B5EF4-FFF2-40B4-BE49-F238E27FC236}">
                  <a16:creationId xmlns:a16="http://schemas.microsoft.com/office/drawing/2014/main" id="{235E17F4-1954-47FC-96CD-26FE9128BC6B}"/>
                </a:ext>
              </a:extLst>
            </p:cNvPr>
            <p:cNvSpPr/>
            <p:nvPr/>
          </p:nvSpPr>
          <p:spPr>
            <a:xfrm>
              <a:off x="10280631" y="3836034"/>
              <a:ext cx="319150" cy="328590"/>
            </a:xfrm>
            <a:custGeom>
              <a:avLst/>
              <a:gdLst>
                <a:gd name="connsiteX0" fmla="*/ 320516 w 540078"/>
                <a:gd name="connsiteY0" fmla="*/ 0 h 556052"/>
                <a:gd name="connsiteX1" fmla="*/ 540078 w 540078"/>
                <a:gd name="connsiteY1" fmla="*/ 380292 h 556052"/>
                <a:gd name="connsiteX2" fmla="*/ 525418 w 540078"/>
                <a:gd name="connsiteY2" fmla="*/ 389198 h 556052"/>
                <a:gd name="connsiteX3" fmla="*/ 156547 w 540078"/>
                <a:gd name="connsiteY3" fmla="*/ 545018 h 556052"/>
                <a:gd name="connsiteX4" fmla="*/ 113634 w 540078"/>
                <a:gd name="connsiteY4" fmla="*/ 556052 h 556052"/>
                <a:gd name="connsiteX5" fmla="*/ 0 w 540078"/>
                <a:gd name="connsiteY5" fmla="*/ 131966 h 556052"/>
                <a:gd name="connsiteX6" fmla="*/ 25865 w 540078"/>
                <a:gd name="connsiteY6" fmla="*/ 125315 h 556052"/>
                <a:gd name="connsiteX7" fmla="*/ 315945 w 540078"/>
                <a:gd name="connsiteY7" fmla="*/ 2777 h 556052"/>
                <a:gd name="connsiteX8" fmla="*/ 320516 w 540078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8" h="556052">
                  <a:moveTo>
                    <a:pt x="320516" y="0"/>
                  </a:moveTo>
                  <a:lnTo>
                    <a:pt x="540078" y="380292"/>
                  </a:lnTo>
                  <a:lnTo>
                    <a:pt x="525418" y="389198"/>
                  </a:lnTo>
                  <a:cubicBezTo>
                    <a:pt x="408811" y="452543"/>
                    <a:pt x="285394" y="504943"/>
                    <a:pt x="156547" y="545018"/>
                  </a:cubicBezTo>
                  <a:lnTo>
                    <a:pt x="113634" y="556052"/>
                  </a:lnTo>
                  <a:lnTo>
                    <a:pt x="0" y="131966"/>
                  </a:lnTo>
                  <a:lnTo>
                    <a:pt x="25865" y="125315"/>
                  </a:lnTo>
                  <a:cubicBezTo>
                    <a:pt x="127190" y="93800"/>
                    <a:pt x="224245" y="52592"/>
                    <a:pt x="315945" y="2777"/>
                  </a:cubicBezTo>
                  <a:lnTo>
                    <a:pt x="32051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77" name="자유형: 도형 398">
              <a:extLst>
                <a:ext uri="{FF2B5EF4-FFF2-40B4-BE49-F238E27FC236}">
                  <a16:creationId xmlns:a16="http://schemas.microsoft.com/office/drawing/2014/main" id="{5842B073-7B40-4FE0-9022-DF0F190EE28E}"/>
                </a:ext>
              </a:extLst>
            </p:cNvPr>
            <p:cNvSpPr/>
            <p:nvPr/>
          </p:nvSpPr>
          <p:spPr>
            <a:xfrm>
              <a:off x="9423424" y="3836035"/>
              <a:ext cx="319150" cy="328590"/>
            </a:xfrm>
            <a:custGeom>
              <a:avLst/>
              <a:gdLst>
                <a:gd name="connsiteX0" fmla="*/ 219562 w 540078"/>
                <a:gd name="connsiteY0" fmla="*/ 0 h 556052"/>
                <a:gd name="connsiteX1" fmla="*/ 224132 w 540078"/>
                <a:gd name="connsiteY1" fmla="*/ 2776 h 556052"/>
                <a:gd name="connsiteX2" fmla="*/ 514212 w 540078"/>
                <a:gd name="connsiteY2" fmla="*/ 125314 h 556052"/>
                <a:gd name="connsiteX3" fmla="*/ 540078 w 540078"/>
                <a:gd name="connsiteY3" fmla="*/ 131965 h 556052"/>
                <a:gd name="connsiteX4" fmla="*/ 426444 w 540078"/>
                <a:gd name="connsiteY4" fmla="*/ 556052 h 556052"/>
                <a:gd name="connsiteX5" fmla="*/ 383530 w 540078"/>
                <a:gd name="connsiteY5" fmla="*/ 545017 h 556052"/>
                <a:gd name="connsiteX6" fmla="*/ 14659 w 540078"/>
                <a:gd name="connsiteY6" fmla="*/ 389197 h 556052"/>
                <a:gd name="connsiteX7" fmla="*/ 0 w 540078"/>
                <a:gd name="connsiteY7" fmla="*/ 380292 h 556052"/>
                <a:gd name="connsiteX8" fmla="*/ 219562 w 540078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8" h="556052">
                  <a:moveTo>
                    <a:pt x="219562" y="0"/>
                  </a:moveTo>
                  <a:lnTo>
                    <a:pt x="224132" y="2776"/>
                  </a:lnTo>
                  <a:cubicBezTo>
                    <a:pt x="315833" y="52591"/>
                    <a:pt x="412888" y="93799"/>
                    <a:pt x="514212" y="125314"/>
                  </a:cubicBezTo>
                  <a:lnTo>
                    <a:pt x="540078" y="131965"/>
                  </a:lnTo>
                  <a:lnTo>
                    <a:pt x="426444" y="556052"/>
                  </a:lnTo>
                  <a:lnTo>
                    <a:pt x="383530" y="545017"/>
                  </a:lnTo>
                  <a:cubicBezTo>
                    <a:pt x="254684" y="504942"/>
                    <a:pt x="131267" y="452542"/>
                    <a:pt x="14659" y="389197"/>
                  </a:cubicBezTo>
                  <a:lnTo>
                    <a:pt x="0" y="380292"/>
                  </a:lnTo>
                  <a:lnTo>
                    <a:pt x="21956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78" name="자유형: 도형 399">
              <a:extLst>
                <a:ext uri="{FF2B5EF4-FFF2-40B4-BE49-F238E27FC236}">
                  <a16:creationId xmlns:a16="http://schemas.microsoft.com/office/drawing/2014/main" id="{4AE25F55-AF2B-44B9-A7AB-E97A5140AB74}"/>
                </a:ext>
              </a:extLst>
            </p:cNvPr>
            <p:cNvSpPr/>
            <p:nvPr/>
          </p:nvSpPr>
          <p:spPr>
            <a:xfrm>
              <a:off x="10034118" y="3925232"/>
              <a:ext cx="270052" cy="286395"/>
            </a:xfrm>
            <a:custGeom>
              <a:avLst/>
              <a:gdLst>
                <a:gd name="connsiteX0" fmla="*/ 343358 w 456992"/>
                <a:gd name="connsiteY0" fmla="*/ 0 h 484649"/>
                <a:gd name="connsiteX1" fmla="*/ 456992 w 456992"/>
                <a:gd name="connsiteY1" fmla="*/ 424087 h 484649"/>
                <a:gd name="connsiteX2" fmla="*/ 376538 w 456992"/>
                <a:gd name="connsiteY2" fmla="*/ 444774 h 484649"/>
                <a:gd name="connsiteX3" fmla="*/ 172257 w 456992"/>
                <a:gd name="connsiteY3" fmla="*/ 475951 h 484649"/>
                <a:gd name="connsiteX4" fmla="*/ 0 w 456992"/>
                <a:gd name="connsiteY4" fmla="*/ 484649 h 484649"/>
                <a:gd name="connsiteX5" fmla="*/ 0 w 456992"/>
                <a:gd name="connsiteY5" fmla="*/ 45188 h 484649"/>
                <a:gd name="connsiteX6" fmla="*/ 127325 w 456992"/>
                <a:gd name="connsiteY6" fmla="*/ 38759 h 484649"/>
                <a:gd name="connsiteX7" fmla="*/ 287971 w 456992"/>
                <a:gd name="connsiteY7" fmla="*/ 14241 h 484649"/>
                <a:gd name="connsiteX8" fmla="*/ 343358 w 456992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2" h="484649">
                  <a:moveTo>
                    <a:pt x="343358" y="0"/>
                  </a:moveTo>
                  <a:lnTo>
                    <a:pt x="456992" y="424087"/>
                  </a:lnTo>
                  <a:lnTo>
                    <a:pt x="376538" y="444774"/>
                  </a:lnTo>
                  <a:cubicBezTo>
                    <a:pt x="309572" y="458477"/>
                    <a:pt x="241421" y="468927"/>
                    <a:pt x="172257" y="475951"/>
                  </a:cubicBezTo>
                  <a:lnTo>
                    <a:pt x="0" y="484649"/>
                  </a:lnTo>
                  <a:lnTo>
                    <a:pt x="0" y="45188"/>
                  </a:lnTo>
                  <a:lnTo>
                    <a:pt x="127325" y="38759"/>
                  </a:lnTo>
                  <a:cubicBezTo>
                    <a:pt x="181715" y="33235"/>
                    <a:pt x="235309" y="25018"/>
                    <a:pt x="287971" y="14241"/>
                  </a:cubicBezTo>
                  <a:lnTo>
                    <a:pt x="343358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79" name="자유형: 도형 400">
              <a:extLst>
                <a:ext uri="{FF2B5EF4-FFF2-40B4-BE49-F238E27FC236}">
                  <a16:creationId xmlns:a16="http://schemas.microsoft.com/office/drawing/2014/main" id="{4A79090C-41F6-4673-93D1-F7513EC904B8}"/>
                </a:ext>
              </a:extLst>
            </p:cNvPr>
            <p:cNvSpPr/>
            <p:nvPr/>
          </p:nvSpPr>
          <p:spPr>
            <a:xfrm>
              <a:off x="9719038" y="3925232"/>
              <a:ext cx="270051" cy="286395"/>
            </a:xfrm>
            <a:custGeom>
              <a:avLst/>
              <a:gdLst>
                <a:gd name="connsiteX0" fmla="*/ 113634 w 456991"/>
                <a:gd name="connsiteY0" fmla="*/ 0 h 484649"/>
                <a:gd name="connsiteX1" fmla="*/ 169020 w 456991"/>
                <a:gd name="connsiteY1" fmla="*/ 14241 h 484649"/>
                <a:gd name="connsiteX2" fmla="*/ 329666 w 456991"/>
                <a:gd name="connsiteY2" fmla="*/ 38759 h 484649"/>
                <a:gd name="connsiteX3" fmla="*/ 456991 w 456991"/>
                <a:gd name="connsiteY3" fmla="*/ 45188 h 484649"/>
                <a:gd name="connsiteX4" fmla="*/ 456991 w 456991"/>
                <a:gd name="connsiteY4" fmla="*/ 484649 h 484649"/>
                <a:gd name="connsiteX5" fmla="*/ 284734 w 456991"/>
                <a:gd name="connsiteY5" fmla="*/ 475951 h 484649"/>
                <a:gd name="connsiteX6" fmla="*/ 80453 w 456991"/>
                <a:gd name="connsiteY6" fmla="*/ 444774 h 484649"/>
                <a:gd name="connsiteX7" fmla="*/ 0 w 456991"/>
                <a:gd name="connsiteY7" fmla="*/ 424087 h 484649"/>
                <a:gd name="connsiteX8" fmla="*/ 113634 w 456991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1" h="484649">
                  <a:moveTo>
                    <a:pt x="113634" y="0"/>
                  </a:moveTo>
                  <a:lnTo>
                    <a:pt x="169020" y="14241"/>
                  </a:lnTo>
                  <a:cubicBezTo>
                    <a:pt x="221682" y="25018"/>
                    <a:pt x="275276" y="33235"/>
                    <a:pt x="329666" y="38759"/>
                  </a:cubicBezTo>
                  <a:lnTo>
                    <a:pt x="456991" y="45188"/>
                  </a:lnTo>
                  <a:lnTo>
                    <a:pt x="456991" y="484649"/>
                  </a:lnTo>
                  <a:lnTo>
                    <a:pt x="284734" y="475951"/>
                  </a:lnTo>
                  <a:cubicBezTo>
                    <a:pt x="215570" y="468927"/>
                    <a:pt x="147419" y="458477"/>
                    <a:pt x="80453" y="444774"/>
                  </a:cubicBezTo>
                  <a:lnTo>
                    <a:pt x="0" y="424087"/>
                  </a:lnTo>
                  <a:lnTo>
                    <a:pt x="113634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grpSp>
        <p:nvGrpSpPr>
          <p:cNvPr id="281" name="그룹 280">
            <a:extLst>
              <a:ext uri="{FF2B5EF4-FFF2-40B4-BE49-F238E27FC236}">
                <a16:creationId xmlns:a16="http://schemas.microsoft.com/office/drawing/2014/main" id="{F2BB86D6-C084-4630-8E8E-F1A56479EDE4}"/>
              </a:ext>
            </a:extLst>
          </p:cNvPr>
          <p:cNvGrpSpPr/>
          <p:nvPr/>
        </p:nvGrpSpPr>
        <p:grpSpPr>
          <a:xfrm>
            <a:off x="6465447" y="980568"/>
            <a:ext cx="1996706" cy="1996706"/>
            <a:chOff x="8796954" y="1782328"/>
            <a:chExt cx="2429299" cy="2429299"/>
          </a:xfrm>
        </p:grpSpPr>
        <p:sp>
          <p:nvSpPr>
            <p:cNvPr id="282" name="자유형: 도형 377">
              <a:extLst>
                <a:ext uri="{FF2B5EF4-FFF2-40B4-BE49-F238E27FC236}">
                  <a16:creationId xmlns:a16="http://schemas.microsoft.com/office/drawing/2014/main" id="{08732A67-8457-43B7-9E1C-552EF11612CC}"/>
                </a:ext>
              </a:extLst>
            </p:cNvPr>
            <p:cNvSpPr/>
            <p:nvPr/>
          </p:nvSpPr>
          <p:spPr>
            <a:xfrm>
              <a:off x="9719038" y="1782328"/>
              <a:ext cx="270051" cy="286395"/>
            </a:xfrm>
            <a:custGeom>
              <a:avLst/>
              <a:gdLst>
                <a:gd name="connsiteX0" fmla="*/ 456991 w 456991"/>
                <a:gd name="connsiteY0" fmla="*/ 0 h 484649"/>
                <a:gd name="connsiteX1" fmla="*/ 456991 w 456991"/>
                <a:gd name="connsiteY1" fmla="*/ 439461 h 484649"/>
                <a:gd name="connsiteX2" fmla="*/ 329666 w 456991"/>
                <a:gd name="connsiteY2" fmla="*/ 445890 h 484649"/>
                <a:gd name="connsiteX3" fmla="*/ 169020 w 456991"/>
                <a:gd name="connsiteY3" fmla="*/ 470408 h 484649"/>
                <a:gd name="connsiteX4" fmla="*/ 113634 w 456991"/>
                <a:gd name="connsiteY4" fmla="*/ 484649 h 484649"/>
                <a:gd name="connsiteX5" fmla="*/ 0 w 456991"/>
                <a:gd name="connsiteY5" fmla="*/ 60562 h 484649"/>
                <a:gd name="connsiteX6" fmla="*/ 80453 w 456991"/>
                <a:gd name="connsiteY6" fmla="*/ 39875 h 484649"/>
                <a:gd name="connsiteX7" fmla="*/ 284734 w 456991"/>
                <a:gd name="connsiteY7" fmla="*/ 8698 h 484649"/>
                <a:gd name="connsiteX8" fmla="*/ 456991 w 456991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1" h="484649">
                  <a:moveTo>
                    <a:pt x="456991" y="0"/>
                  </a:moveTo>
                  <a:lnTo>
                    <a:pt x="456991" y="439461"/>
                  </a:lnTo>
                  <a:lnTo>
                    <a:pt x="329666" y="445890"/>
                  </a:lnTo>
                  <a:cubicBezTo>
                    <a:pt x="275276" y="451414"/>
                    <a:pt x="221682" y="459632"/>
                    <a:pt x="169020" y="470408"/>
                  </a:cubicBezTo>
                  <a:lnTo>
                    <a:pt x="113634" y="484649"/>
                  </a:lnTo>
                  <a:lnTo>
                    <a:pt x="0" y="60562"/>
                  </a:lnTo>
                  <a:lnTo>
                    <a:pt x="80453" y="39875"/>
                  </a:lnTo>
                  <a:cubicBezTo>
                    <a:pt x="147419" y="26172"/>
                    <a:pt x="215570" y="15722"/>
                    <a:pt x="284734" y="8698"/>
                  </a:cubicBezTo>
                  <a:lnTo>
                    <a:pt x="456991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83" name="자유형: 도형 378">
              <a:extLst>
                <a:ext uri="{FF2B5EF4-FFF2-40B4-BE49-F238E27FC236}">
                  <a16:creationId xmlns:a16="http://schemas.microsoft.com/office/drawing/2014/main" id="{D75C69D2-3E75-4DB6-BC2E-D04CF229E91B}"/>
                </a:ext>
              </a:extLst>
            </p:cNvPr>
            <p:cNvSpPr/>
            <p:nvPr/>
          </p:nvSpPr>
          <p:spPr>
            <a:xfrm>
              <a:off x="10034118" y="1782328"/>
              <a:ext cx="270052" cy="286395"/>
            </a:xfrm>
            <a:custGeom>
              <a:avLst/>
              <a:gdLst>
                <a:gd name="connsiteX0" fmla="*/ 0 w 456992"/>
                <a:gd name="connsiteY0" fmla="*/ 0 h 484649"/>
                <a:gd name="connsiteX1" fmla="*/ 172257 w 456992"/>
                <a:gd name="connsiteY1" fmla="*/ 8698 h 484649"/>
                <a:gd name="connsiteX2" fmla="*/ 376538 w 456992"/>
                <a:gd name="connsiteY2" fmla="*/ 39875 h 484649"/>
                <a:gd name="connsiteX3" fmla="*/ 456992 w 456992"/>
                <a:gd name="connsiteY3" fmla="*/ 60562 h 484649"/>
                <a:gd name="connsiteX4" fmla="*/ 343358 w 456992"/>
                <a:gd name="connsiteY4" fmla="*/ 484649 h 484649"/>
                <a:gd name="connsiteX5" fmla="*/ 287971 w 456992"/>
                <a:gd name="connsiteY5" fmla="*/ 470408 h 484649"/>
                <a:gd name="connsiteX6" fmla="*/ 127325 w 456992"/>
                <a:gd name="connsiteY6" fmla="*/ 445890 h 484649"/>
                <a:gd name="connsiteX7" fmla="*/ 0 w 456992"/>
                <a:gd name="connsiteY7" fmla="*/ 439461 h 484649"/>
                <a:gd name="connsiteX8" fmla="*/ 0 w 456992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2" h="484649">
                  <a:moveTo>
                    <a:pt x="0" y="0"/>
                  </a:moveTo>
                  <a:lnTo>
                    <a:pt x="172257" y="8698"/>
                  </a:lnTo>
                  <a:cubicBezTo>
                    <a:pt x="241421" y="15722"/>
                    <a:pt x="309572" y="26172"/>
                    <a:pt x="376538" y="39875"/>
                  </a:cubicBezTo>
                  <a:lnTo>
                    <a:pt x="456992" y="60562"/>
                  </a:lnTo>
                  <a:lnTo>
                    <a:pt x="343358" y="484649"/>
                  </a:lnTo>
                  <a:lnTo>
                    <a:pt x="287971" y="470408"/>
                  </a:lnTo>
                  <a:cubicBezTo>
                    <a:pt x="235309" y="459632"/>
                    <a:pt x="181715" y="451414"/>
                    <a:pt x="127325" y="445890"/>
                  </a:cubicBezTo>
                  <a:lnTo>
                    <a:pt x="0" y="439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84" name="자유형: 도형 379">
              <a:extLst>
                <a:ext uri="{FF2B5EF4-FFF2-40B4-BE49-F238E27FC236}">
                  <a16:creationId xmlns:a16="http://schemas.microsoft.com/office/drawing/2014/main" id="{374540F2-17DF-4150-A1D0-D889BCE204F5}"/>
                </a:ext>
              </a:extLst>
            </p:cNvPr>
            <p:cNvSpPr/>
            <p:nvPr/>
          </p:nvSpPr>
          <p:spPr>
            <a:xfrm>
              <a:off x="9423424" y="1829330"/>
              <a:ext cx="319150" cy="328590"/>
            </a:xfrm>
            <a:custGeom>
              <a:avLst/>
              <a:gdLst>
                <a:gd name="connsiteX0" fmla="*/ 426444 w 540078"/>
                <a:gd name="connsiteY0" fmla="*/ 0 h 556052"/>
                <a:gd name="connsiteX1" fmla="*/ 540078 w 540078"/>
                <a:gd name="connsiteY1" fmla="*/ 424087 h 556052"/>
                <a:gd name="connsiteX2" fmla="*/ 514212 w 540078"/>
                <a:gd name="connsiteY2" fmla="*/ 430737 h 556052"/>
                <a:gd name="connsiteX3" fmla="*/ 224132 w 540078"/>
                <a:gd name="connsiteY3" fmla="*/ 553275 h 556052"/>
                <a:gd name="connsiteX4" fmla="*/ 219561 w 540078"/>
                <a:gd name="connsiteY4" fmla="*/ 556052 h 556052"/>
                <a:gd name="connsiteX5" fmla="*/ 0 w 540078"/>
                <a:gd name="connsiteY5" fmla="*/ 175760 h 556052"/>
                <a:gd name="connsiteX6" fmla="*/ 14659 w 540078"/>
                <a:gd name="connsiteY6" fmla="*/ 166854 h 556052"/>
                <a:gd name="connsiteX7" fmla="*/ 383530 w 540078"/>
                <a:gd name="connsiteY7" fmla="*/ 11034 h 556052"/>
                <a:gd name="connsiteX8" fmla="*/ 426444 w 540078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8" h="556052">
                  <a:moveTo>
                    <a:pt x="426444" y="0"/>
                  </a:moveTo>
                  <a:lnTo>
                    <a:pt x="540078" y="424087"/>
                  </a:lnTo>
                  <a:lnTo>
                    <a:pt x="514212" y="430737"/>
                  </a:lnTo>
                  <a:cubicBezTo>
                    <a:pt x="412888" y="462253"/>
                    <a:pt x="315833" y="503460"/>
                    <a:pt x="224132" y="553275"/>
                  </a:cubicBezTo>
                  <a:lnTo>
                    <a:pt x="219561" y="556052"/>
                  </a:lnTo>
                  <a:lnTo>
                    <a:pt x="0" y="175760"/>
                  </a:lnTo>
                  <a:lnTo>
                    <a:pt x="14659" y="166854"/>
                  </a:lnTo>
                  <a:cubicBezTo>
                    <a:pt x="131267" y="103509"/>
                    <a:pt x="254684" y="51109"/>
                    <a:pt x="383530" y="11034"/>
                  </a:cubicBezTo>
                  <a:lnTo>
                    <a:pt x="426444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85" name="자유형: 도형 380">
              <a:extLst>
                <a:ext uri="{FF2B5EF4-FFF2-40B4-BE49-F238E27FC236}">
                  <a16:creationId xmlns:a16="http://schemas.microsoft.com/office/drawing/2014/main" id="{8F8087B0-EB8D-4171-97E8-504E6285A36D}"/>
                </a:ext>
              </a:extLst>
            </p:cNvPr>
            <p:cNvSpPr/>
            <p:nvPr/>
          </p:nvSpPr>
          <p:spPr>
            <a:xfrm>
              <a:off x="10280633" y="1829330"/>
              <a:ext cx="319150" cy="328590"/>
            </a:xfrm>
            <a:custGeom>
              <a:avLst/>
              <a:gdLst>
                <a:gd name="connsiteX0" fmla="*/ 113633 w 540077"/>
                <a:gd name="connsiteY0" fmla="*/ 0 h 556052"/>
                <a:gd name="connsiteX1" fmla="*/ 156546 w 540077"/>
                <a:gd name="connsiteY1" fmla="*/ 11034 h 556052"/>
                <a:gd name="connsiteX2" fmla="*/ 525417 w 540077"/>
                <a:gd name="connsiteY2" fmla="*/ 166854 h 556052"/>
                <a:gd name="connsiteX3" fmla="*/ 540077 w 540077"/>
                <a:gd name="connsiteY3" fmla="*/ 175760 h 556052"/>
                <a:gd name="connsiteX4" fmla="*/ 320516 w 540077"/>
                <a:gd name="connsiteY4" fmla="*/ 556052 h 556052"/>
                <a:gd name="connsiteX5" fmla="*/ 315944 w 540077"/>
                <a:gd name="connsiteY5" fmla="*/ 553275 h 556052"/>
                <a:gd name="connsiteX6" fmla="*/ 25864 w 540077"/>
                <a:gd name="connsiteY6" fmla="*/ 430737 h 556052"/>
                <a:gd name="connsiteX7" fmla="*/ 0 w 540077"/>
                <a:gd name="connsiteY7" fmla="*/ 424087 h 556052"/>
                <a:gd name="connsiteX8" fmla="*/ 113633 w 540077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7" h="556052">
                  <a:moveTo>
                    <a:pt x="113633" y="0"/>
                  </a:moveTo>
                  <a:lnTo>
                    <a:pt x="156546" y="11034"/>
                  </a:lnTo>
                  <a:cubicBezTo>
                    <a:pt x="285393" y="51109"/>
                    <a:pt x="408810" y="103509"/>
                    <a:pt x="525417" y="166854"/>
                  </a:cubicBezTo>
                  <a:lnTo>
                    <a:pt x="540077" y="175760"/>
                  </a:lnTo>
                  <a:lnTo>
                    <a:pt x="320516" y="556052"/>
                  </a:lnTo>
                  <a:lnTo>
                    <a:pt x="315944" y="553275"/>
                  </a:lnTo>
                  <a:cubicBezTo>
                    <a:pt x="224244" y="503460"/>
                    <a:pt x="127189" y="462253"/>
                    <a:pt x="25864" y="430737"/>
                  </a:cubicBezTo>
                  <a:lnTo>
                    <a:pt x="0" y="424087"/>
                  </a:lnTo>
                  <a:lnTo>
                    <a:pt x="113633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86" name="자유형: 도형 381">
              <a:extLst>
                <a:ext uri="{FF2B5EF4-FFF2-40B4-BE49-F238E27FC236}">
                  <a16:creationId xmlns:a16="http://schemas.microsoft.com/office/drawing/2014/main" id="{02631799-745C-47C3-9F9B-66FE154109A9}"/>
                </a:ext>
              </a:extLst>
            </p:cNvPr>
            <p:cNvSpPr/>
            <p:nvPr/>
          </p:nvSpPr>
          <p:spPr>
            <a:xfrm>
              <a:off x="9168592" y="1956578"/>
              <a:ext cx="346085" cy="349179"/>
            </a:xfrm>
            <a:custGeom>
              <a:avLst/>
              <a:gdLst>
                <a:gd name="connsiteX0" fmla="*/ 366097 w 585658"/>
                <a:gd name="connsiteY0" fmla="*/ 0 h 590893"/>
                <a:gd name="connsiteX1" fmla="*/ 585658 w 585658"/>
                <a:gd name="connsiteY1" fmla="*/ 380292 h 590893"/>
                <a:gd name="connsiteX2" fmla="*/ 521970 w 585658"/>
                <a:gd name="connsiteY2" fmla="*/ 418983 h 590893"/>
                <a:gd name="connsiteX3" fmla="*/ 397416 w 585658"/>
                <a:gd name="connsiteY3" fmla="*/ 512123 h 590893"/>
                <a:gd name="connsiteX4" fmla="*/ 310746 w 585658"/>
                <a:gd name="connsiteY4" fmla="*/ 590893 h 590893"/>
                <a:gd name="connsiteX5" fmla="*/ 0 w 585658"/>
                <a:gd name="connsiteY5" fmla="*/ 280147 h 590893"/>
                <a:gd name="connsiteX6" fmla="*/ 117877 w 585658"/>
                <a:gd name="connsiteY6" fmla="*/ 173013 h 590893"/>
                <a:gd name="connsiteX7" fmla="*/ 276263 w 585658"/>
                <a:gd name="connsiteY7" fmla="*/ 54575 h 590893"/>
                <a:gd name="connsiteX8" fmla="*/ 366097 w 585658"/>
                <a:gd name="connsiteY8" fmla="*/ 0 h 59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8" h="590893">
                  <a:moveTo>
                    <a:pt x="366097" y="0"/>
                  </a:moveTo>
                  <a:lnTo>
                    <a:pt x="585658" y="380292"/>
                  </a:lnTo>
                  <a:lnTo>
                    <a:pt x="521970" y="418983"/>
                  </a:lnTo>
                  <a:cubicBezTo>
                    <a:pt x="478933" y="448058"/>
                    <a:pt x="437369" y="479150"/>
                    <a:pt x="397416" y="512123"/>
                  </a:cubicBezTo>
                  <a:lnTo>
                    <a:pt x="310746" y="590893"/>
                  </a:lnTo>
                  <a:lnTo>
                    <a:pt x="0" y="280147"/>
                  </a:lnTo>
                  <a:lnTo>
                    <a:pt x="117877" y="173013"/>
                  </a:lnTo>
                  <a:cubicBezTo>
                    <a:pt x="168683" y="131084"/>
                    <a:pt x="221536" y="91548"/>
                    <a:pt x="276263" y="54575"/>
                  </a:cubicBezTo>
                  <a:lnTo>
                    <a:pt x="366097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87" name="자유형: 도형 382">
              <a:extLst>
                <a:ext uri="{FF2B5EF4-FFF2-40B4-BE49-F238E27FC236}">
                  <a16:creationId xmlns:a16="http://schemas.microsoft.com/office/drawing/2014/main" id="{46FF0E59-1834-47E1-81D5-44E96A7097E2}"/>
                </a:ext>
              </a:extLst>
            </p:cNvPr>
            <p:cNvSpPr/>
            <p:nvPr/>
          </p:nvSpPr>
          <p:spPr>
            <a:xfrm>
              <a:off x="10508530" y="1956578"/>
              <a:ext cx="346085" cy="349179"/>
            </a:xfrm>
            <a:custGeom>
              <a:avLst/>
              <a:gdLst>
                <a:gd name="connsiteX0" fmla="*/ 219562 w 585657"/>
                <a:gd name="connsiteY0" fmla="*/ 0 h 590893"/>
                <a:gd name="connsiteX1" fmla="*/ 309394 w 585657"/>
                <a:gd name="connsiteY1" fmla="*/ 54575 h 590893"/>
                <a:gd name="connsiteX2" fmla="*/ 467780 w 585657"/>
                <a:gd name="connsiteY2" fmla="*/ 173013 h 590893"/>
                <a:gd name="connsiteX3" fmla="*/ 585657 w 585657"/>
                <a:gd name="connsiteY3" fmla="*/ 280147 h 590893"/>
                <a:gd name="connsiteX4" fmla="*/ 274911 w 585657"/>
                <a:gd name="connsiteY4" fmla="*/ 590893 h 590893"/>
                <a:gd name="connsiteX5" fmla="*/ 188241 w 585657"/>
                <a:gd name="connsiteY5" fmla="*/ 512123 h 590893"/>
                <a:gd name="connsiteX6" fmla="*/ 63687 w 585657"/>
                <a:gd name="connsiteY6" fmla="*/ 418983 h 590893"/>
                <a:gd name="connsiteX7" fmla="*/ 0 w 585657"/>
                <a:gd name="connsiteY7" fmla="*/ 380292 h 590893"/>
                <a:gd name="connsiteX8" fmla="*/ 219562 w 585657"/>
                <a:gd name="connsiteY8" fmla="*/ 0 h 59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7" h="590893">
                  <a:moveTo>
                    <a:pt x="219562" y="0"/>
                  </a:moveTo>
                  <a:lnTo>
                    <a:pt x="309394" y="54575"/>
                  </a:lnTo>
                  <a:cubicBezTo>
                    <a:pt x="364122" y="91548"/>
                    <a:pt x="416974" y="131084"/>
                    <a:pt x="467780" y="173013"/>
                  </a:cubicBezTo>
                  <a:lnTo>
                    <a:pt x="585657" y="280147"/>
                  </a:lnTo>
                  <a:lnTo>
                    <a:pt x="274911" y="590893"/>
                  </a:lnTo>
                  <a:lnTo>
                    <a:pt x="188241" y="512123"/>
                  </a:lnTo>
                  <a:cubicBezTo>
                    <a:pt x="148288" y="479150"/>
                    <a:pt x="106725" y="448058"/>
                    <a:pt x="63687" y="418983"/>
                  </a:cubicBezTo>
                  <a:lnTo>
                    <a:pt x="0" y="380292"/>
                  </a:lnTo>
                  <a:lnTo>
                    <a:pt x="21956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88" name="자유형: 도형 383">
              <a:extLst>
                <a:ext uri="{FF2B5EF4-FFF2-40B4-BE49-F238E27FC236}">
                  <a16:creationId xmlns:a16="http://schemas.microsoft.com/office/drawing/2014/main" id="{253BFCCF-1909-4454-AE1D-D20C5A82ADD3}"/>
                </a:ext>
              </a:extLst>
            </p:cNvPr>
            <p:cNvSpPr/>
            <p:nvPr/>
          </p:nvSpPr>
          <p:spPr>
            <a:xfrm>
              <a:off x="8971204" y="2153966"/>
              <a:ext cx="349179" cy="346085"/>
            </a:xfrm>
            <a:custGeom>
              <a:avLst/>
              <a:gdLst>
                <a:gd name="connsiteX0" fmla="*/ 280147 w 590893"/>
                <a:gd name="connsiteY0" fmla="*/ 0 h 585658"/>
                <a:gd name="connsiteX1" fmla="*/ 590893 w 590893"/>
                <a:gd name="connsiteY1" fmla="*/ 310746 h 585658"/>
                <a:gd name="connsiteX2" fmla="*/ 512123 w 590893"/>
                <a:gd name="connsiteY2" fmla="*/ 397416 h 585658"/>
                <a:gd name="connsiteX3" fmla="*/ 418983 w 590893"/>
                <a:gd name="connsiteY3" fmla="*/ 521970 h 585658"/>
                <a:gd name="connsiteX4" fmla="*/ 380292 w 590893"/>
                <a:gd name="connsiteY4" fmla="*/ 585658 h 585658"/>
                <a:gd name="connsiteX5" fmla="*/ 0 w 590893"/>
                <a:gd name="connsiteY5" fmla="*/ 366096 h 585658"/>
                <a:gd name="connsiteX6" fmla="*/ 54575 w 590893"/>
                <a:gd name="connsiteY6" fmla="*/ 276263 h 585658"/>
                <a:gd name="connsiteX7" fmla="*/ 173013 w 590893"/>
                <a:gd name="connsiteY7" fmla="*/ 117877 h 585658"/>
                <a:gd name="connsiteX8" fmla="*/ 280147 w 590893"/>
                <a:gd name="connsiteY8" fmla="*/ 0 h 58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3" h="585658">
                  <a:moveTo>
                    <a:pt x="280147" y="0"/>
                  </a:moveTo>
                  <a:lnTo>
                    <a:pt x="590893" y="310746"/>
                  </a:lnTo>
                  <a:lnTo>
                    <a:pt x="512123" y="397416"/>
                  </a:lnTo>
                  <a:cubicBezTo>
                    <a:pt x="479150" y="437369"/>
                    <a:pt x="448058" y="478933"/>
                    <a:pt x="418983" y="521970"/>
                  </a:cubicBezTo>
                  <a:lnTo>
                    <a:pt x="380292" y="585658"/>
                  </a:lnTo>
                  <a:lnTo>
                    <a:pt x="0" y="366096"/>
                  </a:lnTo>
                  <a:lnTo>
                    <a:pt x="54575" y="276263"/>
                  </a:lnTo>
                  <a:cubicBezTo>
                    <a:pt x="91548" y="221536"/>
                    <a:pt x="131085" y="168683"/>
                    <a:pt x="173013" y="117877"/>
                  </a:cubicBezTo>
                  <a:lnTo>
                    <a:pt x="280147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89" name="자유형: 도형 384">
              <a:extLst>
                <a:ext uri="{FF2B5EF4-FFF2-40B4-BE49-F238E27FC236}">
                  <a16:creationId xmlns:a16="http://schemas.microsoft.com/office/drawing/2014/main" id="{C7D1AE54-9199-471B-AE5E-34C9BFB041E1}"/>
                </a:ext>
              </a:extLst>
            </p:cNvPr>
            <p:cNvSpPr/>
            <p:nvPr/>
          </p:nvSpPr>
          <p:spPr>
            <a:xfrm>
              <a:off x="10702824" y="2153966"/>
              <a:ext cx="349178" cy="346085"/>
            </a:xfrm>
            <a:custGeom>
              <a:avLst/>
              <a:gdLst>
                <a:gd name="connsiteX0" fmla="*/ 310746 w 590892"/>
                <a:gd name="connsiteY0" fmla="*/ 0 h 585658"/>
                <a:gd name="connsiteX1" fmla="*/ 417879 w 590892"/>
                <a:gd name="connsiteY1" fmla="*/ 117877 h 585658"/>
                <a:gd name="connsiteX2" fmla="*/ 536317 w 590892"/>
                <a:gd name="connsiteY2" fmla="*/ 276263 h 585658"/>
                <a:gd name="connsiteX3" fmla="*/ 590892 w 590892"/>
                <a:gd name="connsiteY3" fmla="*/ 366096 h 585658"/>
                <a:gd name="connsiteX4" fmla="*/ 210600 w 590892"/>
                <a:gd name="connsiteY4" fmla="*/ 585658 h 585658"/>
                <a:gd name="connsiteX5" fmla="*/ 171909 w 590892"/>
                <a:gd name="connsiteY5" fmla="*/ 521970 h 585658"/>
                <a:gd name="connsiteX6" fmla="*/ 78769 w 590892"/>
                <a:gd name="connsiteY6" fmla="*/ 397416 h 585658"/>
                <a:gd name="connsiteX7" fmla="*/ 0 w 590892"/>
                <a:gd name="connsiteY7" fmla="*/ 310747 h 585658"/>
                <a:gd name="connsiteX8" fmla="*/ 310746 w 590892"/>
                <a:gd name="connsiteY8" fmla="*/ 0 h 58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2" h="585658">
                  <a:moveTo>
                    <a:pt x="310746" y="0"/>
                  </a:moveTo>
                  <a:lnTo>
                    <a:pt x="417879" y="117877"/>
                  </a:lnTo>
                  <a:cubicBezTo>
                    <a:pt x="459808" y="168683"/>
                    <a:pt x="499345" y="221536"/>
                    <a:pt x="536317" y="276263"/>
                  </a:cubicBezTo>
                  <a:lnTo>
                    <a:pt x="590892" y="366096"/>
                  </a:lnTo>
                  <a:lnTo>
                    <a:pt x="210600" y="585658"/>
                  </a:lnTo>
                  <a:lnTo>
                    <a:pt x="171909" y="521970"/>
                  </a:lnTo>
                  <a:cubicBezTo>
                    <a:pt x="142834" y="478933"/>
                    <a:pt x="111742" y="437369"/>
                    <a:pt x="78769" y="397416"/>
                  </a:cubicBezTo>
                  <a:lnTo>
                    <a:pt x="0" y="310747"/>
                  </a:lnTo>
                  <a:lnTo>
                    <a:pt x="31074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90" name="자유형: 도형 385">
              <a:extLst>
                <a:ext uri="{FF2B5EF4-FFF2-40B4-BE49-F238E27FC236}">
                  <a16:creationId xmlns:a16="http://schemas.microsoft.com/office/drawing/2014/main" id="{D050C07A-3253-488A-89F2-1073C85C8C55}"/>
                </a:ext>
              </a:extLst>
            </p:cNvPr>
            <p:cNvSpPr/>
            <p:nvPr/>
          </p:nvSpPr>
          <p:spPr>
            <a:xfrm>
              <a:off x="8843956" y="2408799"/>
              <a:ext cx="328590" cy="319150"/>
            </a:xfrm>
            <a:custGeom>
              <a:avLst/>
              <a:gdLst>
                <a:gd name="connsiteX0" fmla="*/ 175760 w 556052"/>
                <a:gd name="connsiteY0" fmla="*/ 0 h 540077"/>
                <a:gd name="connsiteX1" fmla="*/ 556052 w 556052"/>
                <a:gd name="connsiteY1" fmla="*/ 219561 h 540077"/>
                <a:gd name="connsiteX2" fmla="*/ 553275 w 556052"/>
                <a:gd name="connsiteY2" fmla="*/ 224132 h 540077"/>
                <a:gd name="connsiteX3" fmla="*/ 430737 w 556052"/>
                <a:gd name="connsiteY3" fmla="*/ 514212 h 540077"/>
                <a:gd name="connsiteX4" fmla="*/ 424087 w 556052"/>
                <a:gd name="connsiteY4" fmla="*/ 540077 h 540077"/>
                <a:gd name="connsiteX5" fmla="*/ 0 w 556052"/>
                <a:gd name="connsiteY5" fmla="*/ 426443 h 540077"/>
                <a:gd name="connsiteX6" fmla="*/ 11034 w 556052"/>
                <a:gd name="connsiteY6" fmla="*/ 383530 h 540077"/>
                <a:gd name="connsiteX7" fmla="*/ 166854 w 556052"/>
                <a:gd name="connsiteY7" fmla="*/ 14659 h 540077"/>
                <a:gd name="connsiteX8" fmla="*/ 175760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175760" y="0"/>
                  </a:moveTo>
                  <a:lnTo>
                    <a:pt x="556052" y="219561"/>
                  </a:lnTo>
                  <a:lnTo>
                    <a:pt x="553275" y="224132"/>
                  </a:lnTo>
                  <a:cubicBezTo>
                    <a:pt x="503460" y="315833"/>
                    <a:pt x="462253" y="412888"/>
                    <a:pt x="430737" y="514212"/>
                  </a:cubicBezTo>
                  <a:lnTo>
                    <a:pt x="424087" y="540077"/>
                  </a:lnTo>
                  <a:lnTo>
                    <a:pt x="0" y="426443"/>
                  </a:lnTo>
                  <a:lnTo>
                    <a:pt x="11034" y="383530"/>
                  </a:lnTo>
                  <a:cubicBezTo>
                    <a:pt x="51109" y="254684"/>
                    <a:pt x="103509" y="131267"/>
                    <a:pt x="166854" y="14659"/>
                  </a:cubicBezTo>
                  <a:lnTo>
                    <a:pt x="17576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91" name="자유형: 도형 386">
              <a:extLst>
                <a:ext uri="{FF2B5EF4-FFF2-40B4-BE49-F238E27FC236}">
                  <a16:creationId xmlns:a16="http://schemas.microsoft.com/office/drawing/2014/main" id="{BC644061-0287-4B72-8EF5-8C82717DD37E}"/>
                </a:ext>
              </a:extLst>
            </p:cNvPr>
            <p:cNvSpPr/>
            <p:nvPr/>
          </p:nvSpPr>
          <p:spPr>
            <a:xfrm>
              <a:off x="10850660" y="2408799"/>
              <a:ext cx="328590" cy="319150"/>
            </a:xfrm>
            <a:custGeom>
              <a:avLst/>
              <a:gdLst>
                <a:gd name="connsiteX0" fmla="*/ 380292 w 556052"/>
                <a:gd name="connsiteY0" fmla="*/ 0 h 540077"/>
                <a:gd name="connsiteX1" fmla="*/ 389198 w 556052"/>
                <a:gd name="connsiteY1" fmla="*/ 14659 h 540077"/>
                <a:gd name="connsiteX2" fmla="*/ 545018 w 556052"/>
                <a:gd name="connsiteY2" fmla="*/ 383530 h 540077"/>
                <a:gd name="connsiteX3" fmla="*/ 556052 w 556052"/>
                <a:gd name="connsiteY3" fmla="*/ 426443 h 540077"/>
                <a:gd name="connsiteX4" fmla="*/ 131966 w 556052"/>
                <a:gd name="connsiteY4" fmla="*/ 540077 h 540077"/>
                <a:gd name="connsiteX5" fmla="*/ 125315 w 556052"/>
                <a:gd name="connsiteY5" fmla="*/ 514212 h 540077"/>
                <a:gd name="connsiteX6" fmla="*/ 2777 w 556052"/>
                <a:gd name="connsiteY6" fmla="*/ 224132 h 540077"/>
                <a:gd name="connsiteX7" fmla="*/ 0 w 556052"/>
                <a:gd name="connsiteY7" fmla="*/ 219561 h 540077"/>
                <a:gd name="connsiteX8" fmla="*/ 380292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380292" y="0"/>
                  </a:moveTo>
                  <a:lnTo>
                    <a:pt x="389198" y="14659"/>
                  </a:lnTo>
                  <a:cubicBezTo>
                    <a:pt x="452543" y="131267"/>
                    <a:pt x="504943" y="254684"/>
                    <a:pt x="545018" y="383530"/>
                  </a:cubicBezTo>
                  <a:lnTo>
                    <a:pt x="556052" y="426443"/>
                  </a:lnTo>
                  <a:lnTo>
                    <a:pt x="131966" y="540077"/>
                  </a:lnTo>
                  <a:lnTo>
                    <a:pt x="125315" y="514212"/>
                  </a:lnTo>
                  <a:cubicBezTo>
                    <a:pt x="93800" y="412888"/>
                    <a:pt x="52592" y="315833"/>
                    <a:pt x="2777" y="224132"/>
                  </a:cubicBezTo>
                  <a:lnTo>
                    <a:pt x="0" y="219561"/>
                  </a:lnTo>
                  <a:lnTo>
                    <a:pt x="38029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92" name="자유형: 도형 387">
              <a:extLst>
                <a:ext uri="{FF2B5EF4-FFF2-40B4-BE49-F238E27FC236}">
                  <a16:creationId xmlns:a16="http://schemas.microsoft.com/office/drawing/2014/main" id="{34315617-2142-4C49-BE12-66A131099DB2}"/>
                </a:ext>
              </a:extLst>
            </p:cNvPr>
            <p:cNvSpPr/>
            <p:nvPr/>
          </p:nvSpPr>
          <p:spPr>
            <a:xfrm>
              <a:off x="8796954" y="2704411"/>
              <a:ext cx="286395" cy="270052"/>
            </a:xfrm>
            <a:custGeom>
              <a:avLst/>
              <a:gdLst>
                <a:gd name="connsiteX0" fmla="*/ 60562 w 484649"/>
                <a:gd name="connsiteY0" fmla="*/ 0 h 456992"/>
                <a:gd name="connsiteX1" fmla="*/ 484649 w 484649"/>
                <a:gd name="connsiteY1" fmla="*/ 113633 h 456992"/>
                <a:gd name="connsiteX2" fmla="*/ 470408 w 484649"/>
                <a:gd name="connsiteY2" fmla="*/ 169020 h 456992"/>
                <a:gd name="connsiteX3" fmla="*/ 445890 w 484649"/>
                <a:gd name="connsiteY3" fmla="*/ 329666 h 456992"/>
                <a:gd name="connsiteX4" fmla="*/ 439461 w 484649"/>
                <a:gd name="connsiteY4" fmla="*/ 456992 h 456992"/>
                <a:gd name="connsiteX5" fmla="*/ 0 w 484649"/>
                <a:gd name="connsiteY5" fmla="*/ 456992 h 456992"/>
                <a:gd name="connsiteX6" fmla="*/ 8698 w 484649"/>
                <a:gd name="connsiteY6" fmla="*/ 284734 h 456992"/>
                <a:gd name="connsiteX7" fmla="*/ 39875 w 484649"/>
                <a:gd name="connsiteY7" fmla="*/ 80453 h 456992"/>
                <a:gd name="connsiteX8" fmla="*/ 60562 w 484649"/>
                <a:gd name="connsiteY8" fmla="*/ 0 h 45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2">
                  <a:moveTo>
                    <a:pt x="60562" y="0"/>
                  </a:moveTo>
                  <a:lnTo>
                    <a:pt x="484649" y="113633"/>
                  </a:lnTo>
                  <a:lnTo>
                    <a:pt x="470408" y="169020"/>
                  </a:lnTo>
                  <a:cubicBezTo>
                    <a:pt x="459632" y="221682"/>
                    <a:pt x="451414" y="275276"/>
                    <a:pt x="445890" y="329666"/>
                  </a:cubicBezTo>
                  <a:lnTo>
                    <a:pt x="439461" y="456992"/>
                  </a:lnTo>
                  <a:lnTo>
                    <a:pt x="0" y="456992"/>
                  </a:lnTo>
                  <a:lnTo>
                    <a:pt x="8698" y="284734"/>
                  </a:lnTo>
                  <a:cubicBezTo>
                    <a:pt x="15722" y="215570"/>
                    <a:pt x="26172" y="147419"/>
                    <a:pt x="39875" y="80453"/>
                  </a:cubicBezTo>
                  <a:lnTo>
                    <a:pt x="6056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93" name="자유형: 도형 388">
              <a:extLst>
                <a:ext uri="{FF2B5EF4-FFF2-40B4-BE49-F238E27FC236}">
                  <a16:creationId xmlns:a16="http://schemas.microsoft.com/office/drawing/2014/main" id="{0353657A-7D08-4DBB-9F5C-CDE71FE4C76E}"/>
                </a:ext>
              </a:extLst>
            </p:cNvPr>
            <p:cNvSpPr/>
            <p:nvPr/>
          </p:nvSpPr>
          <p:spPr>
            <a:xfrm>
              <a:off x="10939858" y="2704411"/>
              <a:ext cx="286395" cy="270052"/>
            </a:xfrm>
            <a:custGeom>
              <a:avLst/>
              <a:gdLst>
                <a:gd name="connsiteX0" fmla="*/ 424087 w 484649"/>
                <a:gd name="connsiteY0" fmla="*/ 0 h 456992"/>
                <a:gd name="connsiteX1" fmla="*/ 444774 w 484649"/>
                <a:gd name="connsiteY1" fmla="*/ 80453 h 456992"/>
                <a:gd name="connsiteX2" fmla="*/ 475951 w 484649"/>
                <a:gd name="connsiteY2" fmla="*/ 284734 h 456992"/>
                <a:gd name="connsiteX3" fmla="*/ 484649 w 484649"/>
                <a:gd name="connsiteY3" fmla="*/ 456992 h 456992"/>
                <a:gd name="connsiteX4" fmla="*/ 45188 w 484649"/>
                <a:gd name="connsiteY4" fmla="*/ 456992 h 456992"/>
                <a:gd name="connsiteX5" fmla="*/ 38759 w 484649"/>
                <a:gd name="connsiteY5" fmla="*/ 329666 h 456992"/>
                <a:gd name="connsiteX6" fmla="*/ 14241 w 484649"/>
                <a:gd name="connsiteY6" fmla="*/ 169020 h 456992"/>
                <a:gd name="connsiteX7" fmla="*/ 0 w 484649"/>
                <a:gd name="connsiteY7" fmla="*/ 113633 h 456992"/>
                <a:gd name="connsiteX8" fmla="*/ 424087 w 484649"/>
                <a:gd name="connsiteY8" fmla="*/ 0 h 45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2">
                  <a:moveTo>
                    <a:pt x="424087" y="0"/>
                  </a:moveTo>
                  <a:lnTo>
                    <a:pt x="444774" y="80453"/>
                  </a:lnTo>
                  <a:cubicBezTo>
                    <a:pt x="458477" y="147419"/>
                    <a:pt x="468927" y="215570"/>
                    <a:pt x="475951" y="284734"/>
                  </a:cubicBezTo>
                  <a:lnTo>
                    <a:pt x="484649" y="456992"/>
                  </a:lnTo>
                  <a:lnTo>
                    <a:pt x="45188" y="456992"/>
                  </a:lnTo>
                  <a:lnTo>
                    <a:pt x="38759" y="329666"/>
                  </a:lnTo>
                  <a:cubicBezTo>
                    <a:pt x="33235" y="275276"/>
                    <a:pt x="25018" y="221682"/>
                    <a:pt x="14241" y="169020"/>
                  </a:cubicBezTo>
                  <a:lnTo>
                    <a:pt x="0" y="113633"/>
                  </a:lnTo>
                  <a:lnTo>
                    <a:pt x="424087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94" name="자유형: 도형 389">
              <a:extLst>
                <a:ext uri="{FF2B5EF4-FFF2-40B4-BE49-F238E27FC236}">
                  <a16:creationId xmlns:a16="http://schemas.microsoft.com/office/drawing/2014/main" id="{9DF2BEFB-9C01-4E04-BA11-7F985E3C014D}"/>
                </a:ext>
              </a:extLst>
            </p:cNvPr>
            <p:cNvSpPr/>
            <p:nvPr/>
          </p:nvSpPr>
          <p:spPr>
            <a:xfrm>
              <a:off x="8796954" y="3019493"/>
              <a:ext cx="286395" cy="270051"/>
            </a:xfrm>
            <a:custGeom>
              <a:avLst/>
              <a:gdLst>
                <a:gd name="connsiteX0" fmla="*/ 0 w 484649"/>
                <a:gd name="connsiteY0" fmla="*/ 0 h 456991"/>
                <a:gd name="connsiteX1" fmla="*/ 439461 w 484649"/>
                <a:gd name="connsiteY1" fmla="*/ 0 h 456991"/>
                <a:gd name="connsiteX2" fmla="*/ 445890 w 484649"/>
                <a:gd name="connsiteY2" fmla="*/ 127324 h 456991"/>
                <a:gd name="connsiteX3" fmla="*/ 470408 w 484649"/>
                <a:gd name="connsiteY3" fmla="*/ 287970 h 456991"/>
                <a:gd name="connsiteX4" fmla="*/ 484649 w 484649"/>
                <a:gd name="connsiteY4" fmla="*/ 343357 h 456991"/>
                <a:gd name="connsiteX5" fmla="*/ 60562 w 484649"/>
                <a:gd name="connsiteY5" fmla="*/ 456991 h 456991"/>
                <a:gd name="connsiteX6" fmla="*/ 39875 w 484649"/>
                <a:gd name="connsiteY6" fmla="*/ 376537 h 456991"/>
                <a:gd name="connsiteX7" fmla="*/ 8698 w 484649"/>
                <a:gd name="connsiteY7" fmla="*/ 172256 h 456991"/>
                <a:gd name="connsiteX8" fmla="*/ 0 w 484649"/>
                <a:gd name="connsiteY8" fmla="*/ 0 h 45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1">
                  <a:moveTo>
                    <a:pt x="0" y="0"/>
                  </a:moveTo>
                  <a:lnTo>
                    <a:pt x="439461" y="0"/>
                  </a:lnTo>
                  <a:lnTo>
                    <a:pt x="445890" y="127324"/>
                  </a:lnTo>
                  <a:cubicBezTo>
                    <a:pt x="451414" y="181714"/>
                    <a:pt x="459632" y="235308"/>
                    <a:pt x="470408" y="287970"/>
                  </a:cubicBezTo>
                  <a:lnTo>
                    <a:pt x="484649" y="343357"/>
                  </a:lnTo>
                  <a:lnTo>
                    <a:pt x="60562" y="456991"/>
                  </a:lnTo>
                  <a:lnTo>
                    <a:pt x="39875" y="376537"/>
                  </a:lnTo>
                  <a:cubicBezTo>
                    <a:pt x="26172" y="309571"/>
                    <a:pt x="15722" y="241420"/>
                    <a:pt x="8698" y="1722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95" name="자유형: 도형 390">
              <a:extLst>
                <a:ext uri="{FF2B5EF4-FFF2-40B4-BE49-F238E27FC236}">
                  <a16:creationId xmlns:a16="http://schemas.microsoft.com/office/drawing/2014/main" id="{A7D16C23-2349-402D-A551-F9A28039C704}"/>
                </a:ext>
              </a:extLst>
            </p:cNvPr>
            <p:cNvSpPr/>
            <p:nvPr/>
          </p:nvSpPr>
          <p:spPr>
            <a:xfrm>
              <a:off x="10939858" y="3019493"/>
              <a:ext cx="286395" cy="270051"/>
            </a:xfrm>
            <a:custGeom>
              <a:avLst/>
              <a:gdLst>
                <a:gd name="connsiteX0" fmla="*/ 45188 w 484649"/>
                <a:gd name="connsiteY0" fmla="*/ 0 h 456991"/>
                <a:gd name="connsiteX1" fmla="*/ 484649 w 484649"/>
                <a:gd name="connsiteY1" fmla="*/ 0 h 456991"/>
                <a:gd name="connsiteX2" fmla="*/ 475951 w 484649"/>
                <a:gd name="connsiteY2" fmla="*/ 172256 h 456991"/>
                <a:gd name="connsiteX3" fmla="*/ 444774 w 484649"/>
                <a:gd name="connsiteY3" fmla="*/ 376537 h 456991"/>
                <a:gd name="connsiteX4" fmla="*/ 424087 w 484649"/>
                <a:gd name="connsiteY4" fmla="*/ 456991 h 456991"/>
                <a:gd name="connsiteX5" fmla="*/ 0 w 484649"/>
                <a:gd name="connsiteY5" fmla="*/ 343357 h 456991"/>
                <a:gd name="connsiteX6" fmla="*/ 14241 w 484649"/>
                <a:gd name="connsiteY6" fmla="*/ 287970 h 456991"/>
                <a:gd name="connsiteX7" fmla="*/ 38759 w 484649"/>
                <a:gd name="connsiteY7" fmla="*/ 127324 h 456991"/>
                <a:gd name="connsiteX8" fmla="*/ 45188 w 484649"/>
                <a:gd name="connsiteY8" fmla="*/ 0 h 45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1">
                  <a:moveTo>
                    <a:pt x="45188" y="0"/>
                  </a:moveTo>
                  <a:lnTo>
                    <a:pt x="484649" y="0"/>
                  </a:lnTo>
                  <a:lnTo>
                    <a:pt x="475951" y="172256"/>
                  </a:lnTo>
                  <a:cubicBezTo>
                    <a:pt x="468927" y="241420"/>
                    <a:pt x="458477" y="309571"/>
                    <a:pt x="444774" y="376537"/>
                  </a:cubicBezTo>
                  <a:lnTo>
                    <a:pt x="424087" y="456991"/>
                  </a:lnTo>
                  <a:lnTo>
                    <a:pt x="0" y="343357"/>
                  </a:lnTo>
                  <a:lnTo>
                    <a:pt x="14241" y="287970"/>
                  </a:lnTo>
                  <a:cubicBezTo>
                    <a:pt x="25018" y="235308"/>
                    <a:pt x="33235" y="181714"/>
                    <a:pt x="38759" y="127324"/>
                  </a:cubicBezTo>
                  <a:lnTo>
                    <a:pt x="45188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96" name="자유형: 도형 391">
              <a:extLst>
                <a:ext uri="{FF2B5EF4-FFF2-40B4-BE49-F238E27FC236}">
                  <a16:creationId xmlns:a16="http://schemas.microsoft.com/office/drawing/2014/main" id="{3C7D074C-FD9C-4B0F-818C-AD566E59E50D}"/>
                </a:ext>
              </a:extLst>
            </p:cNvPr>
            <p:cNvSpPr/>
            <p:nvPr/>
          </p:nvSpPr>
          <p:spPr>
            <a:xfrm>
              <a:off x="8843956" y="3266007"/>
              <a:ext cx="328590" cy="319150"/>
            </a:xfrm>
            <a:custGeom>
              <a:avLst/>
              <a:gdLst>
                <a:gd name="connsiteX0" fmla="*/ 424087 w 556052"/>
                <a:gd name="connsiteY0" fmla="*/ 0 h 540077"/>
                <a:gd name="connsiteX1" fmla="*/ 430737 w 556052"/>
                <a:gd name="connsiteY1" fmla="*/ 25864 h 540077"/>
                <a:gd name="connsiteX2" fmla="*/ 553275 w 556052"/>
                <a:gd name="connsiteY2" fmla="*/ 315944 h 540077"/>
                <a:gd name="connsiteX3" fmla="*/ 556052 w 556052"/>
                <a:gd name="connsiteY3" fmla="*/ 320516 h 540077"/>
                <a:gd name="connsiteX4" fmla="*/ 175760 w 556052"/>
                <a:gd name="connsiteY4" fmla="*/ 540077 h 540077"/>
                <a:gd name="connsiteX5" fmla="*/ 166854 w 556052"/>
                <a:gd name="connsiteY5" fmla="*/ 525417 h 540077"/>
                <a:gd name="connsiteX6" fmla="*/ 11034 w 556052"/>
                <a:gd name="connsiteY6" fmla="*/ 156546 h 540077"/>
                <a:gd name="connsiteX7" fmla="*/ 0 w 556052"/>
                <a:gd name="connsiteY7" fmla="*/ 113633 h 540077"/>
                <a:gd name="connsiteX8" fmla="*/ 424087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424087" y="0"/>
                  </a:moveTo>
                  <a:lnTo>
                    <a:pt x="430737" y="25864"/>
                  </a:lnTo>
                  <a:cubicBezTo>
                    <a:pt x="462253" y="127189"/>
                    <a:pt x="503460" y="224243"/>
                    <a:pt x="553275" y="315944"/>
                  </a:cubicBezTo>
                  <a:lnTo>
                    <a:pt x="556052" y="320516"/>
                  </a:lnTo>
                  <a:lnTo>
                    <a:pt x="175760" y="540077"/>
                  </a:lnTo>
                  <a:lnTo>
                    <a:pt x="166854" y="525417"/>
                  </a:lnTo>
                  <a:cubicBezTo>
                    <a:pt x="103509" y="408810"/>
                    <a:pt x="51109" y="285393"/>
                    <a:pt x="11034" y="156546"/>
                  </a:cubicBezTo>
                  <a:lnTo>
                    <a:pt x="0" y="113633"/>
                  </a:lnTo>
                  <a:lnTo>
                    <a:pt x="424087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97" name="자유형: 도형 392">
              <a:extLst>
                <a:ext uri="{FF2B5EF4-FFF2-40B4-BE49-F238E27FC236}">
                  <a16:creationId xmlns:a16="http://schemas.microsoft.com/office/drawing/2014/main" id="{F78AC237-AD9E-4C61-A365-C52FE7A94012}"/>
                </a:ext>
              </a:extLst>
            </p:cNvPr>
            <p:cNvSpPr/>
            <p:nvPr/>
          </p:nvSpPr>
          <p:spPr>
            <a:xfrm>
              <a:off x="10850660" y="3266007"/>
              <a:ext cx="328590" cy="319150"/>
            </a:xfrm>
            <a:custGeom>
              <a:avLst/>
              <a:gdLst>
                <a:gd name="connsiteX0" fmla="*/ 131966 w 556052"/>
                <a:gd name="connsiteY0" fmla="*/ 0 h 540077"/>
                <a:gd name="connsiteX1" fmla="*/ 556052 w 556052"/>
                <a:gd name="connsiteY1" fmla="*/ 113633 h 540077"/>
                <a:gd name="connsiteX2" fmla="*/ 545018 w 556052"/>
                <a:gd name="connsiteY2" fmla="*/ 156546 h 540077"/>
                <a:gd name="connsiteX3" fmla="*/ 389198 w 556052"/>
                <a:gd name="connsiteY3" fmla="*/ 525417 h 540077"/>
                <a:gd name="connsiteX4" fmla="*/ 380292 w 556052"/>
                <a:gd name="connsiteY4" fmla="*/ 540077 h 540077"/>
                <a:gd name="connsiteX5" fmla="*/ 0 w 556052"/>
                <a:gd name="connsiteY5" fmla="*/ 320516 h 540077"/>
                <a:gd name="connsiteX6" fmla="*/ 2777 w 556052"/>
                <a:gd name="connsiteY6" fmla="*/ 315944 h 540077"/>
                <a:gd name="connsiteX7" fmla="*/ 125315 w 556052"/>
                <a:gd name="connsiteY7" fmla="*/ 25864 h 540077"/>
                <a:gd name="connsiteX8" fmla="*/ 131966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131966" y="0"/>
                  </a:moveTo>
                  <a:lnTo>
                    <a:pt x="556052" y="113633"/>
                  </a:lnTo>
                  <a:lnTo>
                    <a:pt x="545018" y="156546"/>
                  </a:lnTo>
                  <a:cubicBezTo>
                    <a:pt x="504943" y="285393"/>
                    <a:pt x="452543" y="408810"/>
                    <a:pt x="389198" y="525417"/>
                  </a:cubicBezTo>
                  <a:lnTo>
                    <a:pt x="380292" y="540077"/>
                  </a:lnTo>
                  <a:lnTo>
                    <a:pt x="0" y="320516"/>
                  </a:lnTo>
                  <a:lnTo>
                    <a:pt x="2777" y="315944"/>
                  </a:lnTo>
                  <a:cubicBezTo>
                    <a:pt x="52592" y="224243"/>
                    <a:pt x="93800" y="127189"/>
                    <a:pt x="125315" y="25864"/>
                  </a:cubicBezTo>
                  <a:lnTo>
                    <a:pt x="13196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98" name="자유형: 도형 393">
              <a:extLst>
                <a:ext uri="{FF2B5EF4-FFF2-40B4-BE49-F238E27FC236}">
                  <a16:creationId xmlns:a16="http://schemas.microsoft.com/office/drawing/2014/main" id="{635C1E19-4CFD-419C-BA79-381DE2D32A9B}"/>
                </a:ext>
              </a:extLst>
            </p:cNvPr>
            <p:cNvSpPr/>
            <p:nvPr/>
          </p:nvSpPr>
          <p:spPr>
            <a:xfrm>
              <a:off x="8971204" y="3493904"/>
              <a:ext cx="349179" cy="346085"/>
            </a:xfrm>
            <a:custGeom>
              <a:avLst/>
              <a:gdLst>
                <a:gd name="connsiteX0" fmla="*/ 380292 w 590893"/>
                <a:gd name="connsiteY0" fmla="*/ 0 h 585657"/>
                <a:gd name="connsiteX1" fmla="*/ 418983 w 590893"/>
                <a:gd name="connsiteY1" fmla="*/ 63687 h 585657"/>
                <a:gd name="connsiteX2" fmla="*/ 512123 w 590893"/>
                <a:gd name="connsiteY2" fmla="*/ 188241 h 585657"/>
                <a:gd name="connsiteX3" fmla="*/ 590893 w 590893"/>
                <a:gd name="connsiteY3" fmla="*/ 274911 h 585657"/>
                <a:gd name="connsiteX4" fmla="*/ 280147 w 590893"/>
                <a:gd name="connsiteY4" fmla="*/ 585657 h 585657"/>
                <a:gd name="connsiteX5" fmla="*/ 173013 w 590893"/>
                <a:gd name="connsiteY5" fmla="*/ 467780 h 585657"/>
                <a:gd name="connsiteX6" fmla="*/ 54575 w 590893"/>
                <a:gd name="connsiteY6" fmla="*/ 309394 h 585657"/>
                <a:gd name="connsiteX7" fmla="*/ 0 w 590893"/>
                <a:gd name="connsiteY7" fmla="*/ 219562 h 585657"/>
                <a:gd name="connsiteX8" fmla="*/ 380292 w 590893"/>
                <a:gd name="connsiteY8" fmla="*/ 0 h 58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3" h="585657">
                  <a:moveTo>
                    <a:pt x="380292" y="0"/>
                  </a:moveTo>
                  <a:lnTo>
                    <a:pt x="418983" y="63687"/>
                  </a:lnTo>
                  <a:cubicBezTo>
                    <a:pt x="448058" y="106725"/>
                    <a:pt x="479150" y="148288"/>
                    <a:pt x="512123" y="188241"/>
                  </a:cubicBezTo>
                  <a:lnTo>
                    <a:pt x="590893" y="274911"/>
                  </a:lnTo>
                  <a:lnTo>
                    <a:pt x="280147" y="585657"/>
                  </a:lnTo>
                  <a:lnTo>
                    <a:pt x="173013" y="467780"/>
                  </a:lnTo>
                  <a:cubicBezTo>
                    <a:pt x="131085" y="416974"/>
                    <a:pt x="91548" y="364122"/>
                    <a:pt x="54575" y="309394"/>
                  </a:cubicBezTo>
                  <a:lnTo>
                    <a:pt x="0" y="219562"/>
                  </a:lnTo>
                  <a:lnTo>
                    <a:pt x="38029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99" name="자유형: 도형 394">
              <a:extLst>
                <a:ext uri="{FF2B5EF4-FFF2-40B4-BE49-F238E27FC236}">
                  <a16:creationId xmlns:a16="http://schemas.microsoft.com/office/drawing/2014/main" id="{53C914D0-1BBF-4E8C-85A3-0C8E6AEB1D75}"/>
                </a:ext>
              </a:extLst>
            </p:cNvPr>
            <p:cNvSpPr/>
            <p:nvPr/>
          </p:nvSpPr>
          <p:spPr>
            <a:xfrm>
              <a:off x="10702824" y="3493904"/>
              <a:ext cx="349178" cy="346085"/>
            </a:xfrm>
            <a:custGeom>
              <a:avLst/>
              <a:gdLst>
                <a:gd name="connsiteX0" fmla="*/ 210600 w 590892"/>
                <a:gd name="connsiteY0" fmla="*/ 0 h 585657"/>
                <a:gd name="connsiteX1" fmla="*/ 590892 w 590892"/>
                <a:gd name="connsiteY1" fmla="*/ 219562 h 585657"/>
                <a:gd name="connsiteX2" fmla="*/ 536317 w 590892"/>
                <a:gd name="connsiteY2" fmla="*/ 309394 h 585657"/>
                <a:gd name="connsiteX3" fmla="*/ 417879 w 590892"/>
                <a:gd name="connsiteY3" fmla="*/ 467780 h 585657"/>
                <a:gd name="connsiteX4" fmla="*/ 310746 w 590892"/>
                <a:gd name="connsiteY4" fmla="*/ 585657 h 585657"/>
                <a:gd name="connsiteX5" fmla="*/ 0 w 590892"/>
                <a:gd name="connsiteY5" fmla="*/ 274911 h 585657"/>
                <a:gd name="connsiteX6" fmla="*/ 78769 w 590892"/>
                <a:gd name="connsiteY6" fmla="*/ 188241 h 585657"/>
                <a:gd name="connsiteX7" fmla="*/ 171909 w 590892"/>
                <a:gd name="connsiteY7" fmla="*/ 63687 h 585657"/>
                <a:gd name="connsiteX8" fmla="*/ 210600 w 590892"/>
                <a:gd name="connsiteY8" fmla="*/ 0 h 58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2" h="585657">
                  <a:moveTo>
                    <a:pt x="210600" y="0"/>
                  </a:moveTo>
                  <a:lnTo>
                    <a:pt x="590892" y="219562"/>
                  </a:lnTo>
                  <a:lnTo>
                    <a:pt x="536317" y="309394"/>
                  </a:lnTo>
                  <a:cubicBezTo>
                    <a:pt x="499345" y="364122"/>
                    <a:pt x="459808" y="416974"/>
                    <a:pt x="417879" y="467780"/>
                  </a:cubicBezTo>
                  <a:lnTo>
                    <a:pt x="310746" y="585657"/>
                  </a:lnTo>
                  <a:lnTo>
                    <a:pt x="0" y="274911"/>
                  </a:lnTo>
                  <a:lnTo>
                    <a:pt x="78769" y="188241"/>
                  </a:lnTo>
                  <a:cubicBezTo>
                    <a:pt x="111742" y="148288"/>
                    <a:pt x="142834" y="106725"/>
                    <a:pt x="171909" y="63687"/>
                  </a:cubicBezTo>
                  <a:lnTo>
                    <a:pt x="21060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00" name="자유형: 도형 395">
              <a:extLst>
                <a:ext uri="{FF2B5EF4-FFF2-40B4-BE49-F238E27FC236}">
                  <a16:creationId xmlns:a16="http://schemas.microsoft.com/office/drawing/2014/main" id="{C48F955A-35DB-4D97-AF1D-4D7634F872E2}"/>
                </a:ext>
              </a:extLst>
            </p:cNvPr>
            <p:cNvSpPr/>
            <p:nvPr/>
          </p:nvSpPr>
          <p:spPr>
            <a:xfrm>
              <a:off x="10508530" y="3688198"/>
              <a:ext cx="346085" cy="349178"/>
            </a:xfrm>
            <a:custGeom>
              <a:avLst/>
              <a:gdLst>
                <a:gd name="connsiteX0" fmla="*/ 274911 w 585657"/>
                <a:gd name="connsiteY0" fmla="*/ 0 h 590892"/>
                <a:gd name="connsiteX1" fmla="*/ 585657 w 585657"/>
                <a:gd name="connsiteY1" fmla="*/ 310746 h 590892"/>
                <a:gd name="connsiteX2" fmla="*/ 467780 w 585657"/>
                <a:gd name="connsiteY2" fmla="*/ 417879 h 590892"/>
                <a:gd name="connsiteX3" fmla="*/ 309394 w 585657"/>
                <a:gd name="connsiteY3" fmla="*/ 536317 h 590892"/>
                <a:gd name="connsiteX4" fmla="*/ 219561 w 585657"/>
                <a:gd name="connsiteY4" fmla="*/ 590892 h 590892"/>
                <a:gd name="connsiteX5" fmla="*/ 0 w 585657"/>
                <a:gd name="connsiteY5" fmla="*/ 210601 h 590892"/>
                <a:gd name="connsiteX6" fmla="*/ 63687 w 585657"/>
                <a:gd name="connsiteY6" fmla="*/ 171909 h 590892"/>
                <a:gd name="connsiteX7" fmla="*/ 188241 w 585657"/>
                <a:gd name="connsiteY7" fmla="*/ 78769 h 590892"/>
                <a:gd name="connsiteX8" fmla="*/ 274911 w 585657"/>
                <a:gd name="connsiteY8" fmla="*/ 0 h 590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7" h="590892">
                  <a:moveTo>
                    <a:pt x="274911" y="0"/>
                  </a:moveTo>
                  <a:lnTo>
                    <a:pt x="585657" y="310746"/>
                  </a:lnTo>
                  <a:lnTo>
                    <a:pt x="467780" y="417879"/>
                  </a:lnTo>
                  <a:cubicBezTo>
                    <a:pt x="416974" y="459808"/>
                    <a:pt x="364122" y="499345"/>
                    <a:pt x="309394" y="536317"/>
                  </a:cubicBezTo>
                  <a:lnTo>
                    <a:pt x="219561" y="590892"/>
                  </a:lnTo>
                  <a:lnTo>
                    <a:pt x="0" y="210601"/>
                  </a:lnTo>
                  <a:lnTo>
                    <a:pt x="63687" y="171909"/>
                  </a:lnTo>
                  <a:cubicBezTo>
                    <a:pt x="106725" y="142834"/>
                    <a:pt x="148288" y="111742"/>
                    <a:pt x="188241" y="78769"/>
                  </a:cubicBezTo>
                  <a:lnTo>
                    <a:pt x="274911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01" name="자유형: 도형 396">
              <a:extLst>
                <a:ext uri="{FF2B5EF4-FFF2-40B4-BE49-F238E27FC236}">
                  <a16:creationId xmlns:a16="http://schemas.microsoft.com/office/drawing/2014/main" id="{D5BD1140-7337-4762-A5DA-290F7F859236}"/>
                </a:ext>
              </a:extLst>
            </p:cNvPr>
            <p:cNvSpPr/>
            <p:nvPr/>
          </p:nvSpPr>
          <p:spPr>
            <a:xfrm>
              <a:off x="9168592" y="3688199"/>
              <a:ext cx="346085" cy="349179"/>
            </a:xfrm>
            <a:custGeom>
              <a:avLst/>
              <a:gdLst>
                <a:gd name="connsiteX0" fmla="*/ 310746 w 585658"/>
                <a:gd name="connsiteY0" fmla="*/ 0 h 590893"/>
                <a:gd name="connsiteX1" fmla="*/ 397415 w 585658"/>
                <a:gd name="connsiteY1" fmla="*/ 78769 h 590893"/>
                <a:gd name="connsiteX2" fmla="*/ 521969 w 585658"/>
                <a:gd name="connsiteY2" fmla="*/ 171909 h 590893"/>
                <a:gd name="connsiteX3" fmla="*/ 585658 w 585658"/>
                <a:gd name="connsiteY3" fmla="*/ 210601 h 590893"/>
                <a:gd name="connsiteX4" fmla="*/ 366096 w 585658"/>
                <a:gd name="connsiteY4" fmla="*/ 590893 h 590893"/>
                <a:gd name="connsiteX5" fmla="*/ 276262 w 585658"/>
                <a:gd name="connsiteY5" fmla="*/ 536317 h 590893"/>
                <a:gd name="connsiteX6" fmla="*/ 117876 w 585658"/>
                <a:gd name="connsiteY6" fmla="*/ 417879 h 590893"/>
                <a:gd name="connsiteX7" fmla="*/ 0 w 585658"/>
                <a:gd name="connsiteY7" fmla="*/ 310746 h 590893"/>
                <a:gd name="connsiteX8" fmla="*/ 310746 w 585658"/>
                <a:gd name="connsiteY8" fmla="*/ 0 h 59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8" h="590893">
                  <a:moveTo>
                    <a:pt x="310746" y="0"/>
                  </a:moveTo>
                  <a:lnTo>
                    <a:pt x="397415" y="78769"/>
                  </a:lnTo>
                  <a:cubicBezTo>
                    <a:pt x="437368" y="111742"/>
                    <a:pt x="478932" y="142834"/>
                    <a:pt x="521969" y="171909"/>
                  </a:cubicBezTo>
                  <a:lnTo>
                    <a:pt x="585658" y="210601"/>
                  </a:lnTo>
                  <a:lnTo>
                    <a:pt x="366096" y="590893"/>
                  </a:lnTo>
                  <a:lnTo>
                    <a:pt x="276262" y="536317"/>
                  </a:lnTo>
                  <a:cubicBezTo>
                    <a:pt x="221535" y="499345"/>
                    <a:pt x="168682" y="459808"/>
                    <a:pt x="117876" y="417879"/>
                  </a:cubicBezTo>
                  <a:lnTo>
                    <a:pt x="0" y="310746"/>
                  </a:lnTo>
                  <a:lnTo>
                    <a:pt x="31074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02" name="자유형: 도형 397">
              <a:extLst>
                <a:ext uri="{FF2B5EF4-FFF2-40B4-BE49-F238E27FC236}">
                  <a16:creationId xmlns:a16="http://schemas.microsoft.com/office/drawing/2014/main" id="{B47F111F-1CDD-4DD1-A8CB-EE17EE8FE8A4}"/>
                </a:ext>
              </a:extLst>
            </p:cNvPr>
            <p:cNvSpPr/>
            <p:nvPr/>
          </p:nvSpPr>
          <p:spPr>
            <a:xfrm>
              <a:off x="10280631" y="3836034"/>
              <a:ext cx="319150" cy="328590"/>
            </a:xfrm>
            <a:custGeom>
              <a:avLst/>
              <a:gdLst>
                <a:gd name="connsiteX0" fmla="*/ 320516 w 540078"/>
                <a:gd name="connsiteY0" fmla="*/ 0 h 556052"/>
                <a:gd name="connsiteX1" fmla="*/ 540078 w 540078"/>
                <a:gd name="connsiteY1" fmla="*/ 380292 h 556052"/>
                <a:gd name="connsiteX2" fmla="*/ 525418 w 540078"/>
                <a:gd name="connsiteY2" fmla="*/ 389198 h 556052"/>
                <a:gd name="connsiteX3" fmla="*/ 156547 w 540078"/>
                <a:gd name="connsiteY3" fmla="*/ 545018 h 556052"/>
                <a:gd name="connsiteX4" fmla="*/ 113634 w 540078"/>
                <a:gd name="connsiteY4" fmla="*/ 556052 h 556052"/>
                <a:gd name="connsiteX5" fmla="*/ 0 w 540078"/>
                <a:gd name="connsiteY5" fmla="*/ 131966 h 556052"/>
                <a:gd name="connsiteX6" fmla="*/ 25865 w 540078"/>
                <a:gd name="connsiteY6" fmla="*/ 125315 h 556052"/>
                <a:gd name="connsiteX7" fmla="*/ 315945 w 540078"/>
                <a:gd name="connsiteY7" fmla="*/ 2777 h 556052"/>
                <a:gd name="connsiteX8" fmla="*/ 320516 w 540078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8" h="556052">
                  <a:moveTo>
                    <a:pt x="320516" y="0"/>
                  </a:moveTo>
                  <a:lnTo>
                    <a:pt x="540078" y="380292"/>
                  </a:lnTo>
                  <a:lnTo>
                    <a:pt x="525418" y="389198"/>
                  </a:lnTo>
                  <a:cubicBezTo>
                    <a:pt x="408811" y="452543"/>
                    <a:pt x="285394" y="504943"/>
                    <a:pt x="156547" y="545018"/>
                  </a:cubicBezTo>
                  <a:lnTo>
                    <a:pt x="113634" y="556052"/>
                  </a:lnTo>
                  <a:lnTo>
                    <a:pt x="0" y="131966"/>
                  </a:lnTo>
                  <a:lnTo>
                    <a:pt x="25865" y="125315"/>
                  </a:lnTo>
                  <a:cubicBezTo>
                    <a:pt x="127190" y="93800"/>
                    <a:pt x="224245" y="52592"/>
                    <a:pt x="315945" y="2777"/>
                  </a:cubicBezTo>
                  <a:lnTo>
                    <a:pt x="32051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03" name="자유형: 도형 398">
              <a:extLst>
                <a:ext uri="{FF2B5EF4-FFF2-40B4-BE49-F238E27FC236}">
                  <a16:creationId xmlns:a16="http://schemas.microsoft.com/office/drawing/2014/main" id="{4A525CDD-F1CD-4298-96D4-68DEED0F2435}"/>
                </a:ext>
              </a:extLst>
            </p:cNvPr>
            <p:cNvSpPr/>
            <p:nvPr/>
          </p:nvSpPr>
          <p:spPr>
            <a:xfrm>
              <a:off x="9423424" y="3836035"/>
              <a:ext cx="319150" cy="328590"/>
            </a:xfrm>
            <a:custGeom>
              <a:avLst/>
              <a:gdLst>
                <a:gd name="connsiteX0" fmla="*/ 219562 w 540078"/>
                <a:gd name="connsiteY0" fmla="*/ 0 h 556052"/>
                <a:gd name="connsiteX1" fmla="*/ 224132 w 540078"/>
                <a:gd name="connsiteY1" fmla="*/ 2776 h 556052"/>
                <a:gd name="connsiteX2" fmla="*/ 514212 w 540078"/>
                <a:gd name="connsiteY2" fmla="*/ 125314 h 556052"/>
                <a:gd name="connsiteX3" fmla="*/ 540078 w 540078"/>
                <a:gd name="connsiteY3" fmla="*/ 131965 h 556052"/>
                <a:gd name="connsiteX4" fmla="*/ 426444 w 540078"/>
                <a:gd name="connsiteY4" fmla="*/ 556052 h 556052"/>
                <a:gd name="connsiteX5" fmla="*/ 383530 w 540078"/>
                <a:gd name="connsiteY5" fmla="*/ 545017 h 556052"/>
                <a:gd name="connsiteX6" fmla="*/ 14659 w 540078"/>
                <a:gd name="connsiteY6" fmla="*/ 389197 h 556052"/>
                <a:gd name="connsiteX7" fmla="*/ 0 w 540078"/>
                <a:gd name="connsiteY7" fmla="*/ 380292 h 556052"/>
                <a:gd name="connsiteX8" fmla="*/ 219562 w 540078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8" h="556052">
                  <a:moveTo>
                    <a:pt x="219562" y="0"/>
                  </a:moveTo>
                  <a:lnTo>
                    <a:pt x="224132" y="2776"/>
                  </a:lnTo>
                  <a:cubicBezTo>
                    <a:pt x="315833" y="52591"/>
                    <a:pt x="412888" y="93799"/>
                    <a:pt x="514212" y="125314"/>
                  </a:cubicBezTo>
                  <a:lnTo>
                    <a:pt x="540078" y="131965"/>
                  </a:lnTo>
                  <a:lnTo>
                    <a:pt x="426444" y="556052"/>
                  </a:lnTo>
                  <a:lnTo>
                    <a:pt x="383530" y="545017"/>
                  </a:lnTo>
                  <a:cubicBezTo>
                    <a:pt x="254684" y="504942"/>
                    <a:pt x="131267" y="452542"/>
                    <a:pt x="14659" y="389197"/>
                  </a:cubicBezTo>
                  <a:lnTo>
                    <a:pt x="0" y="380292"/>
                  </a:lnTo>
                  <a:lnTo>
                    <a:pt x="21956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04" name="자유형: 도형 399">
              <a:extLst>
                <a:ext uri="{FF2B5EF4-FFF2-40B4-BE49-F238E27FC236}">
                  <a16:creationId xmlns:a16="http://schemas.microsoft.com/office/drawing/2014/main" id="{300C885F-5FC2-490C-B189-8568328105F0}"/>
                </a:ext>
              </a:extLst>
            </p:cNvPr>
            <p:cNvSpPr/>
            <p:nvPr/>
          </p:nvSpPr>
          <p:spPr>
            <a:xfrm>
              <a:off x="10034118" y="3925232"/>
              <a:ext cx="270052" cy="286395"/>
            </a:xfrm>
            <a:custGeom>
              <a:avLst/>
              <a:gdLst>
                <a:gd name="connsiteX0" fmla="*/ 343358 w 456992"/>
                <a:gd name="connsiteY0" fmla="*/ 0 h 484649"/>
                <a:gd name="connsiteX1" fmla="*/ 456992 w 456992"/>
                <a:gd name="connsiteY1" fmla="*/ 424087 h 484649"/>
                <a:gd name="connsiteX2" fmla="*/ 376538 w 456992"/>
                <a:gd name="connsiteY2" fmla="*/ 444774 h 484649"/>
                <a:gd name="connsiteX3" fmla="*/ 172257 w 456992"/>
                <a:gd name="connsiteY3" fmla="*/ 475951 h 484649"/>
                <a:gd name="connsiteX4" fmla="*/ 0 w 456992"/>
                <a:gd name="connsiteY4" fmla="*/ 484649 h 484649"/>
                <a:gd name="connsiteX5" fmla="*/ 0 w 456992"/>
                <a:gd name="connsiteY5" fmla="*/ 45188 h 484649"/>
                <a:gd name="connsiteX6" fmla="*/ 127325 w 456992"/>
                <a:gd name="connsiteY6" fmla="*/ 38759 h 484649"/>
                <a:gd name="connsiteX7" fmla="*/ 287971 w 456992"/>
                <a:gd name="connsiteY7" fmla="*/ 14241 h 484649"/>
                <a:gd name="connsiteX8" fmla="*/ 343358 w 456992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2" h="484649">
                  <a:moveTo>
                    <a:pt x="343358" y="0"/>
                  </a:moveTo>
                  <a:lnTo>
                    <a:pt x="456992" y="424087"/>
                  </a:lnTo>
                  <a:lnTo>
                    <a:pt x="376538" y="444774"/>
                  </a:lnTo>
                  <a:cubicBezTo>
                    <a:pt x="309572" y="458477"/>
                    <a:pt x="241421" y="468927"/>
                    <a:pt x="172257" y="475951"/>
                  </a:cubicBezTo>
                  <a:lnTo>
                    <a:pt x="0" y="484649"/>
                  </a:lnTo>
                  <a:lnTo>
                    <a:pt x="0" y="45188"/>
                  </a:lnTo>
                  <a:lnTo>
                    <a:pt x="127325" y="38759"/>
                  </a:lnTo>
                  <a:cubicBezTo>
                    <a:pt x="181715" y="33235"/>
                    <a:pt x="235309" y="25018"/>
                    <a:pt x="287971" y="14241"/>
                  </a:cubicBezTo>
                  <a:lnTo>
                    <a:pt x="343358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05" name="자유형: 도형 400">
              <a:extLst>
                <a:ext uri="{FF2B5EF4-FFF2-40B4-BE49-F238E27FC236}">
                  <a16:creationId xmlns:a16="http://schemas.microsoft.com/office/drawing/2014/main" id="{A6ABCF18-13B9-49CB-98AF-01C21393AA4B}"/>
                </a:ext>
              </a:extLst>
            </p:cNvPr>
            <p:cNvSpPr/>
            <p:nvPr/>
          </p:nvSpPr>
          <p:spPr>
            <a:xfrm>
              <a:off x="9719038" y="3925232"/>
              <a:ext cx="270051" cy="286395"/>
            </a:xfrm>
            <a:custGeom>
              <a:avLst/>
              <a:gdLst>
                <a:gd name="connsiteX0" fmla="*/ 113634 w 456991"/>
                <a:gd name="connsiteY0" fmla="*/ 0 h 484649"/>
                <a:gd name="connsiteX1" fmla="*/ 169020 w 456991"/>
                <a:gd name="connsiteY1" fmla="*/ 14241 h 484649"/>
                <a:gd name="connsiteX2" fmla="*/ 329666 w 456991"/>
                <a:gd name="connsiteY2" fmla="*/ 38759 h 484649"/>
                <a:gd name="connsiteX3" fmla="*/ 456991 w 456991"/>
                <a:gd name="connsiteY3" fmla="*/ 45188 h 484649"/>
                <a:gd name="connsiteX4" fmla="*/ 456991 w 456991"/>
                <a:gd name="connsiteY4" fmla="*/ 484649 h 484649"/>
                <a:gd name="connsiteX5" fmla="*/ 284734 w 456991"/>
                <a:gd name="connsiteY5" fmla="*/ 475951 h 484649"/>
                <a:gd name="connsiteX6" fmla="*/ 80453 w 456991"/>
                <a:gd name="connsiteY6" fmla="*/ 444774 h 484649"/>
                <a:gd name="connsiteX7" fmla="*/ 0 w 456991"/>
                <a:gd name="connsiteY7" fmla="*/ 424087 h 484649"/>
                <a:gd name="connsiteX8" fmla="*/ 113634 w 456991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1" h="484649">
                  <a:moveTo>
                    <a:pt x="113634" y="0"/>
                  </a:moveTo>
                  <a:lnTo>
                    <a:pt x="169020" y="14241"/>
                  </a:lnTo>
                  <a:cubicBezTo>
                    <a:pt x="221682" y="25018"/>
                    <a:pt x="275276" y="33235"/>
                    <a:pt x="329666" y="38759"/>
                  </a:cubicBezTo>
                  <a:lnTo>
                    <a:pt x="456991" y="45188"/>
                  </a:lnTo>
                  <a:lnTo>
                    <a:pt x="456991" y="484649"/>
                  </a:lnTo>
                  <a:lnTo>
                    <a:pt x="284734" y="475951"/>
                  </a:lnTo>
                  <a:cubicBezTo>
                    <a:pt x="215570" y="468927"/>
                    <a:pt x="147419" y="458477"/>
                    <a:pt x="80453" y="444774"/>
                  </a:cubicBezTo>
                  <a:lnTo>
                    <a:pt x="0" y="424087"/>
                  </a:lnTo>
                  <a:lnTo>
                    <a:pt x="113634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grpSp>
        <p:nvGrpSpPr>
          <p:cNvPr id="308" name="그룹 307">
            <a:extLst>
              <a:ext uri="{FF2B5EF4-FFF2-40B4-BE49-F238E27FC236}">
                <a16:creationId xmlns:a16="http://schemas.microsoft.com/office/drawing/2014/main" id="{B0B22E24-AC39-478A-968F-34B9E4ECB4C2}"/>
              </a:ext>
            </a:extLst>
          </p:cNvPr>
          <p:cNvGrpSpPr/>
          <p:nvPr/>
        </p:nvGrpSpPr>
        <p:grpSpPr>
          <a:xfrm>
            <a:off x="6876455" y="6191307"/>
            <a:ext cx="1236560" cy="248488"/>
            <a:chOff x="9764887" y="2269703"/>
            <a:chExt cx="2109424" cy="423891"/>
          </a:xfrm>
        </p:grpSpPr>
        <p:sp>
          <p:nvSpPr>
            <p:cNvPr id="309" name="모서리가 둥근 직사각형 46">
              <a:extLst>
                <a:ext uri="{FF2B5EF4-FFF2-40B4-BE49-F238E27FC236}">
                  <a16:creationId xmlns:a16="http://schemas.microsoft.com/office/drawing/2014/main" id="{A0277D85-7CBA-4CB7-95D8-AE274BEDF542}"/>
                </a:ext>
              </a:extLst>
            </p:cNvPr>
            <p:cNvSpPr/>
            <p:nvPr/>
          </p:nvSpPr>
          <p:spPr>
            <a:xfrm>
              <a:off x="9786551" y="2302476"/>
              <a:ext cx="2087760" cy="35834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    MOVIE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310" name="타원 309">
              <a:extLst>
                <a:ext uri="{FF2B5EF4-FFF2-40B4-BE49-F238E27FC236}">
                  <a16:creationId xmlns:a16="http://schemas.microsoft.com/office/drawing/2014/main" id="{4B8D342C-8E5D-463A-AC01-1E50D3C35D8C}"/>
                </a:ext>
              </a:extLst>
            </p:cNvPr>
            <p:cNvSpPr/>
            <p:nvPr/>
          </p:nvSpPr>
          <p:spPr>
            <a:xfrm>
              <a:off x="9764887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B617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M</a:t>
              </a: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312" name="그룹 311">
            <a:extLst>
              <a:ext uri="{FF2B5EF4-FFF2-40B4-BE49-F238E27FC236}">
                <a16:creationId xmlns:a16="http://schemas.microsoft.com/office/drawing/2014/main" id="{90627354-25D6-489B-B9A5-CC3B84A6DF41}"/>
              </a:ext>
            </a:extLst>
          </p:cNvPr>
          <p:cNvGrpSpPr/>
          <p:nvPr/>
        </p:nvGrpSpPr>
        <p:grpSpPr>
          <a:xfrm>
            <a:off x="3838652" y="3060873"/>
            <a:ext cx="1236560" cy="248488"/>
            <a:chOff x="9764887" y="2269703"/>
            <a:chExt cx="2109424" cy="423891"/>
          </a:xfrm>
        </p:grpSpPr>
        <p:sp>
          <p:nvSpPr>
            <p:cNvPr id="313" name="모서리가 둥근 직사각형 46">
              <a:extLst>
                <a:ext uri="{FF2B5EF4-FFF2-40B4-BE49-F238E27FC236}">
                  <a16:creationId xmlns:a16="http://schemas.microsoft.com/office/drawing/2014/main" id="{F3C93DA5-54F1-41BF-A199-84A86DE83825}"/>
                </a:ext>
              </a:extLst>
            </p:cNvPr>
            <p:cNvSpPr/>
            <p:nvPr/>
          </p:nvSpPr>
          <p:spPr>
            <a:xfrm>
              <a:off x="9786551" y="2302476"/>
              <a:ext cx="2087760" cy="358346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 w="1905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    ACCOUNTS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314" name="타원 313">
              <a:extLst>
                <a:ext uri="{FF2B5EF4-FFF2-40B4-BE49-F238E27FC236}">
                  <a16:creationId xmlns:a16="http://schemas.microsoft.com/office/drawing/2014/main" id="{03AEEF4C-7001-43B7-A119-E91894FDFDA5}"/>
                </a:ext>
              </a:extLst>
            </p:cNvPr>
            <p:cNvSpPr/>
            <p:nvPr/>
          </p:nvSpPr>
          <p:spPr>
            <a:xfrm>
              <a:off x="9764887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B617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</a:t>
              </a: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316" name="그룹 315">
            <a:extLst>
              <a:ext uri="{FF2B5EF4-FFF2-40B4-BE49-F238E27FC236}">
                <a16:creationId xmlns:a16="http://schemas.microsoft.com/office/drawing/2014/main" id="{B8FFFB36-23C0-4DA4-99F7-F06FE1AA10C2}"/>
              </a:ext>
            </a:extLst>
          </p:cNvPr>
          <p:cNvGrpSpPr/>
          <p:nvPr/>
        </p:nvGrpSpPr>
        <p:grpSpPr>
          <a:xfrm>
            <a:off x="6906228" y="3108612"/>
            <a:ext cx="1236560" cy="248488"/>
            <a:chOff x="9764887" y="2269703"/>
            <a:chExt cx="2109424" cy="423891"/>
          </a:xfrm>
        </p:grpSpPr>
        <p:sp>
          <p:nvSpPr>
            <p:cNvPr id="317" name="모서리가 둥근 직사각형 46">
              <a:extLst>
                <a:ext uri="{FF2B5EF4-FFF2-40B4-BE49-F238E27FC236}">
                  <a16:creationId xmlns:a16="http://schemas.microsoft.com/office/drawing/2014/main" id="{9F11AD8F-A5B6-406D-83C6-8C2CDF984E0C}"/>
                </a:ext>
              </a:extLst>
            </p:cNvPr>
            <p:cNvSpPr/>
            <p:nvPr/>
          </p:nvSpPr>
          <p:spPr>
            <a:xfrm>
              <a:off x="9786551" y="2302476"/>
              <a:ext cx="2087760" cy="358346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1905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    MAP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9BC94FD3-90AB-4322-8EA2-06CBF3123FA5}"/>
                </a:ext>
              </a:extLst>
            </p:cNvPr>
            <p:cNvSpPr/>
            <p:nvPr/>
          </p:nvSpPr>
          <p:spPr>
            <a:xfrm>
              <a:off x="9764887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B617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M</a:t>
              </a: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319" name="그룹 318">
            <a:extLst>
              <a:ext uri="{FF2B5EF4-FFF2-40B4-BE49-F238E27FC236}">
                <a16:creationId xmlns:a16="http://schemas.microsoft.com/office/drawing/2014/main" id="{F730D8D2-8098-4ECC-B8FC-41003EE22E12}"/>
              </a:ext>
            </a:extLst>
          </p:cNvPr>
          <p:cNvGrpSpPr/>
          <p:nvPr/>
        </p:nvGrpSpPr>
        <p:grpSpPr>
          <a:xfrm>
            <a:off x="3623037" y="4063263"/>
            <a:ext cx="1996706" cy="1996706"/>
            <a:chOff x="8796954" y="1782328"/>
            <a:chExt cx="2429299" cy="2429299"/>
          </a:xfrm>
        </p:grpSpPr>
        <p:sp>
          <p:nvSpPr>
            <p:cNvPr id="320" name="자유형: 도형 377">
              <a:extLst>
                <a:ext uri="{FF2B5EF4-FFF2-40B4-BE49-F238E27FC236}">
                  <a16:creationId xmlns:a16="http://schemas.microsoft.com/office/drawing/2014/main" id="{8693BA45-F714-4BEB-BE00-A99DC99BFBF1}"/>
                </a:ext>
              </a:extLst>
            </p:cNvPr>
            <p:cNvSpPr/>
            <p:nvPr/>
          </p:nvSpPr>
          <p:spPr>
            <a:xfrm>
              <a:off x="9719038" y="1782328"/>
              <a:ext cx="270051" cy="286395"/>
            </a:xfrm>
            <a:custGeom>
              <a:avLst/>
              <a:gdLst>
                <a:gd name="connsiteX0" fmla="*/ 456991 w 456991"/>
                <a:gd name="connsiteY0" fmla="*/ 0 h 484649"/>
                <a:gd name="connsiteX1" fmla="*/ 456991 w 456991"/>
                <a:gd name="connsiteY1" fmla="*/ 439461 h 484649"/>
                <a:gd name="connsiteX2" fmla="*/ 329666 w 456991"/>
                <a:gd name="connsiteY2" fmla="*/ 445890 h 484649"/>
                <a:gd name="connsiteX3" fmla="*/ 169020 w 456991"/>
                <a:gd name="connsiteY3" fmla="*/ 470408 h 484649"/>
                <a:gd name="connsiteX4" fmla="*/ 113634 w 456991"/>
                <a:gd name="connsiteY4" fmla="*/ 484649 h 484649"/>
                <a:gd name="connsiteX5" fmla="*/ 0 w 456991"/>
                <a:gd name="connsiteY5" fmla="*/ 60562 h 484649"/>
                <a:gd name="connsiteX6" fmla="*/ 80453 w 456991"/>
                <a:gd name="connsiteY6" fmla="*/ 39875 h 484649"/>
                <a:gd name="connsiteX7" fmla="*/ 284734 w 456991"/>
                <a:gd name="connsiteY7" fmla="*/ 8698 h 484649"/>
                <a:gd name="connsiteX8" fmla="*/ 456991 w 456991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1" h="484649">
                  <a:moveTo>
                    <a:pt x="456991" y="0"/>
                  </a:moveTo>
                  <a:lnTo>
                    <a:pt x="456991" y="439461"/>
                  </a:lnTo>
                  <a:lnTo>
                    <a:pt x="329666" y="445890"/>
                  </a:lnTo>
                  <a:cubicBezTo>
                    <a:pt x="275276" y="451414"/>
                    <a:pt x="221682" y="459632"/>
                    <a:pt x="169020" y="470408"/>
                  </a:cubicBezTo>
                  <a:lnTo>
                    <a:pt x="113634" y="484649"/>
                  </a:lnTo>
                  <a:lnTo>
                    <a:pt x="0" y="60562"/>
                  </a:lnTo>
                  <a:lnTo>
                    <a:pt x="80453" y="39875"/>
                  </a:lnTo>
                  <a:cubicBezTo>
                    <a:pt x="147419" y="26172"/>
                    <a:pt x="215570" y="15722"/>
                    <a:pt x="284734" y="8698"/>
                  </a:cubicBezTo>
                  <a:lnTo>
                    <a:pt x="456991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21" name="자유형: 도형 378">
              <a:extLst>
                <a:ext uri="{FF2B5EF4-FFF2-40B4-BE49-F238E27FC236}">
                  <a16:creationId xmlns:a16="http://schemas.microsoft.com/office/drawing/2014/main" id="{192533F5-3559-4ACC-8C0C-E994E011B056}"/>
                </a:ext>
              </a:extLst>
            </p:cNvPr>
            <p:cNvSpPr/>
            <p:nvPr/>
          </p:nvSpPr>
          <p:spPr>
            <a:xfrm>
              <a:off x="10034118" y="1782328"/>
              <a:ext cx="270052" cy="286395"/>
            </a:xfrm>
            <a:custGeom>
              <a:avLst/>
              <a:gdLst>
                <a:gd name="connsiteX0" fmla="*/ 0 w 456992"/>
                <a:gd name="connsiteY0" fmla="*/ 0 h 484649"/>
                <a:gd name="connsiteX1" fmla="*/ 172257 w 456992"/>
                <a:gd name="connsiteY1" fmla="*/ 8698 h 484649"/>
                <a:gd name="connsiteX2" fmla="*/ 376538 w 456992"/>
                <a:gd name="connsiteY2" fmla="*/ 39875 h 484649"/>
                <a:gd name="connsiteX3" fmla="*/ 456992 w 456992"/>
                <a:gd name="connsiteY3" fmla="*/ 60562 h 484649"/>
                <a:gd name="connsiteX4" fmla="*/ 343358 w 456992"/>
                <a:gd name="connsiteY4" fmla="*/ 484649 h 484649"/>
                <a:gd name="connsiteX5" fmla="*/ 287971 w 456992"/>
                <a:gd name="connsiteY5" fmla="*/ 470408 h 484649"/>
                <a:gd name="connsiteX6" fmla="*/ 127325 w 456992"/>
                <a:gd name="connsiteY6" fmla="*/ 445890 h 484649"/>
                <a:gd name="connsiteX7" fmla="*/ 0 w 456992"/>
                <a:gd name="connsiteY7" fmla="*/ 439461 h 484649"/>
                <a:gd name="connsiteX8" fmla="*/ 0 w 456992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2" h="484649">
                  <a:moveTo>
                    <a:pt x="0" y="0"/>
                  </a:moveTo>
                  <a:lnTo>
                    <a:pt x="172257" y="8698"/>
                  </a:lnTo>
                  <a:cubicBezTo>
                    <a:pt x="241421" y="15722"/>
                    <a:pt x="309572" y="26172"/>
                    <a:pt x="376538" y="39875"/>
                  </a:cubicBezTo>
                  <a:lnTo>
                    <a:pt x="456992" y="60562"/>
                  </a:lnTo>
                  <a:lnTo>
                    <a:pt x="343358" y="484649"/>
                  </a:lnTo>
                  <a:lnTo>
                    <a:pt x="287971" y="470408"/>
                  </a:lnTo>
                  <a:cubicBezTo>
                    <a:pt x="235309" y="459632"/>
                    <a:pt x="181715" y="451414"/>
                    <a:pt x="127325" y="445890"/>
                  </a:cubicBezTo>
                  <a:lnTo>
                    <a:pt x="0" y="439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22" name="자유형: 도형 379">
              <a:extLst>
                <a:ext uri="{FF2B5EF4-FFF2-40B4-BE49-F238E27FC236}">
                  <a16:creationId xmlns:a16="http://schemas.microsoft.com/office/drawing/2014/main" id="{8C894EE3-2F8B-4CE4-8612-79C6F9A5236A}"/>
                </a:ext>
              </a:extLst>
            </p:cNvPr>
            <p:cNvSpPr/>
            <p:nvPr/>
          </p:nvSpPr>
          <p:spPr>
            <a:xfrm>
              <a:off x="9423424" y="1829330"/>
              <a:ext cx="319150" cy="328590"/>
            </a:xfrm>
            <a:custGeom>
              <a:avLst/>
              <a:gdLst>
                <a:gd name="connsiteX0" fmla="*/ 426444 w 540078"/>
                <a:gd name="connsiteY0" fmla="*/ 0 h 556052"/>
                <a:gd name="connsiteX1" fmla="*/ 540078 w 540078"/>
                <a:gd name="connsiteY1" fmla="*/ 424087 h 556052"/>
                <a:gd name="connsiteX2" fmla="*/ 514212 w 540078"/>
                <a:gd name="connsiteY2" fmla="*/ 430737 h 556052"/>
                <a:gd name="connsiteX3" fmla="*/ 224132 w 540078"/>
                <a:gd name="connsiteY3" fmla="*/ 553275 h 556052"/>
                <a:gd name="connsiteX4" fmla="*/ 219561 w 540078"/>
                <a:gd name="connsiteY4" fmla="*/ 556052 h 556052"/>
                <a:gd name="connsiteX5" fmla="*/ 0 w 540078"/>
                <a:gd name="connsiteY5" fmla="*/ 175760 h 556052"/>
                <a:gd name="connsiteX6" fmla="*/ 14659 w 540078"/>
                <a:gd name="connsiteY6" fmla="*/ 166854 h 556052"/>
                <a:gd name="connsiteX7" fmla="*/ 383530 w 540078"/>
                <a:gd name="connsiteY7" fmla="*/ 11034 h 556052"/>
                <a:gd name="connsiteX8" fmla="*/ 426444 w 540078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8" h="556052">
                  <a:moveTo>
                    <a:pt x="426444" y="0"/>
                  </a:moveTo>
                  <a:lnTo>
                    <a:pt x="540078" y="424087"/>
                  </a:lnTo>
                  <a:lnTo>
                    <a:pt x="514212" y="430737"/>
                  </a:lnTo>
                  <a:cubicBezTo>
                    <a:pt x="412888" y="462253"/>
                    <a:pt x="315833" y="503460"/>
                    <a:pt x="224132" y="553275"/>
                  </a:cubicBezTo>
                  <a:lnTo>
                    <a:pt x="219561" y="556052"/>
                  </a:lnTo>
                  <a:lnTo>
                    <a:pt x="0" y="175760"/>
                  </a:lnTo>
                  <a:lnTo>
                    <a:pt x="14659" y="166854"/>
                  </a:lnTo>
                  <a:cubicBezTo>
                    <a:pt x="131267" y="103509"/>
                    <a:pt x="254684" y="51109"/>
                    <a:pt x="383530" y="11034"/>
                  </a:cubicBezTo>
                  <a:lnTo>
                    <a:pt x="426444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23" name="자유형: 도형 380">
              <a:extLst>
                <a:ext uri="{FF2B5EF4-FFF2-40B4-BE49-F238E27FC236}">
                  <a16:creationId xmlns:a16="http://schemas.microsoft.com/office/drawing/2014/main" id="{3C1290BF-B6B7-41E0-B10C-C8AE8565EBF3}"/>
                </a:ext>
              </a:extLst>
            </p:cNvPr>
            <p:cNvSpPr/>
            <p:nvPr/>
          </p:nvSpPr>
          <p:spPr>
            <a:xfrm>
              <a:off x="10280633" y="1829330"/>
              <a:ext cx="319150" cy="328590"/>
            </a:xfrm>
            <a:custGeom>
              <a:avLst/>
              <a:gdLst>
                <a:gd name="connsiteX0" fmla="*/ 113633 w 540077"/>
                <a:gd name="connsiteY0" fmla="*/ 0 h 556052"/>
                <a:gd name="connsiteX1" fmla="*/ 156546 w 540077"/>
                <a:gd name="connsiteY1" fmla="*/ 11034 h 556052"/>
                <a:gd name="connsiteX2" fmla="*/ 525417 w 540077"/>
                <a:gd name="connsiteY2" fmla="*/ 166854 h 556052"/>
                <a:gd name="connsiteX3" fmla="*/ 540077 w 540077"/>
                <a:gd name="connsiteY3" fmla="*/ 175760 h 556052"/>
                <a:gd name="connsiteX4" fmla="*/ 320516 w 540077"/>
                <a:gd name="connsiteY4" fmla="*/ 556052 h 556052"/>
                <a:gd name="connsiteX5" fmla="*/ 315944 w 540077"/>
                <a:gd name="connsiteY5" fmla="*/ 553275 h 556052"/>
                <a:gd name="connsiteX6" fmla="*/ 25864 w 540077"/>
                <a:gd name="connsiteY6" fmla="*/ 430737 h 556052"/>
                <a:gd name="connsiteX7" fmla="*/ 0 w 540077"/>
                <a:gd name="connsiteY7" fmla="*/ 424087 h 556052"/>
                <a:gd name="connsiteX8" fmla="*/ 113633 w 540077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7" h="556052">
                  <a:moveTo>
                    <a:pt x="113633" y="0"/>
                  </a:moveTo>
                  <a:lnTo>
                    <a:pt x="156546" y="11034"/>
                  </a:lnTo>
                  <a:cubicBezTo>
                    <a:pt x="285393" y="51109"/>
                    <a:pt x="408810" y="103509"/>
                    <a:pt x="525417" y="166854"/>
                  </a:cubicBezTo>
                  <a:lnTo>
                    <a:pt x="540077" y="175760"/>
                  </a:lnTo>
                  <a:lnTo>
                    <a:pt x="320516" y="556052"/>
                  </a:lnTo>
                  <a:lnTo>
                    <a:pt x="315944" y="553275"/>
                  </a:lnTo>
                  <a:cubicBezTo>
                    <a:pt x="224244" y="503460"/>
                    <a:pt x="127189" y="462253"/>
                    <a:pt x="25864" y="430737"/>
                  </a:cubicBezTo>
                  <a:lnTo>
                    <a:pt x="0" y="424087"/>
                  </a:lnTo>
                  <a:lnTo>
                    <a:pt x="113633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24" name="자유형: 도형 381">
              <a:extLst>
                <a:ext uri="{FF2B5EF4-FFF2-40B4-BE49-F238E27FC236}">
                  <a16:creationId xmlns:a16="http://schemas.microsoft.com/office/drawing/2014/main" id="{67DCF15E-B12F-4F2E-913E-D5DC59C2AF20}"/>
                </a:ext>
              </a:extLst>
            </p:cNvPr>
            <p:cNvSpPr/>
            <p:nvPr/>
          </p:nvSpPr>
          <p:spPr>
            <a:xfrm>
              <a:off x="9168592" y="1956578"/>
              <a:ext cx="346085" cy="349179"/>
            </a:xfrm>
            <a:custGeom>
              <a:avLst/>
              <a:gdLst>
                <a:gd name="connsiteX0" fmla="*/ 366097 w 585658"/>
                <a:gd name="connsiteY0" fmla="*/ 0 h 590893"/>
                <a:gd name="connsiteX1" fmla="*/ 585658 w 585658"/>
                <a:gd name="connsiteY1" fmla="*/ 380292 h 590893"/>
                <a:gd name="connsiteX2" fmla="*/ 521970 w 585658"/>
                <a:gd name="connsiteY2" fmla="*/ 418983 h 590893"/>
                <a:gd name="connsiteX3" fmla="*/ 397416 w 585658"/>
                <a:gd name="connsiteY3" fmla="*/ 512123 h 590893"/>
                <a:gd name="connsiteX4" fmla="*/ 310746 w 585658"/>
                <a:gd name="connsiteY4" fmla="*/ 590893 h 590893"/>
                <a:gd name="connsiteX5" fmla="*/ 0 w 585658"/>
                <a:gd name="connsiteY5" fmla="*/ 280147 h 590893"/>
                <a:gd name="connsiteX6" fmla="*/ 117877 w 585658"/>
                <a:gd name="connsiteY6" fmla="*/ 173013 h 590893"/>
                <a:gd name="connsiteX7" fmla="*/ 276263 w 585658"/>
                <a:gd name="connsiteY7" fmla="*/ 54575 h 590893"/>
                <a:gd name="connsiteX8" fmla="*/ 366097 w 585658"/>
                <a:gd name="connsiteY8" fmla="*/ 0 h 59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8" h="590893">
                  <a:moveTo>
                    <a:pt x="366097" y="0"/>
                  </a:moveTo>
                  <a:lnTo>
                    <a:pt x="585658" y="380292"/>
                  </a:lnTo>
                  <a:lnTo>
                    <a:pt x="521970" y="418983"/>
                  </a:lnTo>
                  <a:cubicBezTo>
                    <a:pt x="478933" y="448058"/>
                    <a:pt x="437369" y="479150"/>
                    <a:pt x="397416" y="512123"/>
                  </a:cubicBezTo>
                  <a:lnTo>
                    <a:pt x="310746" y="590893"/>
                  </a:lnTo>
                  <a:lnTo>
                    <a:pt x="0" y="280147"/>
                  </a:lnTo>
                  <a:lnTo>
                    <a:pt x="117877" y="173013"/>
                  </a:lnTo>
                  <a:cubicBezTo>
                    <a:pt x="168683" y="131084"/>
                    <a:pt x="221536" y="91548"/>
                    <a:pt x="276263" y="54575"/>
                  </a:cubicBezTo>
                  <a:lnTo>
                    <a:pt x="366097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25" name="자유형: 도형 382">
              <a:extLst>
                <a:ext uri="{FF2B5EF4-FFF2-40B4-BE49-F238E27FC236}">
                  <a16:creationId xmlns:a16="http://schemas.microsoft.com/office/drawing/2014/main" id="{497E3A45-2130-4E0C-A21C-5C1AC85E5B77}"/>
                </a:ext>
              </a:extLst>
            </p:cNvPr>
            <p:cNvSpPr/>
            <p:nvPr/>
          </p:nvSpPr>
          <p:spPr>
            <a:xfrm>
              <a:off x="10508530" y="1956578"/>
              <a:ext cx="346085" cy="349179"/>
            </a:xfrm>
            <a:custGeom>
              <a:avLst/>
              <a:gdLst>
                <a:gd name="connsiteX0" fmla="*/ 219562 w 585657"/>
                <a:gd name="connsiteY0" fmla="*/ 0 h 590893"/>
                <a:gd name="connsiteX1" fmla="*/ 309394 w 585657"/>
                <a:gd name="connsiteY1" fmla="*/ 54575 h 590893"/>
                <a:gd name="connsiteX2" fmla="*/ 467780 w 585657"/>
                <a:gd name="connsiteY2" fmla="*/ 173013 h 590893"/>
                <a:gd name="connsiteX3" fmla="*/ 585657 w 585657"/>
                <a:gd name="connsiteY3" fmla="*/ 280147 h 590893"/>
                <a:gd name="connsiteX4" fmla="*/ 274911 w 585657"/>
                <a:gd name="connsiteY4" fmla="*/ 590893 h 590893"/>
                <a:gd name="connsiteX5" fmla="*/ 188241 w 585657"/>
                <a:gd name="connsiteY5" fmla="*/ 512123 h 590893"/>
                <a:gd name="connsiteX6" fmla="*/ 63687 w 585657"/>
                <a:gd name="connsiteY6" fmla="*/ 418983 h 590893"/>
                <a:gd name="connsiteX7" fmla="*/ 0 w 585657"/>
                <a:gd name="connsiteY7" fmla="*/ 380292 h 590893"/>
                <a:gd name="connsiteX8" fmla="*/ 219562 w 585657"/>
                <a:gd name="connsiteY8" fmla="*/ 0 h 59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7" h="590893">
                  <a:moveTo>
                    <a:pt x="219562" y="0"/>
                  </a:moveTo>
                  <a:lnTo>
                    <a:pt x="309394" y="54575"/>
                  </a:lnTo>
                  <a:cubicBezTo>
                    <a:pt x="364122" y="91548"/>
                    <a:pt x="416974" y="131084"/>
                    <a:pt x="467780" y="173013"/>
                  </a:cubicBezTo>
                  <a:lnTo>
                    <a:pt x="585657" y="280147"/>
                  </a:lnTo>
                  <a:lnTo>
                    <a:pt x="274911" y="590893"/>
                  </a:lnTo>
                  <a:lnTo>
                    <a:pt x="188241" y="512123"/>
                  </a:lnTo>
                  <a:cubicBezTo>
                    <a:pt x="148288" y="479150"/>
                    <a:pt x="106725" y="448058"/>
                    <a:pt x="63687" y="418983"/>
                  </a:cubicBezTo>
                  <a:lnTo>
                    <a:pt x="0" y="380292"/>
                  </a:lnTo>
                  <a:lnTo>
                    <a:pt x="21956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26" name="자유형: 도형 383">
              <a:extLst>
                <a:ext uri="{FF2B5EF4-FFF2-40B4-BE49-F238E27FC236}">
                  <a16:creationId xmlns:a16="http://schemas.microsoft.com/office/drawing/2014/main" id="{32FC979E-6251-451D-972F-77FE7FDA30F8}"/>
                </a:ext>
              </a:extLst>
            </p:cNvPr>
            <p:cNvSpPr/>
            <p:nvPr/>
          </p:nvSpPr>
          <p:spPr>
            <a:xfrm>
              <a:off x="8971204" y="2153966"/>
              <a:ext cx="349179" cy="346085"/>
            </a:xfrm>
            <a:custGeom>
              <a:avLst/>
              <a:gdLst>
                <a:gd name="connsiteX0" fmla="*/ 280147 w 590893"/>
                <a:gd name="connsiteY0" fmla="*/ 0 h 585658"/>
                <a:gd name="connsiteX1" fmla="*/ 590893 w 590893"/>
                <a:gd name="connsiteY1" fmla="*/ 310746 h 585658"/>
                <a:gd name="connsiteX2" fmla="*/ 512123 w 590893"/>
                <a:gd name="connsiteY2" fmla="*/ 397416 h 585658"/>
                <a:gd name="connsiteX3" fmla="*/ 418983 w 590893"/>
                <a:gd name="connsiteY3" fmla="*/ 521970 h 585658"/>
                <a:gd name="connsiteX4" fmla="*/ 380292 w 590893"/>
                <a:gd name="connsiteY4" fmla="*/ 585658 h 585658"/>
                <a:gd name="connsiteX5" fmla="*/ 0 w 590893"/>
                <a:gd name="connsiteY5" fmla="*/ 366096 h 585658"/>
                <a:gd name="connsiteX6" fmla="*/ 54575 w 590893"/>
                <a:gd name="connsiteY6" fmla="*/ 276263 h 585658"/>
                <a:gd name="connsiteX7" fmla="*/ 173013 w 590893"/>
                <a:gd name="connsiteY7" fmla="*/ 117877 h 585658"/>
                <a:gd name="connsiteX8" fmla="*/ 280147 w 590893"/>
                <a:gd name="connsiteY8" fmla="*/ 0 h 58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3" h="585658">
                  <a:moveTo>
                    <a:pt x="280147" y="0"/>
                  </a:moveTo>
                  <a:lnTo>
                    <a:pt x="590893" y="310746"/>
                  </a:lnTo>
                  <a:lnTo>
                    <a:pt x="512123" y="397416"/>
                  </a:lnTo>
                  <a:cubicBezTo>
                    <a:pt x="479150" y="437369"/>
                    <a:pt x="448058" y="478933"/>
                    <a:pt x="418983" y="521970"/>
                  </a:cubicBezTo>
                  <a:lnTo>
                    <a:pt x="380292" y="585658"/>
                  </a:lnTo>
                  <a:lnTo>
                    <a:pt x="0" y="366096"/>
                  </a:lnTo>
                  <a:lnTo>
                    <a:pt x="54575" y="276263"/>
                  </a:lnTo>
                  <a:cubicBezTo>
                    <a:pt x="91548" y="221536"/>
                    <a:pt x="131085" y="168683"/>
                    <a:pt x="173013" y="117877"/>
                  </a:cubicBezTo>
                  <a:lnTo>
                    <a:pt x="280147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27" name="자유형: 도형 384">
              <a:extLst>
                <a:ext uri="{FF2B5EF4-FFF2-40B4-BE49-F238E27FC236}">
                  <a16:creationId xmlns:a16="http://schemas.microsoft.com/office/drawing/2014/main" id="{734C044A-630F-4A0D-B109-85DA69C1B78C}"/>
                </a:ext>
              </a:extLst>
            </p:cNvPr>
            <p:cNvSpPr/>
            <p:nvPr/>
          </p:nvSpPr>
          <p:spPr>
            <a:xfrm>
              <a:off x="10702824" y="2153966"/>
              <a:ext cx="349178" cy="346085"/>
            </a:xfrm>
            <a:custGeom>
              <a:avLst/>
              <a:gdLst>
                <a:gd name="connsiteX0" fmla="*/ 310746 w 590892"/>
                <a:gd name="connsiteY0" fmla="*/ 0 h 585658"/>
                <a:gd name="connsiteX1" fmla="*/ 417879 w 590892"/>
                <a:gd name="connsiteY1" fmla="*/ 117877 h 585658"/>
                <a:gd name="connsiteX2" fmla="*/ 536317 w 590892"/>
                <a:gd name="connsiteY2" fmla="*/ 276263 h 585658"/>
                <a:gd name="connsiteX3" fmla="*/ 590892 w 590892"/>
                <a:gd name="connsiteY3" fmla="*/ 366096 h 585658"/>
                <a:gd name="connsiteX4" fmla="*/ 210600 w 590892"/>
                <a:gd name="connsiteY4" fmla="*/ 585658 h 585658"/>
                <a:gd name="connsiteX5" fmla="*/ 171909 w 590892"/>
                <a:gd name="connsiteY5" fmla="*/ 521970 h 585658"/>
                <a:gd name="connsiteX6" fmla="*/ 78769 w 590892"/>
                <a:gd name="connsiteY6" fmla="*/ 397416 h 585658"/>
                <a:gd name="connsiteX7" fmla="*/ 0 w 590892"/>
                <a:gd name="connsiteY7" fmla="*/ 310747 h 585658"/>
                <a:gd name="connsiteX8" fmla="*/ 310746 w 590892"/>
                <a:gd name="connsiteY8" fmla="*/ 0 h 58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2" h="585658">
                  <a:moveTo>
                    <a:pt x="310746" y="0"/>
                  </a:moveTo>
                  <a:lnTo>
                    <a:pt x="417879" y="117877"/>
                  </a:lnTo>
                  <a:cubicBezTo>
                    <a:pt x="459808" y="168683"/>
                    <a:pt x="499345" y="221536"/>
                    <a:pt x="536317" y="276263"/>
                  </a:cubicBezTo>
                  <a:lnTo>
                    <a:pt x="590892" y="366096"/>
                  </a:lnTo>
                  <a:lnTo>
                    <a:pt x="210600" y="585658"/>
                  </a:lnTo>
                  <a:lnTo>
                    <a:pt x="171909" y="521970"/>
                  </a:lnTo>
                  <a:cubicBezTo>
                    <a:pt x="142834" y="478933"/>
                    <a:pt x="111742" y="437369"/>
                    <a:pt x="78769" y="397416"/>
                  </a:cubicBezTo>
                  <a:lnTo>
                    <a:pt x="0" y="310747"/>
                  </a:lnTo>
                  <a:lnTo>
                    <a:pt x="31074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28" name="자유형: 도형 385">
              <a:extLst>
                <a:ext uri="{FF2B5EF4-FFF2-40B4-BE49-F238E27FC236}">
                  <a16:creationId xmlns:a16="http://schemas.microsoft.com/office/drawing/2014/main" id="{E0643B46-8A97-4155-ABB8-6BA5B95ECF7F}"/>
                </a:ext>
              </a:extLst>
            </p:cNvPr>
            <p:cNvSpPr/>
            <p:nvPr/>
          </p:nvSpPr>
          <p:spPr>
            <a:xfrm>
              <a:off x="8843956" y="2408799"/>
              <a:ext cx="328590" cy="319150"/>
            </a:xfrm>
            <a:custGeom>
              <a:avLst/>
              <a:gdLst>
                <a:gd name="connsiteX0" fmla="*/ 175760 w 556052"/>
                <a:gd name="connsiteY0" fmla="*/ 0 h 540077"/>
                <a:gd name="connsiteX1" fmla="*/ 556052 w 556052"/>
                <a:gd name="connsiteY1" fmla="*/ 219561 h 540077"/>
                <a:gd name="connsiteX2" fmla="*/ 553275 w 556052"/>
                <a:gd name="connsiteY2" fmla="*/ 224132 h 540077"/>
                <a:gd name="connsiteX3" fmla="*/ 430737 w 556052"/>
                <a:gd name="connsiteY3" fmla="*/ 514212 h 540077"/>
                <a:gd name="connsiteX4" fmla="*/ 424087 w 556052"/>
                <a:gd name="connsiteY4" fmla="*/ 540077 h 540077"/>
                <a:gd name="connsiteX5" fmla="*/ 0 w 556052"/>
                <a:gd name="connsiteY5" fmla="*/ 426443 h 540077"/>
                <a:gd name="connsiteX6" fmla="*/ 11034 w 556052"/>
                <a:gd name="connsiteY6" fmla="*/ 383530 h 540077"/>
                <a:gd name="connsiteX7" fmla="*/ 166854 w 556052"/>
                <a:gd name="connsiteY7" fmla="*/ 14659 h 540077"/>
                <a:gd name="connsiteX8" fmla="*/ 175760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175760" y="0"/>
                  </a:moveTo>
                  <a:lnTo>
                    <a:pt x="556052" y="219561"/>
                  </a:lnTo>
                  <a:lnTo>
                    <a:pt x="553275" y="224132"/>
                  </a:lnTo>
                  <a:cubicBezTo>
                    <a:pt x="503460" y="315833"/>
                    <a:pt x="462253" y="412888"/>
                    <a:pt x="430737" y="514212"/>
                  </a:cubicBezTo>
                  <a:lnTo>
                    <a:pt x="424087" y="540077"/>
                  </a:lnTo>
                  <a:lnTo>
                    <a:pt x="0" y="426443"/>
                  </a:lnTo>
                  <a:lnTo>
                    <a:pt x="11034" y="383530"/>
                  </a:lnTo>
                  <a:cubicBezTo>
                    <a:pt x="51109" y="254684"/>
                    <a:pt x="103509" y="131267"/>
                    <a:pt x="166854" y="14659"/>
                  </a:cubicBezTo>
                  <a:lnTo>
                    <a:pt x="17576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29" name="자유형: 도형 386">
              <a:extLst>
                <a:ext uri="{FF2B5EF4-FFF2-40B4-BE49-F238E27FC236}">
                  <a16:creationId xmlns:a16="http://schemas.microsoft.com/office/drawing/2014/main" id="{47F1B0C9-2E67-4717-B1DF-B96619FC010B}"/>
                </a:ext>
              </a:extLst>
            </p:cNvPr>
            <p:cNvSpPr/>
            <p:nvPr/>
          </p:nvSpPr>
          <p:spPr>
            <a:xfrm>
              <a:off x="10850660" y="2408799"/>
              <a:ext cx="328590" cy="319150"/>
            </a:xfrm>
            <a:custGeom>
              <a:avLst/>
              <a:gdLst>
                <a:gd name="connsiteX0" fmla="*/ 380292 w 556052"/>
                <a:gd name="connsiteY0" fmla="*/ 0 h 540077"/>
                <a:gd name="connsiteX1" fmla="*/ 389198 w 556052"/>
                <a:gd name="connsiteY1" fmla="*/ 14659 h 540077"/>
                <a:gd name="connsiteX2" fmla="*/ 545018 w 556052"/>
                <a:gd name="connsiteY2" fmla="*/ 383530 h 540077"/>
                <a:gd name="connsiteX3" fmla="*/ 556052 w 556052"/>
                <a:gd name="connsiteY3" fmla="*/ 426443 h 540077"/>
                <a:gd name="connsiteX4" fmla="*/ 131966 w 556052"/>
                <a:gd name="connsiteY4" fmla="*/ 540077 h 540077"/>
                <a:gd name="connsiteX5" fmla="*/ 125315 w 556052"/>
                <a:gd name="connsiteY5" fmla="*/ 514212 h 540077"/>
                <a:gd name="connsiteX6" fmla="*/ 2777 w 556052"/>
                <a:gd name="connsiteY6" fmla="*/ 224132 h 540077"/>
                <a:gd name="connsiteX7" fmla="*/ 0 w 556052"/>
                <a:gd name="connsiteY7" fmla="*/ 219561 h 540077"/>
                <a:gd name="connsiteX8" fmla="*/ 380292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380292" y="0"/>
                  </a:moveTo>
                  <a:lnTo>
                    <a:pt x="389198" y="14659"/>
                  </a:lnTo>
                  <a:cubicBezTo>
                    <a:pt x="452543" y="131267"/>
                    <a:pt x="504943" y="254684"/>
                    <a:pt x="545018" y="383530"/>
                  </a:cubicBezTo>
                  <a:lnTo>
                    <a:pt x="556052" y="426443"/>
                  </a:lnTo>
                  <a:lnTo>
                    <a:pt x="131966" y="540077"/>
                  </a:lnTo>
                  <a:lnTo>
                    <a:pt x="125315" y="514212"/>
                  </a:lnTo>
                  <a:cubicBezTo>
                    <a:pt x="93800" y="412888"/>
                    <a:pt x="52592" y="315833"/>
                    <a:pt x="2777" y="224132"/>
                  </a:cubicBezTo>
                  <a:lnTo>
                    <a:pt x="0" y="219561"/>
                  </a:lnTo>
                  <a:lnTo>
                    <a:pt x="38029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30" name="자유형: 도형 387">
              <a:extLst>
                <a:ext uri="{FF2B5EF4-FFF2-40B4-BE49-F238E27FC236}">
                  <a16:creationId xmlns:a16="http://schemas.microsoft.com/office/drawing/2014/main" id="{892B2C05-A27D-425F-A749-EBCA02DC9BE9}"/>
                </a:ext>
              </a:extLst>
            </p:cNvPr>
            <p:cNvSpPr/>
            <p:nvPr/>
          </p:nvSpPr>
          <p:spPr>
            <a:xfrm>
              <a:off x="8796954" y="2704411"/>
              <a:ext cx="286395" cy="270052"/>
            </a:xfrm>
            <a:custGeom>
              <a:avLst/>
              <a:gdLst>
                <a:gd name="connsiteX0" fmla="*/ 60562 w 484649"/>
                <a:gd name="connsiteY0" fmla="*/ 0 h 456992"/>
                <a:gd name="connsiteX1" fmla="*/ 484649 w 484649"/>
                <a:gd name="connsiteY1" fmla="*/ 113633 h 456992"/>
                <a:gd name="connsiteX2" fmla="*/ 470408 w 484649"/>
                <a:gd name="connsiteY2" fmla="*/ 169020 h 456992"/>
                <a:gd name="connsiteX3" fmla="*/ 445890 w 484649"/>
                <a:gd name="connsiteY3" fmla="*/ 329666 h 456992"/>
                <a:gd name="connsiteX4" fmla="*/ 439461 w 484649"/>
                <a:gd name="connsiteY4" fmla="*/ 456992 h 456992"/>
                <a:gd name="connsiteX5" fmla="*/ 0 w 484649"/>
                <a:gd name="connsiteY5" fmla="*/ 456992 h 456992"/>
                <a:gd name="connsiteX6" fmla="*/ 8698 w 484649"/>
                <a:gd name="connsiteY6" fmla="*/ 284734 h 456992"/>
                <a:gd name="connsiteX7" fmla="*/ 39875 w 484649"/>
                <a:gd name="connsiteY7" fmla="*/ 80453 h 456992"/>
                <a:gd name="connsiteX8" fmla="*/ 60562 w 484649"/>
                <a:gd name="connsiteY8" fmla="*/ 0 h 45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2">
                  <a:moveTo>
                    <a:pt x="60562" y="0"/>
                  </a:moveTo>
                  <a:lnTo>
                    <a:pt x="484649" y="113633"/>
                  </a:lnTo>
                  <a:lnTo>
                    <a:pt x="470408" y="169020"/>
                  </a:lnTo>
                  <a:cubicBezTo>
                    <a:pt x="459632" y="221682"/>
                    <a:pt x="451414" y="275276"/>
                    <a:pt x="445890" y="329666"/>
                  </a:cubicBezTo>
                  <a:lnTo>
                    <a:pt x="439461" y="456992"/>
                  </a:lnTo>
                  <a:lnTo>
                    <a:pt x="0" y="456992"/>
                  </a:lnTo>
                  <a:lnTo>
                    <a:pt x="8698" y="284734"/>
                  </a:lnTo>
                  <a:cubicBezTo>
                    <a:pt x="15722" y="215570"/>
                    <a:pt x="26172" y="147419"/>
                    <a:pt x="39875" y="80453"/>
                  </a:cubicBezTo>
                  <a:lnTo>
                    <a:pt x="6056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31" name="자유형: 도형 388">
              <a:extLst>
                <a:ext uri="{FF2B5EF4-FFF2-40B4-BE49-F238E27FC236}">
                  <a16:creationId xmlns:a16="http://schemas.microsoft.com/office/drawing/2014/main" id="{94159406-4A2B-4A13-8C93-BA5915013FDB}"/>
                </a:ext>
              </a:extLst>
            </p:cNvPr>
            <p:cNvSpPr/>
            <p:nvPr/>
          </p:nvSpPr>
          <p:spPr>
            <a:xfrm>
              <a:off x="10939858" y="2704411"/>
              <a:ext cx="286395" cy="270052"/>
            </a:xfrm>
            <a:custGeom>
              <a:avLst/>
              <a:gdLst>
                <a:gd name="connsiteX0" fmla="*/ 424087 w 484649"/>
                <a:gd name="connsiteY0" fmla="*/ 0 h 456992"/>
                <a:gd name="connsiteX1" fmla="*/ 444774 w 484649"/>
                <a:gd name="connsiteY1" fmla="*/ 80453 h 456992"/>
                <a:gd name="connsiteX2" fmla="*/ 475951 w 484649"/>
                <a:gd name="connsiteY2" fmla="*/ 284734 h 456992"/>
                <a:gd name="connsiteX3" fmla="*/ 484649 w 484649"/>
                <a:gd name="connsiteY3" fmla="*/ 456992 h 456992"/>
                <a:gd name="connsiteX4" fmla="*/ 45188 w 484649"/>
                <a:gd name="connsiteY4" fmla="*/ 456992 h 456992"/>
                <a:gd name="connsiteX5" fmla="*/ 38759 w 484649"/>
                <a:gd name="connsiteY5" fmla="*/ 329666 h 456992"/>
                <a:gd name="connsiteX6" fmla="*/ 14241 w 484649"/>
                <a:gd name="connsiteY6" fmla="*/ 169020 h 456992"/>
                <a:gd name="connsiteX7" fmla="*/ 0 w 484649"/>
                <a:gd name="connsiteY7" fmla="*/ 113633 h 456992"/>
                <a:gd name="connsiteX8" fmla="*/ 424087 w 484649"/>
                <a:gd name="connsiteY8" fmla="*/ 0 h 45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2">
                  <a:moveTo>
                    <a:pt x="424087" y="0"/>
                  </a:moveTo>
                  <a:lnTo>
                    <a:pt x="444774" y="80453"/>
                  </a:lnTo>
                  <a:cubicBezTo>
                    <a:pt x="458477" y="147419"/>
                    <a:pt x="468927" y="215570"/>
                    <a:pt x="475951" y="284734"/>
                  </a:cubicBezTo>
                  <a:lnTo>
                    <a:pt x="484649" y="456992"/>
                  </a:lnTo>
                  <a:lnTo>
                    <a:pt x="45188" y="456992"/>
                  </a:lnTo>
                  <a:lnTo>
                    <a:pt x="38759" y="329666"/>
                  </a:lnTo>
                  <a:cubicBezTo>
                    <a:pt x="33235" y="275276"/>
                    <a:pt x="25018" y="221682"/>
                    <a:pt x="14241" y="169020"/>
                  </a:cubicBezTo>
                  <a:lnTo>
                    <a:pt x="0" y="113633"/>
                  </a:lnTo>
                  <a:lnTo>
                    <a:pt x="424087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32" name="자유형: 도형 389">
              <a:extLst>
                <a:ext uri="{FF2B5EF4-FFF2-40B4-BE49-F238E27FC236}">
                  <a16:creationId xmlns:a16="http://schemas.microsoft.com/office/drawing/2014/main" id="{0040C29B-BE92-4BEF-BB38-E45D10373229}"/>
                </a:ext>
              </a:extLst>
            </p:cNvPr>
            <p:cNvSpPr/>
            <p:nvPr/>
          </p:nvSpPr>
          <p:spPr>
            <a:xfrm>
              <a:off x="8796954" y="3019493"/>
              <a:ext cx="286395" cy="270051"/>
            </a:xfrm>
            <a:custGeom>
              <a:avLst/>
              <a:gdLst>
                <a:gd name="connsiteX0" fmla="*/ 0 w 484649"/>
                <a:gd name="connsiteY0" fmla="*/ 0 h 456991"/>
                <a:gd name="connsiteX1" fmla="*/ 439461 w 484649"/>
                <a:gd name="connsiteY1" fmla="*/ 0 h 456991"/>
                <a:gd name="connsiteX2" fmla="*/ 445890 w 484649"/>
                <a:gd name="connsiteY2" fmla="*/ 127324 h 456991"/>
                <a:gd name="connsiteX3" fmla="*/ 470408 w 484649"/>
                <a:gd name="connsiteY3" fmla="*/ 287970 h 456991"/>
                <a:gd name="connsiteX4" fmla="*/ 484649 w 484649"/>
                <a:gd name="connsiteY4" fmla="*/ 343357 h 456991"/>
                <a:gd name="connsiteX5" fmla="*/ 60562 w 484649"/>
                <a:gd name="connsiteY5" fmla="*/ 456991 h 456991"/>
                <a:gd name="connsiteX6" fmla="*/ 39875 w 484649"/>
                <a:gd name="connsiteY6" fmla="*/ 376537 h 456991"/>
                <a:gd name="connsiteX7" fmla="*/ 8698 w 484649"/>
                <a:gd name="connsiteY7" fmla="*/ 172256 h 456991"/>
                <a:gd name="connsiteX8" fmla="*/ 0 w 484649"/>
                <a:gd name="connsiteY8" fmla="*/ 0 h 45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1">
                  <a:moveTo>
                    <a:pt x="0" y="0"/>
                  </a:moveTo>
                  <a:lnTo>
                    <a:pt x="439461" y="0"/>
                  </a:lnTo>
                  <a:lnTo>
                    <a:pt x="445890" y="127324"/>
                  </a:lnTo>
                  <a:cubicBezTo>
                    <a:pt x="451414" y="181714"/>
                    <a:pt x="459632" y="235308"/>
                    <a:pt x="470408" y="287970"/>
                  </a:cubicBezTo>
                  <a:lnTo>
                    <a:pt x="484649" y="343357"/>
                  </a:lnTo>
                  <a:lnTo>
                    <a:pt x="60562" y="456991"/>
                  </a:lnTo>
                  <a:lnTo>
                    <a:pt x="39875" y="376537"/>
                  </a:lnTo>
                  <a:cubicBezTo>
                    <a:pt x="26172" y="309571"/>
                    <a:pt x="15722" y="241420"/>
                    <a:pt x="8698" y="1722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33" name="자유형: 도형 390">
              <a:extLst>
                <a:ext uri="{FF2B5EF4-FFF2-40B4-BE49-F238E27FC236}">
                  <a16:creationId xmlns:a16="http://schemas.microsoft.com/office/drawing/2014/main" id="{1927C199-7444-48B8-BFF8-643794BB01D7}"/>
                </a:ext>
              </a:extLst>
            </p:cNvPr>
            <p:cNvSpPr/>
            <p:nvPr/>
          </p:nvSpPr>
          <p:spPr>
            <a:xfrm>
              <a:off x="10939858" y="3019493"/>
              <a:ext cx="286395" cy="270051"/>
            </a:xfrm>
            <a:custGeom>
              <a:avLst/>
              <a:gdLst>
                <a:gd name="connsiteX0" fmla="*/ 45188 w 484649"/>
                <a:gd name="connsiteY0" fmla="*/ 0 h 456991"/>
                <a:gd name="connsiteX1" fmla="*/ 484649 w 484649"/>
                <a:gd name="connsiteY1" fmla="*/ 0 h 456991"/>
                <a:gd name="connsiteX2" fmla="*/ 475951 w 484649"/>
                <a:gd name="connsiteY2" fmla="*/ 172256 h 456991"/>
                <a:gd name="connsiteX3" fmla="*/ 444774 w 484649"/>
                <a:gd name="connsiteY3" fmla="*/ 376537 h 456991"/>
                <a:gd name="connsiteX4" fmla="*/ 424087 w 484649"/>
                <a:gd name="connsiteY4" fmla="*/ 456991 h 456991"/>
                <a:gd name="connsiteX5" fmla="*/ 0 w 484649"/>
                <a:gd name="connsiteY5" fmla="*/ 343357 h 456991"/>
                <a:gd name="connsiteX6" fmla="*/ 14241 w 484649"/>
                <a:gd name="connsiteY6" fmla="*/ 287970 h 456991"/>
                <a:gd name="connsiteX7" fmla="*/ 38759 w 484649"/>
                <a:gd name="connsiteY7" fmla="*/ 127324 h 456991"/>
                <a:gd name="connsiteX8" fmla="*/ 45188 w 484649"/>
                <a:gd name="connsiteY8" fmla="*/ 0 h 45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1">
                  <a:moveTo>
                    <a:pt x="45188" y="0"/>
                  </a:moveTo>
                  <a:lnTo>
                    <a:pt x="484649" y="0"/>
                  </a:lnTo>
                  <a:lnTo>
                    <a:pt x="475951" y="172256"/>
                  </a:lnTo>
                  <a:cubicBezTo>
                    <a:pt x="468927" y="241420"/>
                    <a:pt x="458477" y="309571"/>
                    <a:pt x="444774" y="376537"/>
                  </a:cubicBezTo>
                  <a:lnTo>
                    <a:pt x="424087" y="456991"/>
                  </a:lnTo>
                  <a:lnTo>
                    <a:pt x="0" y="343357"/>
                  </a:lnTo>
                  <a:lnTo>
                    <a:pt x="14241" y="287970"/>
                  </a:lnTo>
                  <a:cubicBezTo>
                    <a:pt x="25018" y="235308"/>
                    <a:pt x="33235" y="181714"/>
                    <a:pt x="38759" y="127324"/>
                  </a:cubicBezTo>
                  <a:lnTo>
                    <a:pt x="45188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34" name="자유형: 도형 391">
              <a:extLst>
                <a:ext uri="{FF2B5EF4-FFF2-40B4-BE49-F238E27FC236}">
                  <a16:creationId xmlns:a16="http://schemas.microsoft.com/office/drawing/2014/main" id="{45577BA1-5E4F-4FD2-A593-88A0B5601D3C}"/>
                </a:ext>
              </a:extLst>
            </p:cNvPr>
            <p:cNvSpPr/>
            <p:nvPr/>
          </p:nvSpPr>
          <p:spPr>
            <a:xfrm>
              <a:off x="8843956" y="3266007"/>
              <a:ext cx="328590" cy="319150"/>
            </a:xfrm>
            <a:custGeom>
              <a:avLst/>
              <a:gdLst>
                <a:gd name="connsiteX0" fmla="*/ 424087 w 556052"/>
                <a:gd name="connsiteY0" fmla="*/ 0 h 540077"/>
                <a:gd name="connsiteX1" fmla="*/ 430737 w 556052"/>
                <a:gd name="connsiteY1" fmla="*/ 25864 h 540077"/>
                <a:gd name="connsiteX2" fmla="*/ 553275 w 556052"/>
                <a:gd name="connsiteY2" fmla="*/ 315944 h 540077"/>
                <a:gd name="connsiteX3" fmla="*/ 556052 w 556052"/>
                <a:gd name="connsiteY3" fmla="*/ 320516 h 540077"/>
                <a:gd name="connsiteX4" fmla="*/ 175760 w 556052"/>
                <a:gd name="connsiteY4" fmla="*/ 540077 h 540077"/>
                <a:gd name="connsiteX5" fmla="*/ 166854 w 556052"/>
                <a:gd name="connsiteY5" fmla="*/ 525417 h 540077"/>
                <a:gd name="connsiteX6" fmla="*/ 11034 w 556052"/>
                <a:gd name="connsiteY6" fmla="*/ 156546 h 540077"/>
                <a:gd name="connsiteX7" fmla="*/ 0 w 556052"/>
                <a:gd name="connsiteY7" fmla="*/ 113633 h 540077"/>
                <a:gd name="connsiteX8" fmla="*/ 424087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424087" y="0"/>
                  </a:moveTo>
                  <a:lnTo>
                    <a:pt x="430737" y="25864"/>
                  </a:lnTo>
                  <a:cubicBezTo>
                    <a:pt x="462253" y="127189"/>
                    <a:pt x="503460" y="224243"/>
                    <a:pt x="553275" y="315944"/>
                  </a:cubicBezTo>
                  <a:lnTo>
                    <a:pt x="556052" y="320516"/>
                  </a:lnTo>
                  <a:lnTo>
                    <a:pt x="175760" y="540077"/>
                  </a:lnTo>
                  <a:lnTo>
                    <a:pt x="166854" y="525417"/>
                  </a:lnTo>
                  <a:cubicBezTo>
                    <a:pt x="103509" y="408810"/>
                    <a:pt x="51109" y="285393"/>
                    <a:pt x="11034" y="156546"/>
                  </a:cubicBezTo>
                  <a:lnTo>
                    <a:pt x="0" y="113633"/>
                  </a:lnTo>
                  <a:lnTo>
                    <a:pt x="424087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35" name="자유형: 도형 392">
              <a:extLst>
                <a:ext uri="{FF2B5EF4-FFF2-40B4-BE49-F238E27FC236}">
                  <a16:creationId xmlns:a16="http://schemas.microsoft.com/office/drawing/2014/main" id="{5A5AECBD-FE31-4DF3-B647-2FE28663B733}"/>
                </a:ext>
              </a:extLst>
            </p:cNvPr>
            <p:cNvSpPr/>
            <p:nvPr/>
          </p:nvSpPr>
          <p:spPr>
            <a:xfrm>
              <a:off x="10850660" y="3266007"/>
              <a:ext cx="328590" cy="319150"/>
            </a:xfrm>
            <a:custGeom>
              <a:avLst/>
              <a:gdLst>
                <a:gd name="connsiteX0" fmla="*/ 131966 w 556052"/>
                <a:gd name="connsiteY0" fmla="*/ 0 h 540077"/>
                <a:gd name="connsiteX1" fmla="*/ 556052 w 556052"/>
                <a:gd name="connsiteY1" fmla="*/ 113633 h 540077"/>
                <a:gd name="connsiteX2" fmla="*/ 545018 w 556052"/>
                <a:gd name="connsiteY2" fmla="*/ 156546 h 540077"/>
                <a:gd name="connsiteX3" fmla="*/ 389198 w 556052"/>
                <a:gd name="connsiteY3" fmla="*/ 525417 h 540077"/>
                <a:gd name="connsiteX4" fmla="*/ 380292 w 556052"/>
                <a:gd name="connsiteY4" fmla="*/ 540077 h 540077"/>
                <a:gd name="connsiteX5" fmla="*/ 0 w 556052"/>
                <a:gd name="connsiteY5" fmla="*/ 320516 h 540077"/>
                <a:gd name="connsiteX6" fmla="*/ 2777 w 556052"/>
                <a:gd name="connsiteY6" fmla="*/ 315944 h 540077"/>
                <a:gd name="connsiteX7" fmla="*/ 125315 w 556052"/>
                <a:gd name="connsiteY7" fmla="*/ 25864 h 540077"/>
                <a:gd name="connsiteX8" fmla="*/ 131966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131966" y="0"/>
                  </a:moveTo>
                  <a:lnTo>
                    <a:pt x="556052" y="113633"/>
                  </a:lnTo>
                  <a:lnTo>
                    <a:pt x="545018" y="156546"/>
                  </a:lnTo>
                  <a:cubicBezTo>
                    <a:pt x="504943" y="285393"/>
                    <a:pt x="452543" y="408810"/>
                    <a:pt x="389198" y="525417"/>
                  </a:cubicBezTo>
                  <a:lnTo>
                    <a:pt x="380292" y="540077"/>
                  </a:lnTo>
                  <a:lnTo>
                    <a:pt x="0" y="320516"/>
                  </a:lnTo>
                  <a:lnTo>
                    <a:pt x="2777" y="315944"/>
                  </a:lnTo>
                  <a:cubicBezTo>
                    <a:pt x="52592" y="224243"/>
                    <a:pt x="93800" y="127189"/>
                    <a:pt x="125315" y="25864"/>
                  </a:cubicBezTo>
                  <a:lnTo>
                    <a:pt x="13196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36" name="자유형: 도형 393">
              <a:extLst>
                <a:ext uri="{FF2B5EF4-FFF2-40B4-BE49-F238E27FC236}">
                  <a16:creationId xmlns:a16="http://schemas.microsoft.com/office/drawing/2014/main" id="{022CC12B-7758-4A74-95F6-4EF2A34251A1}"/>
                </a:ext>
              </a:extLst>
            </p:cNvPr>
            <p:cNvSpPr/>
            <p:nvPr/>
          </p:nvSpPr>
          <p:spPr>
            <a:xfrm>
              <a:off x="8971204" y="3493904"/>
              <a:ext cx="349179" cy="346085"/>
            </a:xfrm>
            <a:custGeom>
              <a:avLst/>
              <a:gdLst>
                <a:gd name="connsiteX0" fmla="*/ 380292 w 590893"/>
                <a:gd name="connsiteY0" fmla="*/ 0 h 585657"/>
                <a:gd name="connsiteX1" fmla="*/ 418983 w 590893"/>
                <a:gd name="connsiteY1" fmla="*/ 63687 h 585657"/>
                <a:gd name="connsiteX2" fmla="*/ 512123 w 590893"/>
                <a:gd name="connsiteY2" fmla="*/ 188241 h 585657"/>
                <a:gd name="connsiteX3" fmla="*/ 590893 w 590893"/>
                <a:gd name="connsiteY3" fmla="*/ 274911 h 585657"/>
                <a:gd name="connsiteX4" fmla="*/ 280147 w 590893"/>
                <a:gd name="connsiteY4" fmla="*/ 585657 h 585657"/>
                <a:gd name="connsiteX5" fmla="*/ 173013 w 590893"/>
                <a:gd name="connsiteY5" fmla="*/ 467780 h 585657"/>
                <a:gd name="connsiteX6" fmla="*/ 54575 w 590893"/>
                <a:gd name="connsiteY6" fmla="*/ 309394 h 585657"/>
                <a:gd name="connsiteX7" fmla="*/ 0 w 590893"/>
                <a:gd name="connsiteY7" fmla="*/ 219562 h 585657"/>
                <a:gd name="connsiteX8" fmla="*/ 380292 w 590893"/>
                <a:gd name="connsiteY8" fmla="*/ 0 h 58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3" h="585657">
                  <a:moveTo>
                    <a:pt x="380292" y="0"/>
                  </a:moveTo>
                  <a:lnTo>
                    <a:pt x="418983" y="63687"/>
                  </a:lnTo>
                  <a:cubicBezTo>
                    <a:pt x="448058" y="106725"/>
                    <a:pt x="479150" y="148288"/>
                    <a:pt x="512123" y="188241"/>
                  </a:cubicBezTo>
                  <a:lnTo>
                    <a:pt x="590893" y="274911"/>
                  </a:lnTo>
                  <a:lnTo>
                    <a:pt x="280147" y="585657"/>
                  </a:lnTo>
                  <a:lnTo>
                    <a:pt x="173013" y="467780"/>
                  </a:lnTo>
                  <a:cubicBezTo>
                    <a:pt x="131085" y="416974"/>
                    <a:pt x="91548" y="364122"/>
                    <a:pt x="54575" y="309394"/>
                  </a:cubicBezTo>
                  <a:lnTo>
                    <a:pt x="0" y="219562"/>
                  </a:lnTo>
                  <a:lnTo>
                    <a:pt x="38029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37" name="자유형: 도형 394">
              <a:extLst>
                <a:ext uri="{FF2B5EF4-FFF2-40B4-BE49-F238E27FC236}">
                  <a16:creationId xmlns:a16="http://schemas.microsoft.com/office/drawing/2014/main" id="{CD725ED6-3DB4-4EEB-918C-AE873D9CA673}"/>
                </a:ext>
              </a:extLst>
            </p:cNvPr>
            <p:cNvSpPr/>
            <p:nvPr/>
          </p:nvSpPr>
          <p:spPr>
            <a:xfrm>
              <a:off x="10702824" y="3493904"/>
              <a:ext cx="349178" cy="346085"/>
            </a:xfrm>
            <a:custGeom>
              <a:avLst/>
              <a:gdLst>
                <a:gd name="connsiteX0" fmla="*/ 210600 w 590892"/>
                <a:gd name="connsiteY0" fmla="*/ 0 h 585657"/>
                <a:gd name="connsiteX1" fmla="*/ 590892 w 590892"/>
                <a:gd name="connsiteY1" fmla="*/ 219562 h 585657"/>
                <a:gd name="connsiteX2" fmla="*/ 536317 w 590892"/>
                <a:gd name="connsiteY2" fmla="*/ 309394 h 585657"/>
                <a:gd name="connsiteX3" fmla="*/ 417879 w 590892"/>
                <a:gd name="connsiteY3" fmla="*/ 467780 h 585657"/>
                <a:gd name="connsiteX4" fmla="*/ 310746 w 590892"/>
                <a:gd name="connsiteY4" fmla="*/ 585657 h 585657"/>
                <a:gd name="connsiteX5" fmla="*/ 0 w 590892"/>
                <a:gd name="connsiteY5" fmla="*/ 274911 h 585657"/>
                <a:gd name="connsiteX6" fmla="*/ 78769 w 590892"/>
                <a:gd name="connsiteY6" fmla="*/ 188241 h 585657"/>
                <a:gd name="connsiteX7" fmla="*/ 171909 w 590892"/>
                <a:gd name="connsiteY7" fmla="*/ 63687 h 585657"/>
                <a:gd name="connsiteX8" fmla="*/ 210600 w 590892"/>
                <a:gd name="connsiteY8" fmla="*/ 0 h 58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2" h="585657">
                  <a:moveTo>
                    <a:pt x="210600" y="0"/>
                  </a:moveTo>
                  <a:lnTo>
                    <a:pt x="590892" y="219562"/>
                  </a:lnTo>
                  <a:lnTo>
                    <a:pt x="536317" y="309394"/>
                  </a:lnTo>
                  <a:cubicBezTo>
                    <a:pt x="499345" y="364122"/>
                    <a:pt x="459808" y="416974"/>
                    <a:pt x="417879" y="467780"/>
                  </a:cubicBezTo>
                  <a:lnTo>
                    <a:pt x="310746" y="585657"/>
                  </a:lnTo>
                  <a:lnTo>
                    <a:pt x="0" y="274911"/>
                  </a:lnTo>
                  <a:lnTo>
                    <a:pt x="78769" y="188241"/>
                  </a:lnTo>
                  <a:cubicBezTo>
                    <a:pt x="111742" y="148288"/>
                    <a:pt x="142834" y="106725"/>
                    <a:pt x="171909" y="63687"/>
                  </a:cubicBezTo>
                  <a:lnTo>
                    <a:pt x="21060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38" name="자유형: 도형 395">
              <a:extLst>
                <a:ext uri="{FF2B5EF4-FFF2-40B4-BE49-F238E27FC236}">
                  <a16:creationId xmlns:a16="http://schemas.microsoft.com/office/drawing/2014/main" id="{689282A0-1B21-4BE4-9936-C5680F2CDA0C}"/>
                </a:ext>
              </a:extLst>
            </p:cNvPr>
            <p:cNvSpPr/>
            <p:nvPr/>
          </p:nvSpPr>
          <p:spPr>
            <a:xfrm>
              <a:off x="10508530" y="3688198"/>
              <a:ext cx="346085" cy="349178"/>
            </a:xfrm>
            <a:custGeom>
              <a:avLst/>
              <a:gdLst>
                <a:gd name="connsiteX0" fmla="*/ 274911 w 585657"/>
                <a:gd name="connsiteY0" fmla="*/ 0 h 590892"/>
                <a:gd name="connsiteX1" fmla="*/ 585657 w 585657"/>
                <a:gd name="connsiteY1" fmla="*/ 310746 h 590892"/>
                <a:gd name="connsiteX2" fmla="*/ 467780 w 585657"/>
                <a:gd name="connsiteY2" fmla="*/ 417879 h 590892"/>
                <a:gd name="connsiteX3" fmla="*/ 309394 w 585657"/>
                <a:gd name="connsiteY3" fmla="*/ 536317 h 590892"/>
                <a:gd name="connsiteX4" fmla="*/ 219561 w 585657"/>
                <a:gd name="connsiteY4" fmla="*/ 590892 h 590892"/>
                <a:gd name="connsiteX5" fmla="*/ 0 w 585657"/>
                <a:gd name="connsiteY5" fmla="*/ 210601 h 590892"/>
                <a:gd name="connsiteX6" fmla="*/ 63687 w 585657"/>
                <a:gd name="connsiteY6" fmla="*/ 171909 h 590892"/>
                <a:gd name="connsiteX7" fmla="*/ 188241 w 585657"/>
                <a:gd name="connsiteY7" fmla="*/ 78769 h 590892"/>
                <a:gd name="connsiteX8" fmla="*/ 274911 w 585657"/>
                <a:gd name="connsiteY8" fmla="*/ 0 h 590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7" h="590892">
                  <a:moveTo>
                    <a:pt x="274911" y="0"/>
                  </a:moveTo>
                  <a:lnTo>
                    <a:pt x="585657" y="310746"/>
                  </a:lnTo>
                  <a:lnTo>
                    <a:pt x="467780" y="417879"/>
                  </a:lnTo>
                  <a:cubicBezTo>
                    <a:pt x="416974" y="459808"/>
                    <a:pt x="364122" y="499345"/>
                    <a:pt x="309394" y="536317"/>
                  </a:cubicBezTo>
                  <a:lnTo>
                    <a:pt x="219561" y="590892"/>
                  </a:lnTo>
                  <a:lnTo>
                    <a:pt x="0" y="210601"/>
                  </a:lnTo>
                  <a:lnTo>
                    <a:pt x="63687" y="171909"/>
                  </a:lnTo>
                  <a:cubicBezTo>
                    <a:pt x="106725" y="142834"/>
                    <a:pt x="148288" y="111742"/>
                    <a:pt x="188241" y="78769"/>
                  </a:cubicBezTo>
                  <a:lnTo>
                    <a:pt x="274911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39" name="자유형: 도형 396">
              <a:extLst>
                <a:ext uri="{FF2B5EF4-FFF2-40B4-BE49-F238E27FC236}">
                  <a16:creationId xmlns:a16="http://schemas.microsoft.com/office/drawing/2014/main" id="{A2D28C95-9016-4A2C-8EBF-C740C3CEFF8A}"/>
                </a:ext>
              </a:extLst>
            </p:cNvPr>
            <p:cNvSpPr/>
            <p:nvPr/>
          </p:nvSpPr>
          <p:spPr>
            <a:xfrm>
              <a:off x="9168592" y="3688199"/>
              <a:ext cx="346085" cy="349179"/>
            </a:xfrm>
            <a:custGeom>
              <a:avLst/>
              <a:gdLst>
                <a:gd name="connsiteX0" fmla="*/ 310746 w 585658"/>
                <a:gd name="connsiteY0" fmla="*/ 0 h 590893"/>
                <a:gd name="connsiteX1" fmla="*/ 397415 w 585658"/>
                <a:gd name="connsiteY1" fmla="*/ 78769 h 590893"/>
                <a:gd name="connsiteX2" fmla="*/ 521969 w 585658"/>
                <a:gd name="connsiteY2" fmla="*/ 171909 h 590893"/>
                <a:gd name="connsiteX3" fmla="*/ 585658 w 585658"/>
                <a:gd name="connsiteY3" fmla="*/ 210601 h 590893"/>
                <a:gd name="connsiteX4" fmla="*/ 366096 w 585658"/>
                <a:gd name="connsiteY4" fmla="*/ 590893 h 590893"/>
                <a:gd name="connsiteX5" fmla="*/ 276262 w 585658"/>
                <a:gd name="connsiteY5" fmla="*/ 536317 h 590893"/>
                <a:gd name="connsiteX6" fmla="*/ 117876 w 585658"/>
                <a:gd name="connsiteY6" fmla="*/ 417879 h 590893"/>
                <a:gd name="connsiteX7" fmla="*/ 0 w 585658"/>
                <a:gd name="connsiteY7" fmla="*/ 310746 h 590893"/>
                <a:gd name="connsiteX8" fmla="*/ 310746 w 585658"/>
                <a:gd name="connsiteY8" fmla="*/ 0 h 59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8" h="590893">
                  <a:moveTo>
                    <a:pt x="310746" y="0"/>
                  </a:moveTo>
                  <a:lnTo>
                    <a:pt x="397415" y="78769"/>
                  </a:lnTo>
                  <a:cubicBezTo>
                    <a:pt x="437368" y="111742"/>
                    <a:pt x="478932" y="142834"/>
                    <a:pt x="521969" y="171909"/>
                  </a:cubicBezTo>
                  <a:lnTo>
                    <a:pt x="585658" y="210601"/>
                  </a:lnTo>
                  <a:lnTo>
                    <a:pt x="366096" y="590893"/>
                  </a:lnTo>
                  <a:lnTo>
                    <a:pt x="276262" y="536317"/>
                  </a:lnTo>
                  <a:cubicBezTo>
                    <a:pt x="221535" y="499345"/>
                    <a:pt x="168682" y="459808"/>
                    <a:pt x="117876" y="417879"/>
                  </a:cubicBezTo>
                  <a:lnTo>
                    <a:pt x="0" y="310746"/>
                  </a:lnTo>
                  <a:lnTo>
                    <a:pt x="31074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40" name="자유형: 도형 397">
              <a:extLst>
                <a:ext uri="{FF2B5EF4-FFF2-40B4-BE49-F238E27FC236}">
                  <a16:creationId xmlns:a16="http://schemas.microsoft.com/office/drawing/2014/main" id="{63F4F79A-5706-4EC6-94C0-F14944F356A8}"/>
                </a:ext>
              </a:extLst>
            </p:cNvPr>
            <p:cNvSpPr/>
            <p:nvPr/>
          </p:nvSpPr>
          <p:spPr>
            <a:xfrm>
              <a:off x="10280631" y="3836034"/>
              <a:ext cx="319150" cy="328590"/>
            </a:xfrm>
            <a:custGeom>
              <a:avLst/>
              <a:gdLst>
                <a:gd name="connsiteX0" fmla="*/ 320516 w 540078"/>
                <a:gd name="connsiteY0" fmla="*/ 0 h 556052"/>
                <a:gd name="connsiteX1" fmla="*/ 540078 w 540078"/>
                <a:gd name="connsiteY1" fmla="*/ 380292 h 556052"/>
                <a:gd name="connsiteX2" fmla="*/ 525418 w 540078"/>
                <a:gd name="connsiteY2" fmla="*/ 389198 h 556052"/>
                <a:gd name="connsiteX3" fmla="*/ 156547 w 540078"/>
                <a:gd name="connsiteY3" fmla="*/ 545018 h 556052"/>
                <a:gd name="connsiteX4" fmla="*/ 113634 w 540078"/>
                <a:gd name="connsiteY4" fmla="*/ 556052 h 556052"/>
                <a:gd name="connsiteX5" fmla="*/ 0 w 540078"/>
                <a:gd name="connsiteY5" fmla="*/ 131966 h 556052"/>
                <a:gd name="connsiteX6" fmla="*/ 25865 w 540078"/>
                <a:gd name="connsiteY6" fmla="*/ 125315 h 556052"/>
                <a:gd name="connsiteX7" fmla="*/ 315945 w 540078"/>
                <a:gd name="connsiteY7" fmla="*/ 2777 h 556052"/>
                <a:gd name="connsiteX8" fmla="*/ 320516 w 540078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8" h="556052">
                  <a:moveTo>
                    <a:pt x="320516" y="0"/>
                  </a:moveTo>
                  <a:lnTo>
                    <a:pt x="540078" y="380292"/>
                  </a:lnTo>
                  <a:lnTo>
                    <a:pt x="525418" y="389198"/>
                  </a:lnTo>
                  <a:cubicBezTo>
                    <a:pt x="408811" y="452543"/>
                    <a:pt x="285394" y="504943"/>
                    <a:pt x="156547" y="545018"/>
                  </a:cubicBezTo>
                  <a:lnTo>
                    <a:pt x="113634" y="556052"/>
                  </a:lnTo>
                  <a:lnTo>
                    <a:pt x="0" y="131966"/>
                  </a:lnTo>
                  <a:lnTo>
                    <a:pt x="25865" y="125315"/>
                  </a:lnTo>
                  <a:cubicBezTo>
                    <a:pt x="127190" y="93800"/>
                    <a:pt x="224245" y="52592"/>
                    <a:pt x="315945" y="2777"/>
                  </a:cubicBezTo>
                  <a:lnTo>
                    <a:pt x="32051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41" name="자유형: 도형 398">
              <a:extLst>
                <a:ext uri="{FF2B5EF4-FFF2-40B4-BE49-F238E27FC236}">
                  <a16:creationId xmlns:a16="http://schemas.microsoft.com/office/drawing/2014/main" id="{AA196A83-04A2-4728-A410-A323B842AE62}"/>
                </a:ext>
              </a:extLst>
            </p:cNvPr>
            <p:cNvSpPr/>
            <p:nvPr/>
          </p:nvSpPr>
          <p:spPr>
            <a:xfrm>
              <a:off x="9423424" y="3836035"/>
              <a:ext cx="319150" cy="328590"/>
            </a:xfrm>
            <a:custGeom>
              <a:avLst/>
              <a:gdLst>
                <a:gd name="connsiteX0" fmla="*/ 219562 w 540078"/>
                <a:gd name="connsiteY0" fmla="*/ 0 h 556052"/>
                <a:gd name="connsiteX1" fmla="*/ 224132 w 540078"/>
                <a:gd name="connsiteY1" fmla="*/ 2776 h 556052"/>
                <a:gd name="connsiteX2" fmla="*/ 514212 w 540078"/>
                <a:gd name="connsiteY2" fmla="*/ 125314 h 556052"/>
                <a:gd name="connsiteX3" fmla="*/ 540078 w 540078"/>
                <a:gd name="connsiteY3" fmla="*/ 131965 h 556052"/>
                <a:gd name="connsiteX4" fmla="*/ 426444 w 540078"/>
                <a:gd name="connsiteY4" fmla="*/ 556052 h 556052"/>
                <a:gd name="connsiteX5" fmla="*/ 383530 w 540078"/>
                <a:gd name="connsiteY5" fmla="*/ 545017 h 556052"/>
                <a:gd name="connsiteX6" fmla="*/ 14659 w 540078"/>
                <a:gd name="connsiteY6" fmla="*/ 389197 h 556052"/>
                <a:gd name="connsiteX7" fmla="*/ 0 w 540078"/>
                <a:gd name="connsiteY7" fmla="*/ 380292 h 556052"/>
                <a:gd name="connsiteX8" fmla="*/ 219562 w 540078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8" h="556052">
                  <a:moveTo>
                    <a:pt x="219562" y="0"/>
                  </a:moveTo>
                  <a:lnTo>
                    <a:pt x="224132" y="2776"/>
                  </a:lnTo>
                  <a:cubicBezTo>
                    <a:pt x="315833" y="52591"/>
                    <a:pt x="412888" y="93799"/>
                    <a:pt x="514212" y="125314"/>
                  </a:cubicBezTo>
                  <a:lnTo>
                    <a:pt x="540078" y="131965"/>
                  </a:lnTo>
                  <a:lnTo>
                    <a:pt x="426444" y="556052"/>
                  </a:lnTo>
                  <a:lnTo>
                    <a:pt x="383530" y="545017"/>
                  </a:lnTo>
                  <a:cubicBezTo>
                    <a:pt x="254684" y="504942"/>
                    <a:pt x="131267" y="452542"/>
                    <a:pt x="14659" y="389197"/>
                  </a:cubicBezTo>
                  <a:lnTo>
                    <a:pt x="0" y="380292"/>
                  </a:lnTo>
                  <a:lnTo>
                    <a:pt x="21956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42" name="자유형: 도형 399">
              <a:extLst>
                <a:ext uri="{FF2B5EF4-FFF2-40B4-BE49-F238E27FC236}">
                  <a16:creationId xmlns:a16="http://schemas.microsoft.com/office/drawing/2014/main" id="{220C41B8-397B-4551-9B40-258397F5C399}"/>
                </a:ext>
              </a:extLst>
            </p:cNvPr>
            <p:cNvSpPr/>
            <p:nvPr/>
          </p:nvSpPr>
          <p:spPr>
            <a:xfrm>
              <a:off x="10034118" y="3925232"/>
              <a:ext cx="270052" cy="286395"/>
            </a:xfrm>
            <a:custGeom>
              <a:avLst/>
              <a:gdLst>
                <a:gd name="connsiteX0" fmla="*/ 343358 w 456992"/>
                <a:gd name="connsiteY0" fmla="*/ 0 h 484649"/>
                <a:gd name="connsiteX1" fmla="*/ 456992 w 456992"/>
                <a:gd name="connsiteY1" fmla="*/ 424087 h 484649"/>
                <a:gd name="connsiteX2" fmla="*/ 376538 w 456992"/>
                <a:gd name="connsiteY2" fmla="*/ 444774 h 484649"/>
                <a:gd name="connsiteX3" fmla="*/ 172257 w 456992"/>
                <a:gd name="connsiteY3" fmla="*/ 475951 h 484649"/>
                <a:gd name="connsiteX4" fmla="*/ 0 w 456992"/>
                <a:gd name="connsiteY4" fmla="*/ 484649 h 484649"/>
                <a:gd name="connsiteX5" fmla="*/ 0 w 456992"/>
                <a:gd name="connsiteY5" fmla="*/ 45188 h 484649"/>
                <a:gd name="connsiteX6" fmla="*/ 127325 w 456992"/>
                <a:gd name="connsiteY6" fmla="*/ 38759 h 484649"/>
                <a:gd name="connsiteX7" fmla="*/ 287971 w 456992"/>
                <a:gd name="connsiteY7" fmla="*/ 14241 h 484649"/>
                <a:gd name="connsiteX8" fmla="*/ 343358 w 456992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2" h="484649">
                  <a:moveTo>
                    <a:pt x="343358" y="0"/>
                  </a:moveTo>
                  <a:lnTo>
                    <a:pt x="456992" y="424087"/>
                  </a:lnTo>
                  <a:lnTo>
                    <a:pt x="376538" y="444774"/>
                  </a:lnTo>
                  <a:cubicBezTo>
                    <a:pt x="309572" y="458477"/>
                    <a:pt x="241421" y="468927"/>
                    <a:pt x="172257" y="475951"/>
                  </a:cubicBezTo>
                  <a:lnTo>
                    <a:pt x="0" y="484649"/>
                  </a:lnTo>
                  <a:lnTo>
                    <a:pt x="0" y="45188"/>
                  </a:lnTo>
                  <a:lnTo>
                    <a:pt x="127325" y="38759"/>
                  </a:lnTo>
                  <a:cubicBezTo>
                    <a:pt x="181715" y="33235"/>
                    <a:pt x="235309" y="25018"/>
                    <a:pt x="287971" y="14241"/>
                  </a:cubicBezTo>
                  <a:lnTo>
                    <a:pt x="343358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43" name="자유형: 도형 400">
              <a:extLst>
                <a:ext uri="{FF2B5EF4-FFF2-40B4-BE49-F238E27FC236}">
                  <a16:creationId xmlns:a16="http://schemas.microsoft.com/office/drawing/2014/main" id="{AB826D28-3459-4AF4-BC29-408573A00090}"/>
                </a:ext>
              </a:extLst>
            </p:cNvPr>
            <p:cNvSpPr/>
            <p:nvPr/>
          </p:nvSpPr>
          <p:spPr>
            <a:xfrm>
              <a:off x="9719038" y="3925232"/>
              <a:ext cx="270051" cy="286395"/>
            </a:xfrm>
            <a:custGeom>
              <a:avLst/>
              <a:gdLst>
                <a:gd name="connsiteX0" fmla="*/ 113634 w 456991"/>
                <a:gd name="connsiteY0" fmla="*/ 0 h 484649"/>
                <a:gd name="connsiteX1" fmla="*/ 169020 w 456991"/>
                <a:gd name="connsiteY1" fmla="*/ 14241 h 484649"/>
                <a:gd name="connsiteX2" fmla="*/ 329666 w 456991"/>
                <a:gd name="connsiteY2" fmla="*/ 38759 h 484649"/>
                <a:gd name="connsiteX3" fmla="*/ 456991 w 456991"/>
                <a:gd name="connsiteY3" fmla="*/ 45188 h 484649"/>
                <a:gd name="connsiteX4" fmla="*/ 456991 w 456991"/>
                <a:gd name="connsiteY4" fmla="*/ 484649 h 484649"/>
                <a:gd name="connsiteX5" fmla="*/ 284734 w 456991"/>
                <a:gd name="connsiteY5" fmla="*/ 475951 h 484649"/>
                <a:gd name="connsiteX6" fmla="*/ 80453 w 456991"/>
                <a:gd name="connsiteY6" fmla="*/ 444774 h 484649"/>
                <a:gd name="connsiteX7" fmla="*/ 0 w 456991"/>
                <a:gd name="connsiteY7" fmla="*/ 424087 h 484649"/>
                <a:gd name="connsiteX8" fmla="*/ 113634 w 456991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1" h="484649">
                  <a:moveTo>
                    <a:pt x="113634" y="0"/>
                  </a:moveTo>
                  <a:lnTo>
                    <a:pt x="169020" y="14241"/>
                  </a:lnTo>
                  <a:cubicBezTo>
                    <a:pt x="221682" y="25018"/>
                    <a:pt x="275276" y="33235"/>
                    <a:pt x="329666" y="38759"/>
                  </a:cubicBezTo>
                  <a:lnTo>
                    <a:pt x="456991" y="45188"/>
                  </a:lnTo>
                  <a:lnTo>
                    <a:pt x="456991" y="484649"/>
                  </a:lnTo>
                  <a:lnTo>
                    <a:pt x="284734" y="475951"/>
                  </a:lnTo>
                  <a:cubicBezTo>
                    <a:pt x="215570" y="468927"/>
                    <a:pt x="147419" y="458477"/>
                    <a:pt x="80453" y="444774"/>
                  </a:cubicBezTo>
                  <a:lnTo>
                    <a:pt x="0" y="424087"/>
                  </a:lnTo>
                  <a:lnTo>
                    <a:pt x="113634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353" name="직사각형 352">
            <a:extLst>
              <a:ext uri="{FF2B5EF4-FFF2-40B4-BE49-F238E27FC236}">
                <a16:creationId xmlns:a16="http://schemas.microsoft.com/office/drawing/2014/main" id="{2E8A7CA6-A2C7-4465-95D6-7F37C0D05EFB}"/>
              </a:ext>
            </a:extLst>
          </p:cNvPr>
          <p:cNvSpPr/>
          <p:nvPr/>
        </p:nvSpPr>
        <p:spPr>
          <a:xfrm>
            <a:off x="8984850" y="1492186"/>
            <a:ext cx="3089869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5B6176"/>
                </a:solidFill>
              </a:rPr>
              <a:t>자유게시판</a:t>
            </a:r>
            <a:endParaRPr lang="en-US" altLang="ko-KR" sz="1400" b="1" dirty="0">
              <a:solidFill>
                <a:srgbClr val="5B6176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5B6176"/>
                </a:solidFill>
              </a:rPr>
              <a:t>댓글 기능 구현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sp>
        <p:nvSpPr>
          <p:cNvPr id="354" name="직사각형 353">
            <a:extLst>
              <a:ext uri="{FF2B5EF4-FFF2-40B4-BE49-F238E27FC236}">
                <a16:creationId xmlns:a16="http://schemas.microsoft.com/office/drawing/2014/main" id="{2D23926A-249E-4F2C-A772-374569179A54}"/>
              </a:ext>
            </a:extLst>
          </p:cNvPr>
          <p:cNvSpPr/>
          <p:nvPr/>
        </p:nvSpPr>
        <p:spPr>
          <a:xfrm>
            <a:off x="8979803" y="4668277"/>
            <a:ext cx="3089869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5B6176"/>
                </a:solidFill>
              </a:rPr>
              <a:t>영화 추천 </a:t>
            </a:r>
            <a:endParaRPr lang="en-US" altLang="ko-KR" sz="1400" b="1" dirty="0">
              <a:solidFill>
                <a:srgbClr val="5B6176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5B6176"/>
                </a:solidFill>
              </a:rPr>
              <a:t>서비스 구현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sp>
        <p:nvSpPr>
          <p:cNvPr id="355" name="직사각형 354">
            <a:extLst>
              <a:ext uri="{FF2B5EF4-FFF2-40B4-BE49-F238E27FC236}">
                <a16:creationId xmlns:a16="http://schemas.microsoft.com/office/drawing/2014/main" id="{941835DA-D088-482A-A0B6-888CABB4734E}"/>
              </a:ext>
            </a:extLst>
          </p:cNvPr>
          <p:cNvSpPr/>
          <p:nvPr/>
        </p:nvSpPr>
        <p:spPr>
          <a:xfrm>
            <a:off x="43613" y="4636325"/>
            <a:ext cx="3089869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5B6176"/>
                </a:solidFill>
              </a:rPr>
              <a:t>영화 목록</a:t>
            </a:r>
            <a:endParaRPr lang="en-US" altLang="ko-KR" sz="1400" b="1" dirty="0">
              <a:solidFill>
                <a:srgbClr val="5B6176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5B6176"/>
                </a:solidFill>
              </a:rPr>
              <a:t> 페이지 구현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sp>
        <p:nvSpPr>
          <p:cNvPr id="356" name="직사각형 355">
            <a:extLst>
              <a:ext uri="{FF2B5EF4-FFF2-40B4-BE49-F238E27FC236}">
                <a16:creationId xmlns:a16="http://schemas.microsoft.com/office/drawing/2014/main" id="{84FCD797-B5A5-4A28-9400-A0B0C271456E}"/>
              </a:ext>
            </a:extLst>
          </p:cNvPr>
          <p:cNvSpPr/>
          <p:nvPr/>
        </p:nvSpPr>
        <p:spPr>
          <a:xfrm>
            <a:off x="5919394" y="1517222"/>
            <a:ext cx="3089869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5B6176"/>
                </a:solidFill>
              </a:rPr>
              <a:t>Map 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5B6176"/>
                </a:solidFill>
              </a:rPr>
              <a:t>기능 구현 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sp>
        <p:nvSpPr>
          <p:cNvPr id="357" name="직사각형 356">
            <a:extLst>
              <a:ext uri="{FF2B5EF4-FFF2-40B4-BE49-F238E27FC236}">
                <a16:creationId xmlns:a16="http://schemas.microsoft.com/office/drawing/2014/main" id="{71FB5A6E-CB21-4F89-BD35-8543E194A370}"/>
              </a:ext>
            </a:extLst>
          </p:cNvPr>
          <p:cNvSpPr/>
          <p:nvPr/>
        </p:nvSpPr>
        <p:spPr>
          <a:xfrm>
            <a:off x="2888339" y="1469483"/>
            <a:ext cx="3089869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5B6176"/>
                </a:solidFill>
              </a:rPr>
              <a:t>관리자 </a:t>
            </a:r>
            <a:endParaRPr lang="en-US" altLang="ko-KR" sz="1400" b="1" dirty="0">
              <a:solidFill>
                <a:srgbClr val="5B6176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5B6176"/>
                </a:solidFill>
              </a:rPr>
              <a:t>페이지 구현 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sp>
        <p:nvSpPr>
          <p:cNvPr id="358" name="직사각형 357">
            <a:extLst>
              <a:ext uri="{FF2B5EF4-FFF2-40B4-BE49-F238E27FC236}">
                <a16:creationId xmlns:a16="http://schemas.microsoft.com/office/drawing/2014/main" id="{35DB89C3-65E4-4CFB-9673-3D5437BA503E}"/>
              </a:ext>
            </a:extLst>
          </p:cNvPr>
          <p:cNvSpPr/>
          <p:nvPr/>
        </p:nvSpPr>
        <p:spPr>
          <a:xfrm>
            <a:off x="5980131" y="4693701"/>
            <a:ext cx="3089869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5B6176"/>
                </a:solidFill>
              </a:rPr>
              <a:t>영화 평점</a:t>
            </a:r>
            <a:endParaRPr lang="en-US" altLang="ko-KR" sz="1400" b="1" dirty="0">
              <a:solidFill>
                <a:srgbClr val="5B6176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5B6176"/>
                </a:solidFill>
              </a:rPr>
              <a:t> 기능 구현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sp>
        <p:nvSpPr>
          <p:cNvPr id="359" name="직사각형 358">
            <a:extLst>
              <a:ext uri="{FF2B5EF4-FFF2-40B4-BE49-F238E27FC236}">
                <a16:creationId xmlns:a16="http://schemas.microsoft.com/office/drawing/2014/main" id="{F95CE745-A014-4116-88D5-6F5F5D04CE8A}"/>
              </a:ext>
            </a:extLst>
          </p:cNvPr>
          <p:cNvSpPr/>
          <p:nvPr/>
        </p:nvSpPr>
        <p:spPr>
          <a:xfrm>
            <a:off x="3057950" y="4693701"/>
            <a:ext cx="3089869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5B6176"/>
                </a:solidFill>
              </a:rPr>
              <a:t>영화 상세 정보</a:t>
            </a:r>
            <a:endParaRPr lang="en-US" altLang="ko-KR" sz="1400" b="1" dirty="0">
              <a:solidFill>
                <a:srgbClr val="5B6176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5B6176"/>
                </a:solidFill>
              </a:rPr>
              <a:t> 표현 기능 구현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grpSp>
        <p:nvGrpSpPr>
          <p:cNvPr id="245" name="그룹 244">
            <a:extLst>
              <a:ext uri="{FF2B5EF4-FFF2-40B4-BE49-F238E27FC236}">
                <a16:creationId xmlns:a16="http://schemas.microsoft.com/office/drawing/2014/main" id="{77F2E98B-E9DB-4ABC-B1E8-6606F7E831A0}"/>
              </a:ext>
            </a:extLst>
          </p:cNvPr>
          <p:cNvGrpSpPr/>
          <p:nvPr/>
        </p:nvGrpSpPr>
        <p:grpSpPr>
          <a:xfrm>
            <a:off x="9534998" y="983081"/>
            <a:ext cx="1996706" cy="1996706"/>
            <a:chOff x="8796954" y="1782328"/>
            <a:chExt cx="2429299" cy="2429299"/>
          </a:xfrm>
        </p:grpSpPr>
        <p:sp>
          <p:nvSpPr>
            <p:cNvPr id="246" name="자유형: 도형 377">
              <a:extLst>
                <a:ext uri="{FF2B5EF4-FFF2-40B4-BE49-F238E27FC236}">
                  <a16:creationId xmlns:a16="http://schemas.microsoft.com/office/drawing/2014/main" id="{083EE416-DC95-444D-BB6C-B4CB6F24FC08}"/>
                </a:ext>
              </a:extLst>
            </p:cNvPr>
            <p:cNvSpPr/>
            <p:nvPr/>
          </p:nvSpPr>
          <p:spPr>
            <a:xfrm>
              <a:off x="9719038" y="1782328"/>
              <a:ext cx="270051" cy="286395"/>
            </a:xfrm>
            <a:custGeom>
              <a:avLst/>
              <a:gdLst>
                <a:gd name="connsiteX0" fmla="*/ 456991 w 456991"/>
                <a:gd name="connsiteY0" fmla="*/ 0 h 484649"/>
                <a:gd name="connsiteX1" fmla="*/ 456991 w 456991"/>
                <a:gd name="connsiteY1" fmla="*/ 439461 h 484649"/>
                <a:gd name="connsiteX2" fmla="*/ 329666 w 456991"/>
                <a:gd name="connsiteY2" fmla="*/ 445890 h 484649"/>
                <a:gd name="connsiteX3" fmla="*/ 169020 w 456991"/>
                <a:gd name="connsiteY3" fmla="*/ 470408 h 484649"/>
                <a:gd name="connsiteX4" fmla="*/ 113634 w 456991"/>
                <a:gd name="connsiteY4" fmla="*/ 484649 h 484649"/>
                <a:gd name="connsiteX5" fmla="*/ 0 w 456991"/>
                <a:gd name="connsiteY5" fmla="*/ 60562 h 484649"/>
                <a:gd name="connsiteX6" fmla="*/ 80453 w 456991"/>
                <a:gd name="connsiteY6" fmla="*/ 39875 h 484649"/>
                <a:gd name="connsiteX7" fmla="*/ 284734 w 456991"/>
                <a:gd name="connsiteY7" fmla="*/ 8698 h 484649"/>
                <a:gd name="connsiteX8" fmla="*/ 456991 w 456991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1" h="484649">
                  <a:moveTo>
                    <a:pt x="456991" y="0"/>
                  </a:moveTo>
                  <a:lnTo>
                    <a:pt x="456991" y="439461"/>
                  </a:lnTo>
                  <a:lnTo>
                    <a:pt x="329666" y="445890"/>
                  </a:lnTo>
                  <a:cubicBezTo>
                    <a:pt x="275276" y="451414"/>
                    <a:pt x="221682" y="459632"/>
                    <a:pt x="169020" y="470408"/>
                  </a:cubicBezTo>
                  <a:lnTo>
                    <a:pt x="113634" y="484649"/>
                  </a:lnTo>
                  <a:lnTo>
                    <a:pt x="0" y="60562"/>
                  </a:lnTo>
                  <a:lnTo>
                    <a:pt x="80453" y="39875"/>
                  </a:lnTo>
                  <a:cubicBezTo>
                    <a:pt x="147419" y="26172"/>
                    <a:pt x="215570" y="15722"/>
                    <a:pt x="284734" y="8698"/>
                  </a:cubicBezTo>
                  <a:lnTo>
                    <a:pt x="456991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47" name="자유형: 도형 378">
              <a:extLst>
                <a:ext uri="{FF2B5EF4-FFF2-40B4-BE49-F238E27FC236}">
                  <a16:creationId xmlns:a16="http://schemas.microsoft.com/office/drawing/2014/main" id="{CD89EEA4-08BD-4CEE-88C6-0B76D07F89AF}"/>
                </a:ext>
              </a:extLst>
            </p:cNvPr>
            <p:cNvSpPr/>
            <p:nvPr/>
          </p:nvSpPr>
          <p:spPr>
            <a:xfrm>
              <a:off x="10034118" y="1782328"/>
              <a:ext cx="270052" cy="286395"/>
            </a:xfrm>
            <a:custGeom>
              <a:avLst/>
              <a:gdLst>
                <a:gd name="connsiteX0" fmla="*/ 0 w 456992"/>
                <a:gd name="connsiteY0" fmla="*/ 0 h 484649"/>
                <a:gd name="connsiteX1" fmla="*/ 172257 w 456992"/>
                <a:gd name="connsiteY1" fmla="*/ 8698 h 484649"/>
                <a:gd name="connsiteX2" fmla="*/ 376538 w 456992"/>
                <a:gd name="connsiteY2" fmla="*/ 39875 h 484649"/>
                <a:gd name="connsiteX3" fmla="*/ 456992 w 456992"/>
                <a:gd name="connsiteY3" fmla="*/ 60562 h 484649"/>
                <a:gd name="connsiteX4" fmla="*/ 343358 w 456992"/>
                <a:gd name="connsiteY4" fmla="*/ 484649 h 484649"/>
                <a:gd name="connsiteX5" fmla="*/ 287971 w 456992"/>
                <a:gd name="connsiteY5" fmla="*/ 470408 h 484649"/>
                <a:gd name="connsiteX6" fmla="*/ 127325 w 456992"/>
                <a:gd name="connsiteY6" fmla="*/ 445890 h 484649"/>
                <a:gd name="connsiteX7" fmla="*/ 0 w 456992"/>
                <a:gd name="connsiteY7" fmla="*/ 439461 h 484649"/>
                <a:gd name="connsiteX8" fmla="*/ 0 w 456992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2" h="484649">
                  <a:moveTo>
                    <a:pt x="0" y="0"/>
                  </a:moveTo>
                  <a:lnTo>
                    <a:pt x="172257" y="8698"/>
                  </a:lnTo>
                  <a:cubicBezTo>
                    <a:pt x="241421" y="15722"/>
                    <a:pt x="309572" y="26172"/>
                    <a:pt x="376538" y="39875"/>
                  </a:cubicBezTo>
                  <a:lnTo>
                    <a:pt x="456992" y="60562"/>
                  </a:lnTo>
                  <a:lnTo>
                    <a:pt x="343358" y="484649"/>
                  </a:lnTo>
                  <a:lnTo>
                    <a:pt x="287971" y="470408"/>
                  </a:lnTo>
                  <a:cubicBezTo>
                    <a:pt x="235309" y="459632"/>
                    <a:pt x="181715" y="451414"/>
                    <a:pt x="127325" y="445890"/>
                  </a:cubicBezTo>
                  <a:lnTo>
                    <a:pt x="0" y="439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48" name="자유형: 도형 379">
              <a:extLst>
                <a:ext uri="{FF2B5EF4-FFF2-40B4-BE49-F238E27FC236}">
                  <a16:creationId xmlns:a16="http://schemas.microsoft.com/office/drawing/2014/main" id="{E64C9B74-B23A-4F4E-98C9-A4D8D7DF5998}"/>
                </a:ext>
              </a:extLst>
            </p:cNvPr>
            <p:cNvSpPr/>
            <p:nvPr/>
          </p:nvSpPr>
          <p:spPr>
            <a:xfrm>
              <a:off x="9423424" y="1829330"/>
              <a:ext cx="319150" cy="328590"/>
            </a:xfrm>
            <a:custGeom>
              <a:avLst/>
              <a:gdLst>
                <a:gd name="connsiteX0" fmla="*/ 426444 w 540078"/>
                <a:gd name="connsiteY0" fmla="*/ 0 h 556052"/>
                <a:gd name="connsiteX1" fmla="*/ 540078 w 540078"/>
                <a:gd name="connsiteY1" fmla="*/ 424087 h 556052"/>
                <a:gd name="connsiteX2" fmla="*/ 514212 w 540078"/>
                <a:gd name="connsiteY2" fmla="*/ 430737 h 556052"/>
                <a:gd name="connsiteX3" fmla="*/ 224132 w 540078"/>
                <a:gd name="connsiteY3" fmla="*/ 553275 h 556052"/>
                <a:gd name="connsiteX4" fmla="*/ 219561 w 540078"/>
                <a:gd name="connsiteY4" fmla="*/ 556052 h 556052"/>
                <a:gd name="connsiteX5" fmla="*/ 0 w 540078"/>
                <a:gd name="connsiteY5" fmla="*/ 175760 h 556052"/>
                <a:gd name="connsiteX6" fmla="*/ 14659 w 540078"/>
                <a:gd name="connsiteY6" fmla="*/ 166854 h 556052"/>
                <a:gd name="connsiteX7" fmla="*/ 383530 w 540078"/>
                <a:gd name="connsiteY7" fmla="*/ 11034 h 556052"/>
                <a:gd name="connsiteX8" fmla="*/ 426444 w 540078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8" h="556052">
                  <a:moveTo>
                    <a:pt x="426444" y="0"/>
                  </a:moveTo>
                  <a:lnTo>
                    <a:pt x="540078" y="424087"/>
                  </a:lnTo>
                  <a:lnTo>
                    <a:pt x="514212" y="430737"/>
                  </a:lnTo>
                  <a:cubicBezTo>
                    <a:pt x="412888" y="462253"/>
                    <a:pt x="315833" y="503460"/>
                    <a:pt x="224132" y="553275"/>
                  </a:cubicBezTo>
                  <a:lnTo>
                    <a:pt x="219561" y="556052"/>
                  </a:lnTo>
                  <a:lnTo>
                    <a:pt x="0" y="175760"/>
                  </a:lnTo>
                  <a:lnTo>
                    <a:pt x="14659" y="166854"/>
                  </a:lnTo>
                  <a:cubicBezTo>
                    <a:pt x="131267" y="103509"/>
                    <a:pt x="254684" y="51109"/>
                    <a:pt x="383530" y="11034"/>
                  </a:cubicBezTo>
                  <a:lnTo>
                    <a:pt x="426444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49" name="자유형: 도형 380">
              <a:extLst>
                <a:ext uri="{FF2B5EF4-FFF2-40B4-BE49-F238E27FC236}">
                  <a16:creationId xmlns:a16="http://schemas.microsoft.com/office/drawing/2014/main" id="{21BA7FB2-4D00-49BB-87A6-1ECA6473749C}"/>
                </a:ext>
              </a:extLst>
            </p:cNvPr>
            <p:cNvSpPr/>
            <p:nvPr/>
          </p:nvSpPr>
          <p:spPr>
            <a:xfrm>
              <a:off x="10280633" y="1829330"/>
              <a:ext cx="319150" cy="328590"/>
            </a:xfrm>
            <a:custGeom>
              <a:avLst/>
              <a:gdLst>
                <a:gd name="connsiteX0" fmla="*/ 113633 w 540077"/>
                <a:gd name="connsiteY0" fmla="*/ 0 h 556052"/>
                <a:gd name="connsiteX1" fmla="*/ 156546 w 540077"/>
                <a:gd name="connsiteY1" fmla="*/ 11034 h 556052"/>
                <a:gd name="connsiteX2" fmla="*/ 525417 w 540077"/>
                <a:gd name="connsiteY2" fmla="*/ 166854 h 556052"/>
                <a:gd name="connsiteX3" fmla="*/ 540077 w 540077"/>
                <a:gd name="connsiteY3" fmla="*/ 175760 h 556052"/>
                <a:gd name="connsiteX4" fmla="*/ 320516 w 540077"/>
                <a:gd name="connsiteY4" fmla="*/ 556052 h 556052"/>
                <a:gd name="connsiteX5" fmla="*/ 315944 w 540077"/>
                <a:gd name="connsiteY5" fmla="*/ 553275 h 556052"/>
                <a:gd name="connsiteX6" fmla="*/ 25864 w 540077"/>
                <a:gd name="connsiteY6" fmla="*/ 430737 h 556052"/>
                <a:gd name="connsiteX7" fmla="*/ 0 w 540077"/>
                <a:gd name="connsiteY7" fmla="*/ 424087 h 556052"/>
                <a:gd name="connsiteX8" fmla="*/ 113633 w 540077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7" h="556052">
                  <a:moveTo>
                    <a:pt x="113633" y="0"/>
                  </a:moveTo>
                  <a:lnTo>
                    <a:pt x="156546" y="11034"/>
                  </a:lnTo>
                  <a:cubicBezTo>
                    <a:pt x="285393" y="51109"/>
                    <a:pt x="408810" y="103509"/>
                    <a:pt x="525417" y="166854"/>
                  </a:cubicBezTo>
                  <a:lnTo>
                    <a:pt x="540077" y="175760"/>
                  </a:lnTo>
                  <a:lnTo>
                    <a:pt x="320516" y="556052"/>
                  </a:lnTo>
                  <a:lnTo>
                    <a:pt x="315944" y="553275"/>
                  </a:lnTo>
                  <a:cubicBezTo>
                    <a:pt x="224244" y="503460"/>
                    <a:pt x="127189" y="462253"/>
                    <a:pt x="25864" y="430737"/>
                  </a:cubicBezTo>
                  <a:lnTo>
                    <a:pt x="0" y="424087"/>
                  </a:lnTo>
                  <a:lnTo>
                    <a:pt x="113633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50" name="자유형: 도형 381">
              <a:extLst>
                <a:ext uri="{FF2B5EF4-FFF2-40B4-BE49-F238E27FC236}">
                  <a16:creationId xmlns:a16="http://schemas.microsoft.com/office/drawing/2014/main" id="{224E1B36-1D06-40F6-8FDA-501EFE063A0B}"/>
                </a:ext>
              </a:extLst>
            </p:cNvPr>
            <p:cNvSpPr/>
            <p:nvPr/>
          </p:nvSpPr>
          <p:spPr>
            <a:xfrm>
              <a:off x="9168592" y="1956578"/>
              <a:ext cx="346085" cy="349179"/>
            </a:xfrm>
            <a:custGeom>
              <a:avLst/>
              <a:gdLst>
                <a:gd name="connsiteX0" fmla="*/ 366097 w 585658"/>
                <a:gd name="connsiteY0" fmla="*/ 0 h 590893"/>
                <a:gd name="connsiteX1" fmla="*/ 585658 w 585658"/>
                <a:gd name="connsiteY1" fmla="*/ 380292 h 590893"/>
                <a:gd name="connsiteX2" fmla="*/ 521970 w 585658"/>
                <a:gd name="connsiteY2" fmla="*/ 418983 h 590893"/>
                <a:gd name="connsiteX3" fmla="*/ 397416 w 585658"/>
                <a:gd name="connsiteY3" fmla="*/ 512123 h 590893"/>
                <a:gd name="connsiteX4" fmla="*/ 310746 w 585658"/>
                <a:gd name="connsiteY4" fmla="*/ 590893 h 590893"/>
                <a:gd name="connsiteX5" fmla="*/ 0 w 585658"/>
                <a:gd name="connsiteY5" fmla="*/ 280147 h 590893"/>
                <a:gd name="connsiteX6" fmla="*/ 117877 w 585658"/>
                <a:gd name="connsiteY6" fmla="*/ 173013 h 590893"/>
                <a:gd name="connsiteX7" fmla="*/ 276263 w 585658"/>
                <a:gd name="connsiteY7" fmla="*/ 54575 h 590893"/>
                <a:gd name="connsiteX8" fmla="*/ 366097 w 585658"/>
                <a:gd name="connsiteY8" fmla="*/ 0 h 59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8" h="590893">
                  <a:moveTo>
                    <a:pt x="366097" y="0"/>
                  </a:moveTo>
                  <a:lnTo>
                    <a:pt x="585658" y="380292"/>
                  </a:lnTo>
                  <a:lnTo>
                    <a:pt x="521970" y="418983"/>
                  </a:lnTo>
                  <a:cubicBezTo>
                    <a:pt x="478933" y="448058"/>
                    <a:pt x="437369" y="479150"/>
                    <a:pt x="397416" y="512123"/>
                  </a:cubicBezTo>
                  <a:lnTo>
                    <a:pt x="310746" y="590893"/>
                  </a:lnTo>
                  <a:lnTo>
                    <a:pt x="0" y="280147"/>
                  </a:lnTo>
                  <a:lnTo>
                    <a:pt x="117877" y="173013"/>
                  </a:lnTo>
                  <a:cubicBezTo>
                    <a:pt x="168683" y="131084"/>
                    <a:pt x="221536" y="91548"/>
                    <a:pt x="276263" y="54575"/>
                  </a:cubicBezTo>
                  <a:lnTo>
                    <a:pt x="366097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51" name="자유형: 도형 382">
              <a:extLst>
                <a:ext uri="{FF2B5EF4-FFF2-40B4-BE49-F238E27FC236}">
                  <a16:creationId xmlns:a16="http://schemas.microsoft.com/office/drawing/2014/main" id="{ABD40708-419A-4D80-B6C4-B87883CA6BE5}"/>
                </a:ext>
              </a:extLst>
            </p:cNvPr>
            <p:cNvSpPr/>
            <p:nvPr/>
          </p:nvSpPr>
          <p:spPr>
            <a:xfrm>
              <a:off x="10508530" y="1956578"/>
              <a:ext cx="346085" cy="349179"/>
            </a:xfrm>
            <a:custGeom>
              <a:avLst/>
              <a:gdLst>
                <a:gd name="connsiteX0" fmla="*/ 219562 w 585657"/>
                <a:gd name="connsiteY0" fmla="*/ 0 h 590893"/>
                <a:gd name="connsiteX1" fmla="*/ 309394 w 585657"/>
                <a:gd name="connsiteY1" fmla="*/ 54575 h 590893"/>
                <a:gd name="connsiteX2" fmla="*/ 467780 w 585657"/>
                <a:gd name="connsiteY2" fmla="*/ 173013 h 590893"/>
                <a:gd name="connsiteX3" fmla="*/ 585657 w 585657"/>
                <a:gd name="connsiteY3" fmla="*/ 280147 h 590893"/>
                <a:gd name="connsiteX4" fmla="*/ 274911 w 585657"/>
                <a:gd name="connsiteY4" fmla="*/ 590893 h 590893"/>
                <a:gd name="connsiteX5" fmla="*/ 188241 w 585657"/>
                <a:gd name="connsiteY5" fmla="*/ 512123 h 590893"/>
                <a:gd name="connsiteX6" fmla="*/ 63687 w 585657"/>
                <a:gd name="connsiteY6" fmla="*/ 418983 h 590893"/>
                <a:gd name="connsiteX7" fmla="*/ 0 w 585657"/>
                <a:gd name="connsiteY7" fmla="*/ 380292 h 590893"/>
                <a:gd name="connsiteX8" fmla="*/ 219562 w 585657"/>
                <a:gd name="connsiteY8" fmla="*/ 0 h 59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7" h="590893">
                  <a:moveTo>
                    <a:pt x="219562" y="0"/>
                  </a:moveTo>
                  <a:lnTo>
                    <a:pt x="309394" y="54575"/>
                  </a:lnTo>
                  <a:cubicBezTo>
                    <a:pt x="364122" y="91548"/>
                    <a:pt x="416974" y="131084"/>
                    <a:pt x="467780" y="173013"/>
                  </a:cubicBezTo>
                  <a:lnTo>
                    <a:pt x="585657" y="280147"/>
                  </a:lnTo>
                  <a:lnTo>
                    <a:pt x="274911" y="590893"/>
                  </a:lnTo>
                  <a:lnTo>
                    <a:pt x="188241" y="512123"/>
                  </a:lnTo>
                  <a:cubicBezTo>
                    <a:pt x="148288" y="479150"/>
                    <a:pt x="106725" y="448058"/>
                    <a:pt x="63687" y="418983"/>
                  </a:cubicBezTo>
                  <a:lnTo>
                    <a:pt x="0" y="380292"/>
                  </a:lnTo>
                  <a:lnTo>
                    <a:pt x="21956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52" name="자유형: 도형 383">
              <a:extLst>
                <a:ext uri="{FF2B5EF4-FFF2-40B4-BE49-F238E27FC236}">
                  <a16:creationId xmlns:a16="http://schemas.microsoft.com/office/drawing/2014/main" id="{095BEA00-300B-42E0-AEA9-3A44BA33216F}"/>
                </a:ext>
              </a:extLst>
            </p:cNvPr>
            <p:cNvSpPr/>
            <p:nvPr/>
          </p:nvSpPr>
          <p:spPr>
            <a:xfrm>
              <a:off x="8971204" y="2153966"/>
              <a:ext cx="349179" cy="346085"/>
            </a:xfrm>
            <a:custGeom>
              <a:avLst/>
              <a:gdLst>
                <a:gd name="connsiteX0" fmla="*/ 280147 w 590893"/>
                <a:gd name="connsiteY0" fmla="*/ 0 h 585658"/>
                <a:gd name="connsiteX1" fmla="*/ 590893 w 590893"/>
                <a:gd name="connsiteY1" fmla="*/ 310746 h 585658"/>
                <a:gd name="connsiteX2" fmla="*/ 512123 w 590893"/>
                <a:gd name="connsiteY2" fmla="*/ 397416 h 585658"/>
                <a:gd name="connsiteX3" fmla="*/ 418983 w 590893"/>
                <a:gd name="connsiteY3" fmla="*/ 521970 h 585658"/>
                <a:gd name="connsiteX4" fmla="*/ 380292 w 590893"/>
                <a:gd name="connsiteY4" fmla="*/ 585658 h 585658"/>
                <a:gd name="connsiteX5" fmla="*/ 0 w 590893"/>
                <a:gd name="connsiteY5" fmla="*/ 366096 h 585658"/>
                <a:gd name="connsiteX6" fmla="*/ 54575 w 590893"/>
                <a:gd name="connsiteY6" fmla="*/ 276263 h 585658"/>
                <a:gd name="connsiteX7" fmla="*/ 173013 w 590893"/>
                <a:gd name="connsiteY7" fmla="*/ 117877 h 585658"/>
                <a:gd name="connsiteX8" fmla="*/ 280147 w 590893"/>
                <a:gd name="connsiteY8" fmla="*/ 0 h 58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3" h="585658">
                  <a:moveTo>
                    <a:pt x="280147" y="0"/>
                  </a:moveTo>
                  <a:lnTo>
                    <a:pt x="590893" y="310746"/>
                  </a:lnTo>
                  <a:lnTo>
                    <a:pt x="512123" y="397416"/>
                  </a:lnTo>
                  <a:cubicBezTo>
                    <a:pt x="479150" y="437369"/>
                    <a:pt x="448058" y="478933"/>
                    <a:pt x="418983" y="521970"/>
                  </a:cubicBezTo>
                  <a:lnTo>
                    <a:pt x="380292" y="585658"/>
                  </a:lnTo>
                  <a:lnTo>
                    <a:pt x="0" y="366096"/>
                  </a:lnTo>
                  <a:lnTo>
                    <a:pt x="54575" y="276263"/>
                  </a:lnTo>
                  <a:cubicBezTo>
                    <a:pt x="91548" y="221536"/>
                    <a:pt x="131085" y="168683"/>
                    <a:pt x="173013" y="117877"/>
                  </a:cubicBezTo>
                  <a:lnTo>
                    <a:pt x="280147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53" name="자유형: 도형 384">
              <a:extLst>
                <a:ext uri="{FF2B5EF4-FFF2-40B4-BE49-F238E27FC236}">
                  <a16:creationId xmlns:a16="http://schemas.microsoft.com/office/drawing/2014/main" id="{FDDC55F2-D539-4B65-B035-57E8593360E6}"/>
                </a:ext>
              </a:extLst>
            </p:cNvPr>
            <p:cNvSpPr/>
            <p:nvPr/>
          </p:nvSpPr>
          <p:spPr>
            <a:xfrm>
              <a:off x="10702824" y="2153966"/>
              <a:ext cx="349178" cy="346085"/>
            </a:xfrm>
            <a:custGeom>
              <a:avLst/>
              <a:gdLst>
                <a:gd name="connsiteX0" fmla="*/ 310746 w 590892"/>
                <a:gd name="connsiteY0" fmla="*/ 0 h 585658"/>
                <a:gd name="connsiteX1" fmla="*/ 417879 w 590892"/>
                <a:gd name="connsiteY1" fmla="*/ 117877 h 585658"/>
                <a:gd name="connsiteX2" fmla="*/ 536317 w 590892"/>
                <a:gd name="connsiteY2" fmla="*/ 276263 h 585658"/>
                <a:gd name="connsiteX3" fmla="*/ 590892 w 590892"/>
                <a:gd name="connsiteY3" fmla="*/ 366096 h 585658"/>
                <a:gd name="connsiteX4" fmla="*/ 210600 w 590892"/>
                <a:gd name="connsiteY4" fmla="*/ 585658 h 585658"/>
                <a:gd name="connsiteX5" fmla="*/ 171909 w 590892"/>
                <a:gd name="connsiteY5" fmla="*/ 521970 h 585658"/>
                <a:gd name="connsiteX6" fmla="*/ 78769 w 590892"/>
                <a:gd name="connsiteY6" fmla="*/ 397416 h 585658"/>
                <a:gd name="connsiteX7" fmla="*/ 0 w 590892"/>
                <a:gd name="connsiteY7" fmla="*/ 310747 h 585658"/>
                <a:gd name="connsiteX8" fmla="*/ 310746 w 590892"/>
                <a:gd name="connsiteY8" fmla="*/ 0 h 58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2" h="585658">
                  <a:moveTo>
                    <a:pt x="310746" y="0"/>
                  </a:moveTo>
                  <a:lnTo>
                    <a:pt x="417879" y="117877"/>
                  </a:lnTo>
                  <a:cubicBezTo>
                    <a:pt x="459808" y="168683"/>
                    <a:pt x="499345" y="221536"/>
                    <a:pt x="536317" y="276263"/>
                  </a:cubicBezTo>
                  <a:lnTo>
                    <a:pt x="590892" y="366096"/>
                  </a:lnTo>
                  <a:lnTo>
                    <a:pt x="210600" y="585658"/>
                  </a:lnTo>
                  <a:lnTo>
                    <a:pt x="171909" y="521970"/>
                  </a:lnTo>
                  <a:cubicBezTo>
                    <a:pt x="142834" y="478933"/>
                    <a:pt x="111742" y="437369"/>
                    <a:pt x="78769" y="397416"/>
                  </a:cubicBezTo>
                  <a:lnTo>
                    <a:pt x="0" y="310747"/>
                  </a:lnTo>
                  <a:lnTo>
                    <a:pt x="31074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54" name="자유형: 도형 385">
              <a:extLst>
                <a:ext uri="{FF2B5EF4-FFF2-40B4-BE49-F238E27FC236}">
                  <a16:creationId xmlns:a16="http://schemas.microsoft.com/office/drawing/2014/main" id="{3C5DE9D6-9CFA-4D1E-A9A7-21D62CFC0FBC}"/>
                </a:ext>
              </a:extLst>
            </p:cNvPr>
            <p:cNvSpPr/>
            <p:nvPr/>
          </p:nvSpPr>
          <p:spPr>
            <a:xfrm>
              <a:off x="8843956" y="2408799"/>
              <a:ext cx="328590" cy="319150"/>
            </a:xfrm>
            <a:custGeom>
              <a:avLst/>
              <a:gdLst>
                <a:gd name="connsiteX0" fmla="*/ 175760 w 556052"/>
                <a:gd name="connsiteY0" fmla="*/ 0 h 540077"/>
                <a:gd name="connsiteX1" fmla="*/ 556052 w 556052"/>
                <a:gd name="connsiteY1" fmla="*/ 219561 h 540077"/>
                <a:gd name="connsiteX2" fmla="*/ 553275 w 556052"/>
                <a:gd name="connsiteY2" fmla="*/ 224132 h 540077"/>
                <a:gd name="connsiteX3" fmla="*/ 430737 w 556052"/>
                <a:gd name="connsiteY3" fmla="*/ 514212 h 540077"/>
                <a:gd name="connsiteX4" fmla="*/ 424087 w 556052"/>
                <a:gd name="connsiteY4" fmla="*/ 540077 h 540077"/>
                <a:gd name="connsiteX5" fmla="*/ 0 w 556052"/>
                <a:gd name="connsiteY5" fmla="*/ 426443 h 540077"/>
                <a:gd name="connsiteX6" fmla="*/ 11034 w 556052"/>
                <a:gd name="connsiteY6" fmla="*/ 383530 h 540077"/>
                <a:gd name="connsiteX7" fmla="*/ 166854 w 556052"/>
                <a:gd name="connsiteY7" fmla="*/ 14659 h 540077"/>
                <a:gd name="connsiteX8" fmla="*/ 175760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175760" y="0"/>
                  </a:moveTo>
                  <a:lnTo>
                    <a:pt x="556052" y="219561"/>
                  </a:lnTo>
                  <a:lnTo>
                    <a:pt x="553275" y="224132"/>
                  </a:lnTo>
                  <a:cubicBezTo>
                    <a:pt x="503460" y="315833"/>
                    <a:pt x="462253" y="412888"/>
                    <a:pt x="430737" y="514212"/>
                  </a:cubicBezTo>
                  <a:lnTo>
                    <a:pt x="424087" y="540077"/>
                  </a:lnTo>
                  <a:lnTo>
                    <a:pt x="0" y="426443"/>
                  </a:lnTo>
                  <a:lnTo>
                    <a:pt x="11034" y="383530"/>
                  </a:lnTo>
                  <a:cubicBezTo>
                    <a:pt x="51109" y="254684"/>
                    <a:pt x="103509" y="131267"/>
                    <a:pt x="166854" y="14659"/>
                  </a:cubicBezTo>
                  <a:lnTo>
                    <a:pt x="17576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80" name="자유형: 도형 386">
              <a:extLst>
                <a:ext uri="{FF2B5EF4-FFF2-40B4-BE49-F238E27FC236}">
                  <a16:creationId xmlns:a16="http://schemas.microsoft.com/office/drawing/2014/main" id="{6ECABDD8-D054-4276-B87E-8BE99EE7D06B}"/>
                </a:ext>
              </a:extLst>
            </p:cNvPr>
            <p:cNvSpPr/>
            <p:nvPr/>
          </p:nvSpPr>
          <p:spPr>
            <a:xfrm>
              <a:off x="10850660" y="2408799"/>
              <a:ext cx="328590" cy="319150"/>
            </a:xfrm>
            <a:custGeom>
              <a:avLst/>
              <a:gdLst>
                <a:gd name="connsiteX0" fmla="*/ 380292 w 556052"/>
                <a:gd name="connsiteY0" fmla="*/ 0 h 540077"/>
                <a:gd name="connsiteX1" fmla="*/ 389198 w 556052"/>
                <a:gd name="connsiteY1" fmla="*/ 14659 h 540077"/>
                <a:gd name="connsiteX2" fmla="*/ 545018 w 556052"/>
                <a:gd name="connsiteY2" fmla="*/ 383530 h 540077"/>
                <a:gd name="connsiteX3" fmla="*/ 556052 w 556052"/>
                <a:gd name="connsiteY3" fmla="*/ 426443 h 540077"/>
                <a:gd name="connsiteX4" fmla="*/ 131966 w 556052"/>
                <a:gd name="connsiteY4" fmla="*/ 540077 h 540077"/>
                <a:gd name="connsiteX5" fmla="*/ 125315 w 556052"/>
                <a:gd name="connsiteY5" fmla="*/ 514212 h 540077"/>
                <a:gd name="connsiteX6" fmla="*/ 2777 w 556052"/>
                <a:gd name="connsiteY6" fmla="*/ 224132 h 540077"/>
                <a:gd name="connsiteX7" fmla="*/ 0 w 556052"/>
                <a:gd name="connsiteY7" fmla="*/ 219561 h 540077"/>
                <a:gd name="connsiteX8" fmla="*/ 380292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380292" y="0"/>
                  </a:moveTo>
                  <a:lnTo>
                    <a:pt x="389198" y="14659"/>
                  </a:lnTo>
                  <a:cubicBezTo>
                    <a:pt x="452543" y="131267"/>
                    <a:pt x="504943" y="254684"/>
                    <a:pt x="545018" y="383530"/>
                  </a:cubicBezTo>
                  <a:lnTo>
                    <a:pt x="556052" y="426443"/>
                  </a:lnTo>
                  <a:lnTo>
                    <a:pt x="131966" y="540077"/>
                  </a:lnTo>
                  <a:lnTo>
                    <a:pt x="125315" y="514212"/>
                  </a:lnTo>
                  <a:cubicBezTo>
                    <a:pt x="93800" y="412888"/>
                    <a:pt x="52592" y="315833"/>
                    <a:pt x="2777" y="224132"/>
                  </a:cubicBezTo>
                  <a:lnTo>
                    <a:pt x="0" y="219561"/>
                  </a:lnTo>
                  <a:lnTo>
                    <a:pt x="38029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06" name="자유형: 도형 387">
              <a:extLst>
                <a:ext uri="{FF2B5EF4-FFF2-40B4-BE49-F238E27FC236}">
                  <a16:creationId xmlns:a16="http://schemas.microsoft.com/office/drawing/2014/main" id="{28012AE1-A93D-4E4A-8E06-5628FE45E43E}"/>
                </a:ext>
              </a:extLst>
            </p:cNvPr>
            <p:cNvSpPr/>
            <p:nvPr/>
          </p:nvSpPr>
          <p:spPr>
            <a:xfrm>
              <a:off x="8796954" y="2704411"/>
              <a:ext cx="286395" cy="270052"/>
            </a:xfrm>
            <a:custGeom>
              <a:avLst/>
              <a:gdLst>
                <a:gd name="connsiteX0" fmla="*/ 60562 w 484649"/>
                <a:gd name="connsiteY0" fmla="*/ 0 h 456992"/>
                <a:gd name="connsiteX1" fmla="*/ 484649 w 484649"/>
                <a:gd name="connsiteY1" fmla="*/ 113633 h 456992"/>
                <a:gd name="connsiteX2" fmla="*/ 470408 w 484649"/>
                <a:gd name="connsiteY2" fmla="*/ 169020 h 456992"/>
                <a:gd name="connsiteX3" fmla="*/ 445890 w 484649"/>
                <a:gd name="connsiteY3" fmla="*/ 329666 h 456992"/>
                <a:gd name="connsiteX4" fmla="*/ 439461 w 484649"/>
                <a:gd name="connsiteY4" fmla="*/ 456992 h 456992"/>
                <a:gd name="connsiteX5" fmla="*/ 0 w 484649"/>
                <a:gd name="connsiteY5" fmla="*/ 456992 h 456992"/>
                <a:gd name="connsiteX6" fmla="*/ 8698 w 484649"/>
                <a:gd name="connsiteY6" fmla="*/ 284734 h 456992"/>
                <a:gd name="connsiteX7" fmla="*/ 39875 w 484649"/>
                <a:gd name="connsiteY7" fmla="*/ 80453 h 456992"/>
                <a:gd name="connsiteX8" fmla="*/ 60562 w 484649"/>
                <a:gd name="connsiteY8" fmla="*/ 0 h 45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2">
                  <a:moveTo>
                    <a:pt x="60562" y="0"/>
                  </a:moveTo>
                  <a:lnTo>
                    <a:pt x="484649" y="113633"/>
                  </a:lnTo>
                  <a:lnTo>
                    <a:pt x="470408" y="169020"/>
                  </a:lnTo>
                  <a:cubicBezTo>
                    <a:pt x="459632" y="221682"/>
                    <a:pt x="451414" y="275276"/>
                    <a:pt x="445890" y="329666"/>
                  </a:cubicBezTo>
                  <a:lnTo>
                    <a:pt x="439461" y="456992"/>
                  </a:lnTo>
                  <a:lnTo>
                    <a:pt x="0" y="456992"/>
                  </a:lnTo>
                  <a:lnTo>
                    <a:pt x="8698" y="284734"/>
                  </a:lnTo>
                  <a:cubicBezTo>
                    <a:pt x="15722" y="215570"/>
                    <a:pt x="26172" y="147419"/>
                    <a:pt x="39875" y="80453"/>
                  </a:cubicBezTo>
                  <a:lnTo>
                    <a:pt x="6056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07" name="자유형: 도형 388">
              <a:extLst>
                <a:ext uri="{FF2B5EF4-FFF2-40B4-BE49-F238E27FC236}">
                  <a16:creationId xmlns:a16="http://schemas.microsoft.com/office/drawing/2014/main" id="{506B4590-2BF5-4275-8389-8D4789D50B6B}"/>
                </a:ext>
              </a:extLst>
            </p:cNvPr>
            <p:cNvSpPr/>
            <p:nvPr/>
          </p:nvSpPr>
          <p:spPr>
            <a:xfrm>
              <a:off x="10939858" y="2704411"/>
              <a:ext cx="286395" cy="270052"/>
            </a:xfrm>
            <a:custGeom>
              <a:avLst/>
              <a:gdLst>
                <a:gd name="connsiteX0" fmla="*/ 424087 w 484649"/>
                <a:gd name="connsiteY0" fmla="*/ 0 h 456992"/>
                <a:gd name="connsiteX1" fmla="*/ 444774 w 484649"/>
                <a:gd name="connsiteY1" fmla="*/ 80453 h 456992"/>
                <a:gd name="connsiteX2" fmla="*/ 475951 w 484649"/>
                <a:gd name="connsiteY2" fmla="*/ 284734 h 456992"/>
                <a:gd name="connsiteX3" fmla="*/ 484649 w 484649"/>
                <a:gd name="connsiteY3" fmla="*/ 456992 h 456992"/>
                <a:gd name="connsiteX4" fmla="*/ 45188 w 484649"/>
                <a:gd name="connsiteY4" fmla="*/ 456992 h 456992"/>
                <a:gd name="connsiteX5" fmla="*/ 38759 w 484649"/>
                <a:gd name="connsiteY5" fmla="*/ 329666 h 456992"/>
                <a:gd name="connsiteX6" fmla="*/ 14241 w 484649"/>
                <a:gd name="connsiteY6" fmla="*/ 169020 h 456992"/>
                <a:gd name="connsiteX7" fmla="*/ 0 w 484649"/>
                <a:gd name="connsiteY7" fmla="*/ 113633 h 456992"/>
                <a:gd name="connsiteX8" fmla="*/ 424087 w 484649"/>
                <a:gd name="connsiteY8" fmla="*/ 0 h 45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2">
                  <a:moveTo>
                    <a:pt x="424087" y="0"/>
                  </a:moveTo>
                  <a:lnTo>
                    <a:pt x="444774" y="80453"/>
                  </a:lnTo>
                  <a:cubicBezTo>
                    <a:pt x="458477" y="147419"/>
                    <a:pt x="468927" y="215570"/>
                    <a:pt x="475951" y="284734"/>
                  </a:cubicBezTo>
                  <a:lnTo>
                    <a:pt x="484649" y="456992"/>
                  </a:lnTo>
                  <a:lnTo>
                    <a:pt x="45188" y="456992"/>
                  </a:lnTo>
                  <a:lnTo>
                    <a:pt x="38759" y="329666"/>
                  </a:lnTo>
                  <a:cubicBezTo>
                    <a:pt x="33235" y="275276"/>
                    <a:pt x="25018" y="221682"/>
                    <a:pt x="14241" y="169020"/>
                  </a:cubicBezTo>
                  <a:lnTo>
                    <a:pt x="0" y="113633"/>
                  </a:lnTo>
                  <a:lnTo>
                    <a:pt x="424087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11" name="자유형: 도형 389">
              <a:extLst>
                <a:ext uri="{FF2B5EF4-FFF2-40B4-BE49-F238E27FC236}">
                  <a16:creationId xmlns:a16="http://schemas.microsoft.com/office/drawing/2014/main" id="{F5693A3E-D0E2-4D4B-A6B2-31818075474E}"/>
                </a:ext>
              </a:extLst>
            </p:cNvPr>
            <p:cNvSpPr/>
            <p:nvPr/>
          </p:nvSpPr>
          <p:spPr>
            <a:xfrm>
              <a:off x="8796954" y="3019493"/>
              <a:ext cx="286395" cy="270051"/>
            </a:xfrm>
            <a:custGeom>
              <a:avLst/>
              <a:gdLst>
                <a:gd name="connsiteX0" fmla="*/ 0 w 484649"/>
                <a:gd name="connsiteY0" fmla="*/ 0 h 456991"/>
                <a:gd name="connsiteX1" fmla="*/ 439461 w 484649"/>
                <a:gd name="connsiteY1" fmla="*/ 0 h 456991"/>
                <a:gd name="connsiteX2" fmla="*/ 445890 w 484649"/>
                <a:gd name="connsiteY2" fmla="*/ 127324 h 456991"/>
                <a:gd name="connsiteX3" fmla="*/ 470408 w 484649"/>
                <a:gd name="connsiteY3" fmla="*/ 287970 h 456991"/>
                <a:gd name="connsiteX4" fmla="*/ 484649 w 484649"/>
                <a:gd name="connsiteY4" fmla="*/ 343357 h 456991"/>
                <a:gd name="connsiteX5" fmla="*/ 60562 w 484649"/>
                <a:gd name="connsiteY5" fmla="*/ 456991 h 456991"/>
                <a:gd name="connsiteX6" fmla="*/ 39875 w 484649"/>
                <a:gd name="connsiteY6" fmla="*/ 376537 h 456991"/>
                <a:gd name="connsiteX7" fmla="*/ 8698 w 484649"/>
                <a:gd name="connsiteY7" fmla="*/ 172256 h 456991"/>
                <a:gd name="connsiteX8" fmla="*/ 0 w 484649"/>
                <a:gd name="connsiteY8" fmla="*/ 0 h 45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1">
                  <a:moveTo>
                    <a:pt x="0" y="0"/>
                  </a:moveTo>
                  <a:lnTo>
                    <a:pt x="439461" y="0"/>
                  </a:lnTo>
                  <a:lnTo>
                    <a:pt x="445890" y="127324"/>
                  </a:lnTo>
                  <a:cubicBezTo>
                    <a:pt x="451414" y="181714"/>
                    <a:pt x="459632" y="235308"/>
                    <a:pt x="470408" y="287970"/>
                  </a:cubicBezTo>
                  <a:lnTo>
                    <a:pt x="484649" y="343357"/>
                  </a:lnTo>
                  <a:lnTo>
                    <a:pt x="60562" y="456991"/>
                  </a:lnTo>
                  <a:lnTo>
                    <a:pt x="39875" y="376537"/>
                  </a:lnTo>
                  <a:cubicBezTo>
                    <a:pt x="26172" y="309571"/>
                    <a:pt x="15722" y="241420"/>
                    <a:pt x="8698" y="1722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15" name="자유형: 도형 390">
              <a:extLst>
                <a:ext uri="{FF2B5EF4-FFF2-40B4-BE49-F238E27FC236}">
                  <a16:creationId xmlns:a16="http://schemas.microsoft.com/office/drawing/2014/main" id="{84713A90-38EB-4D68-B02B-2E0E40A68C6B}"/>
                </a:ext>
              </a:extLst>
            </p:cNvPr>
            <p:cNvSpPr/>
            <p:nvPr/>
          </p:nvSpPr>
          <p:spPr>
            <a:xfrm>
              <a:off x="10939858" y="3019493"/>
              <a:ext cx="286395" cy="270051"/>
            </a:xfrm>
            <a:custGeom>
              <a:avLst/>
              <a:gdLst>
                <a:gd name="connsiteX0" fmla="*/ 45188 w 484649"/>
                <a:gd name="connsiteY0" fmla="*/ 0 h 456991"/>
                <a:gd name="connsiteX1" fmla="*/ 484649 w 484649"/>
                <a:gd name="connsiteY1" fmla="*/ 0 h 456991"/>
                <a:gd name="connsiteX2" fmla="*/ 475951 w 484649"/>
                <a:gd name="connsiteY2" fmla="*/ 172256 h 456991"/>
                <a:gd name="connsiteX3" fmla="*/ 444774 w 484649"/>
                <a:gd name="connsiteY3" fmla="*/ 376537 h 456991"/>
                <a:gd name="connsiteX4" fmla="*/ 424087 w 484649"/>
                <a:gd name="connsiteY4" fmla="*/ 456991 h 456991"/>
                <a:gd name="connsiteX5" fmla="*/ 0 w 484649"/>
                <a:gd name="connsiteY5" fmla="*/ 343357 h 456991"/>
                <a:gd name="connsiteX6" fmla="*/ 14241 w 484649"/>
                <a:gd name="connsiteY6" fmla="*/ 287970 h 456991"/>
                <a:gd name="connsiteX7" fmla="*/ 38759 w 484649"/>
                <a:gd name="connsiteY7" fmla="*/ 127324 h 456991"/>
                <a:gd name="connsiteX8" fmla="*/ 45188 w 484649"/>
                <a:gd name="connsiteY8" fmla="*/ 0 h 45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1">
                  <a:moveTo>
                    <a:pt x="45188" y="0"/>
                  </a:moveTo>
                  <a:lnTo>
                    <a:pt x="484649" y="0"/>
                  </a:lnTo>
                  <a:lnTo>
                    <a:pt x="475951" y="172256"/>
                  </a:lnTo>
                  <a:cubicBezTo>
                    <a:pt x="468927" y="241420"/>
                    <a:pt x="458477" y="309571"/>
                    <a:pt x="444774" y="376537"/>
                  </a:cubicBezTo>
                  <a:lnTo>
                    <a:pt x="424087" y="456991"/>
                  </a:lnTo>
                  <a:lnTo>
                    <a:pt x="0" y="343357"/>
                  </a:lnTo>
                  <a:lnTo>
                    <a:pt x="14241" y="287970"/>
                  </a:lnTo>
                  <a:cubicBezTo>
                    <a:pt x="25018" y="235308"/>
                    <a:pt x="33235" y="181714"/>
                    <a:pt x="38759" y="127324"/>
                  </a:cubicBezTo>
                  <a:lnTo>
                    <a:pt x="45188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44" name="자유형: 도형 391">
              <a:extLst>
                <a:ext uri="{FF2B5EF4-FFF2-40B4-BE49-F238E27FC236}">
                  <a16:creationId xmlns:a16="http://schemas.microsoft.com/office/drawing/2014/main" id="{08988A9C-7BC7-4576-A4C5-176DB78D7A9E}"/>
                </a:ext>
              </a:extLst>
            </p:cNvPr>
            <p:cNvSpPr/>
            <p:nvPr/>
          </p:nvSpPr>
          <p:spPr>
            <a:xfrm>
              <a:off x="8843956" y="3266007"/>
              <a:ext cx="328590" cy="319150"/>
            </a:xfrm>
            <a:custGeom>
              <a:avLst/>
              <a:gdLst>
                <a:gd name="connsiteX0" fmla="*/ 424087 w 556052"/>
                <a:gd name="connsiteY0" fmla="*/ 0 h 540077"/>
                <a:gd name="connsiteX1" fmla="*/ 430737 w 556052"/>
                <a:gd name="connsiteY1" fmla="*/ 25864 h 540077"/>
                <a:gd name="connsiteX2" fmla="*/ 553275 w 556052"/>
                <a:gd name="connsiteY2" fmla="*/ 315944 h 540077"/>
                <a:gd name="connsiteX3" fmla="*/ 556052 w 556052"/>
                <a:gd name="connsiteY3" fmla="*/ 320516 h 540077"/>
                <a:gd name="connsiteX4" fmla="*/ 175760 w 556052"/>
                <a:gd name="connsiteY4" fmla="*/ 540077 h 540077"/>
                <a:gd name="connsiteX5" fmla="*/ 166854 w 556052"/>
                <a:gd name="connsiteY5" fmla="*/ 525417 h 540077"/>
                <a:gd name="connsiteX6" fmla="*/ 11034 w 556052"/>
                <a:gd name="connsiteY6" fmla="*/ 156546 h 540077"/>
                <a:gd name="connsiteX7" fmla="*/ 0 w 556052"/>
                <a:gd name="connsiteY7" fmla="*/ 113633 h 540077"/>
                <a:gd name="connsiteX8" fmla="*/ 424087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424087" y="0"/>
                  </a:moveTo>
                  <a:lnTo>
                    <a:pt x="430737" y="25864"/>
                  </a:lnTo>
                  <a:cubicBezTo>
                    <a:pt x="462253" y="127189"/>
                    <a:pt x="503460" y="224243"/>
                    <a:pt x="553275" y="315944"/>
                  </a:cubicBezTo>
                  <a:lnTo>
                    <a:pt x="556052" y="320516"/>
                  </a:lnTo>
                  <a:lnTo>
                    <a:pt x="175760" y="540077"/>
                  </a:lnTo>
                  <a:lnTo>
                    <a:pt x="166854" y="525417"/>
                  </a:lnTo>
                  <a:cubicBezTo>
                    <a:pt x="103509" y="408810"/>
                    <a:pt x="51109" y="285393"/>
                    <a:pt x="11034" y="156546"/>
                  </a:cubicBezTo>
                  <a:lnTo>
                    <a:pt x="0" y="113633"/>
                  </a:lnTo>
                  <a:lnTo>
                    <a:pt x="424087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45" name="자유형: 도형 392">
              <a:extLst>
                <a:ext uri="{FF2B5EF4-FFF2-40B4-BE49-F238E27FC236}">
                  <a16:creationId xmlns:a16="http://schemas.microsoft.com/office/drawing/2014/main" id="{2B9A941E-3014-4409-B726-2AEE3F4566F8}"/>
                </a:ext>
              </a:extLst>
            </p:cNvPr>
            <p:cNvSpPr/>
            <p:nvPr/>
          </p:nvSpPr>
          <p:spPr>
            <a:xfrm>
              <a:off x="10850660" y="3266007"/>
              <a:ext cx="328590" cy="319150"/>
            </a:xfrm>
            <a:custGeom>
              <a:avLst/>
              <a:gdLst>
                <a:gd name="connsiteX0" fmla="*/ 131966 w 556052"/>
                <a:gd name="connsiteY0" fmla="*/ 0 h 540077"/>
                <a:gd name="connsiteX1" fmla="*/ 556052 w 556052"/>
                <a:gd name="connsiteY1" fmla="*/ 113633 h 540077"/>
                <a:gd name="connsiteX2" fmla="*/ 545018 w 556052"/>
                <a:gd name="connsiteY2" fmla="*/ 156546 h 540077"/>
                <a:gd name="connsiteX3" fmla="*/ 389198 w 556052"/>
                <a:gd name="connsiteY3" fmla="*/ 525417 h 540077"/>
                <a:gd name="connsiteX4" fmla="*/ 380292 w 556052"/>
                <a:gd name="connsiteY4" fmla="*/ 540077 h 540077"/>
                <a:gd name="connsiteX5" fmla="*/ 0 w 556052"/>
                <a:gd name="connsiteY5" fmla="*/ 320516 h 540077"/>
                <a:gd name="connsiteX6" fmla="*/ 2777 w 556052"/>
                <a:gd name="connsiteY6" fmla="*/ 315944 h 540077"/>
                <a:gd name="connsiteX7" fmla="*/ 125315 w 556052"/>
                <a:gd name="connsiteY7" fmla="*/ 25864 h 540077"/>
                <a:gd name="connsiteX8" fmla="*/ 131966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131966" y="0"/>
                  </a:moveTo>
                  <a:lnTo>
                    <a:pt x="556052" y="113633"/>
                  </a:lnTo>
                  <a:lnTo>
                    <a:pt x="545018" y="156546"/>
                  </a:lnTo>
                  <a:cubicBezTo>
                    <a:pt x="504943" y="285393"/>
                    <a:pt x="452543" y="408810"/>
                    <a:pt x="389198" y="525417"/>
                  </a:cubicBezTo>
                  <a:lnTo>
                    <a:pt x="380292" y="540077"/>
                  </a:lnTo>
                  <a:lnTo>
                    <a:pt x="0" y="320516"/>
                  </a:lnTo>
                  <a:lnTo>
                    <a:pt x="2777" y="315944"/>
                  </a:lnTo>
                  <a:cubicBezTo>
                    <a:pt x="52592" y="224243"/>
                    <a:pt x="93800" y="127189"/>
                    <a:pt x="125315" y="25864"/>
                  </a:cubicBezTo>
                  <a:lnTo>
                    <a:pt x="13196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46" name="자유형: 도형 393">
              <a:extLst>
                <a:ext uri="{FF2B5EF4-FFF2-40B4-BE49-F238E27FC236}">
                  <a16:creationId xmlns:a16="http://schemas.microsoft.com/office/drawing/2014/main" id="{B0DE4030-88A4-4845-B3BA-BDBC79EF7060}"/>
                </a:ext>
              </a:extLst>
            </p:cNvPr>
            <p:cNvSpPr/>
            <p:nvPr/>
          </p:nvSpPr>
          <p:spPr>
            <a:xfrm>
              <a:off x="8971204" y="3493904"/>
              <a:ext cx="349179" cy="346085"/>
            </a:xfrm>
            <a:custGeom>
              <a:avLst/>
              <a:gdLst>
                <a:gd name="connsiteX0" fmla="*/ 380292 w 590893"/>
                <a:gd name="connsiteY0" fmla="*/ 0 h 585657"/>
                <a:gd name="connsiteX1" fmla="*/ 418983 w 590893"/>
                <a:gd name="connsiteY1" fmla="*/ 63687 h 585657"/>
                <a:gd name="connsiteX2" fmla="*/ 512123 w 590893"/>
                <a:gd name="connsiteY2" fmla="*/ 188241 h 585657"/>
                <a:gd name="connsiteX3" fmla="*/ 590893 w 590893"/>
                <a:gd name="connsiteY3" fmla="*/ 274911 h 585657"/>
                <a:gd name="connsiteX4" fmla="*/ 280147 w 590893"/>
                <a:gd name="connsiteY4" fmla="*/ 585657 h 585657"/>
                <a:gd name="connsiteX5" fmla="*/ 173013 w 590893"/>
                <a:gd name="connsiteY5" fmla="*/ 467780 h 585657"/>
                <a:gd name="connsiteX6" fmla="*/ 54575 w 590893"/>
                <a:gd name="connsiteY6" fmla="*/ 309394 h 585657"/>
                <a:gd name="connsiteX7" fmla="*/ 0 w 590893"/>
                <a:gd name="connsiteY7" fmla="*/ 219562 h 585657"/>
                <a:gd name="connsiteX8" fmla="*/ 380292 w 590893"/>
                <a:gd name="connsiteY8" fmla="*/ 0 h 58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3" h="585657">
                  <a:moveTo>
                    <a:pt x="380292" y="0"/>
                  </a:moveTo>
                  <a:lnTo>
                    <a:pt x="418983" y="63687"/>
                  </a:lnTo>
                  <a:cubicBezTo>
                    <a:pt x="448058" y="106725"/>
                    <a:pt x="479150" y="148288"/>
                    <a:pt x="512123" y="188241"/>
                  </a:cubicBezTo>
                  <a:lnTo>
                    <a:pt x="590893" y="274911"/>
                  </a:lnTo>
                  <a:lnTo>
                    <a:pt x="280147" y="585657"/>
                  </a:lnTo>
                  <a:lnTo>
                    <a:pt x="173013" y="467780"/>
                  </a:lnTo>
                  <a:cubicBezTo>
                    <a:pt x="131085" y="416974"/>
                    <a:pt x="91548" y="364122"/>
                    <a:pt x="54575" y="309394"/>
                  </a:cubicBezTo>
                  <a:lnTo>
                    <a:pt x="0" y="219562"/>
                  </a:lnTo>
                  <a:lnTo>
                    <a:pt x="38029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47" name="자유형: 도형 394">
              <a:extLst>
                <a:ext uri="{FF2B5EF4-FFF2-40B4-BE49-F238E27FC236}">
                  <a16:creationId xmlns:a16="http://schemas.microsoft.com/office/drawing/2014/main" id="{A79E46FD-79C9-415E-BD52-8681CB2CD3ED}"/>
                </a:ext>
              </a:extLst>
            </p:cNvPr>
            <p:cNvSpPr/>
            <p:nvPr/>
          </p:nvSpPr>
          <p:spPr>
            <a:xfrm>
              <a:off x="10702824" y="3493904"/>
              <a:ext cx="349178" cy="346085"/>
            </a:xfrm>
            <a:custGeom>
              <a:avLst/>
              <a:gdLst>
                <a:gd name="connsiteX0" fmla="*/ 210600 w 590892"/>
                <a:gd name="connsiteY0" fmla="*/ 0 h 585657"/>
                <a:gd name="connsiteX1" fmla="*/ 590892 w 590892"/>
                <a:gd name="connsiteY1" fmla="*/ 219562 h 585657"/>
                <a:gd name="connsiteX2" fmla="*/ 536317 w 590892"/>
                <a:gd name="connsiteY2" fmla="*/ 309394 h 585657"/>
                <a:gd name="connsiteX3" fmla="*/ 417879 w 590892"/>
                <a:gd name="connsiteY3" fmla="*/ 467780 h 585657"/>
                <a:gd name="connsiteX4" fmla="*/ 310746 w 590892"/>
                <a:gd name="connsiteY4" fmla="*/ 585657 h 585657"/>
                <a:gd name="connsiteX5" fmla="*/ 0 w 590892"/>
                <a:gd name="connsiteY5" fmla="*/ 274911 h 585657"/>
                <a:gd name="connsiteX6" fmla="*/ 78769 w 590892"/>
                <a:gd name="connsiteY6" fmla="*/ 188241 h 585657"/>
                <a:gd name="connsiteX7" fmla="*/ 171909 w 590892"/>
                <a:gd name="connsiteY7" fmla="*/ 63687 h 585657"/>
                <a:gd name="connsiteX8" fmla="*/ 210600 w 590892"/>
                <a:gd name="connsiteY8" fmla="*/ 0 h 58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2" h="585657">
                  <a:moveTo>
                    <a:pt x="210600" y="0"/>
                  </a:moveTo>
                  <a:lnTo>
                    <a:pt x="590892" y="219562"/>
                  </a:lnTo>
                  <a:lnTo>
                    <a:pt x="536317" y="309394"/>
                  </a:lnTo>
                  <a:cubicBezTo>
                    <a:pt x="499345" y="364122"/>
                    <a:pt x="459808" y="416974"/>
                    <a:pt x="417879" y="467780"/>
                  </a:cubicBezTo>
                  <a:lnTo>
                    <a:pt x="310746" y="585657"/>
                  </a:lnTo>
                  <a:lnTo>
                    <a:pt x="0" y="274911"/>
                  </a:lnTo>
                  <a:lnTo>
                    <a:pt x="78769" y="188241"/>
                  </a:lnTo>
                  <a:cubicBezTo>
                    <a:pt x="111742" y="148288"/>
                    <a:pt x="142834" y="106725"/>
                    <a:pt x="171909" y="63687"/>
                  </a:cubicBezTo>
                  <a:lnTo>
                    <a:pt x="21060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48" name="자유형: 도형 395">
              <a:extLst>
                <a:ext uri="{FF2B5EF4-FFF2-40B4-BE49-F238E27FC236}">
                  <a16:creationId xmlns:a16="http://schemas.microsoft.com/office/drawing/2014/main" id="{E682F3AC-0E72-4BA5-8137-3EFDACB415D7}"/>
                </a:ext>
              </a:extLst>
            </p:cNvPr>
            <p:cNvSpPr/>
            <p:nvPr/>
          </p:nvSpPr>
          <p:spPr>
            <a:xfrm>
              <a:off x="10508530" y="3688198"/>
              <a:ext cx="346085" cy="349178"/>
            </a:xfrm>
            <a:custGeom>
              <a:avLst/>
              <a:gdLst>
                <a:gd name="connsiteX0" fmla="*/ 274911 w 585657"/>
                <a:gd name="connsiteY0" fmla="*/ 0 h 590892"/>
                <a:gd name="connsiteX1" fmla="*/ 585657 w 585657"/>
                <a:gd name="connsiteY1" fmla="*/ 310746 h 590892"/>
                <a:gd name="connsiteX2" fmla="*/ 467780 w 585657"/>
                <a:gd name="connsiteY2" fmla="*/ 417879 h 590892"/>
                <a:gd name="connsiteX3" fmla="*/ 309394 w 585657"/>
                <a:gd name="connsiteY3" fmla="*/ 536317 h 590892"/>
                <a:gd name="connsiteX4" fmla="*/ 219561 w 585657"/>
                <a:gd name="connsiteY4" fmla="*/ 590892 h 590892"/>
                <a:gd name="connsiteX5" fmla="*/ 0 w 585657"/>
                <a:gd name="connsiteY5" fmla="*/ 210601 h 590892"/>
                <a:gd name="connsiteX6" fmla="*/ 63687 w 585657"/>
                <a:gd name="connsiteY6" fmla="*/ 171909 h 590892"/>
                <a:gd name="connsiteX7" fmla="*/ 188241 w 585657"/>
                <a:gd name="connsiteY7" fmla="*/ 78769 h 590892"/>
                <a:gd name="connsiteX8" fmla="*/ 274911 w 585657"/>
                <a:gd name="connsiteY8" fmla="*/ 0 h 590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7" h="590892">
                  <a:moveTo>
                    <a:pt x="274911" y="0"/>
                  </a:moveTo>
                  <a:lnTo>
                    <a:pt x="585657" y="310746"/>
                  </a:lnTo>
                  <a:lnTo>
                    <a:pt x="467780" y="417879"/>
                  </a:lnTo>
                  <a:cubicBezTo>
                    <a:pt x="416974" y="459808"/>
                    <a:pt x="364122" y="499345"/>
                    <a:pt x="309394" y="536317"/>
                  </a:cubicBezTo>
                  <a:lnTo>
                    <a:pt x="219561" y="590892"/>
                  </a:lnTo>
                  <a:lnTo>
                    <a:pt x="0" y="210601"/>
                  </a:lnTo>
                  <a:lnTo>
                    <a:pt x="63687" y="171909"/>
                  </a:lnTo>
                  <a:cubicBezTo>
                    <a:pt x="106725" y="142834"/>
                    <a:pt x="148288" y="111742"/>
                    <a:pt x="188241" y="78769"/>
                  </a:cubicBezTo>
                  <a:lnTo>
                    <a:pt x="274911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49" name="자유형: 도형 396">
              <a:extLst>
                <a:ext uri="{FF2B5EF4-FFF2-40B4-BE49-F238E27FC236}">
                  <a16:creationId xmlns:a16="http://schemas.microsoft.com/office/drawing/2014/main" id="{658B00C3-B41A-4CE5-89B8-DF13C5F5A69F}"/>
                </a:ext>
              </a:extLst>
            </p:cNvPr>
            <p:cNvSpPr/>
            <p:nvPr/>
          </p:nvSpPr>
          <p:spPr>
            <a:xfrm>
              <a:off x="9168592" y="3688199"/>
              <a:ext cx="346085" cy="349179"/>
            </a:xfrm>
            <a:custGeom>
              <a:avLst/>
              <a:gdLst>
                <a:gd name="connsiteX0" fmla="*/ 310746 w 585658"/>
                <a:gd name="connsiteY0" fmla="*/ 0 h 590893"/>
                <a:gd name="connsiteX1" fmla="*/ 397415 w 585658"/>
                <a:gd name="connsiteY1" fmla="*/ 78769 h 590893"/>
                <a:gd name="connsiteX2" fmla="*/ 521969 w 585658"/>
                <a:gd name="connsiteY2" fmla="*/ 171909 h 590893"/>
                <a:gd name="connsiteX3" fmla="*/ 585658 w 585658"/>
                <a:gd name="connsiteY3" fmla="*/ 210601 h 590893"/>
                <a:gd name="connsiteX4" fmla="*/ 366096 w 585658"/>
                <a:gd name="connsiteY4" fmla="*/ 590893 h 590893"/>
                <a:gd name="connsiteX5" fmla="*/ 276262 w 585658"/>
                <a:gd name="connsiteY5" fmla="*/ 536317 h 590893"/>
                <a:gd name="connsiteX6" fmla="*/ 117876 w 585658"/>
                <a:gd name="connsiteY6" fmla="*/ 417879 h 590893"/>
                <a:gd name="connsiteX7" fmla="*/ 0 w 585658"/>
                <a:gd name="connsiteY7" fmla="*/ 310746 h 590893"/>
                <a:gd name="connsiteX8" fmla="*/ 310746 w 585658"/>
                <a:gd name="connsiteY8" fmla="*/ 0 h 59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8" h="590893">
                  <a:moveTo>
                    <a:pt x="310746" y="0"/>
                  </a:moveTo>
                  <a:lnTo>
                    <a:pt x="397415" y="78769"/>
                  </a:lnTo>
                  <a:cubicBezTo>
                    <a:pt x="437368" y="111742"/>
                    <a:pt x="478932" y="142834"/>
                    <a:pt x="521969" y="171909"/>
                  </a:cubicBezTo>
                  <a:lnTo>
                    <a:pt x="585658" y="210601"/>
                  </a:lnTo>
                  <a:lnTo>
                    <a:pt x="366096" y="590893"/>
                  </a:lnTo>
                  <a:lnTo>
                    <a:pt x="276262" y="536317"/>
                  </a:lnTo>
                  <a:cubicBezTo>
                    <a:pt x="221535" y="499345"/>
                    <a:pt x="168682" y="459808"/>
                    <a:pt x="117876" y="417879"/>
                  </a:cubicBezTo>
                  <a:lnTo>
                    <a:pt x="0" y="310746"/>
                  </a:lnTo>
                  <a:lnTo>
                    <a:pt x="31074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50" name="자유형: 도형 397">
              <a:extLst>
                <a:ext uri="{FF2B5EF4-FFF2-40B4-BE49-F238E27FC236}">
                  <a16:creationId xmlns:a16="http://schemas.microsoft.com/office/drawing/2014/main" id="{F2845F9F-5D22-4766-9C91-B3A46B8B2C6A}"/>
                </a:ext>
              </a:extLst>
            </p:cNvPr>
            <p:cNvSpPr/>
            <p:nvPr/>
          </p:nvSpPr>
          <p:spPr>
            <a:xfrm>
              <a:off x="10280631" y="3836034"/>
              <a:ext cx="319150" cy="328590"/>
            </a:xfrm>
            <a:custGeom>
              <a:avLst/>
              <a:gdLst>
                <a:gd name="connsiteX0" fmla="*/ 320516 w 540078"/>
                <a:gd name="connsiteY0" fmla="*/ 0 h 556052"/>
                <a:gd name="connsiteX1" fmla="*/ 540078 w 540078"/>
                <a:gd name="connsiteY1" fmla="*/ 380292 h 556052"/>
                <a:gd name="connsiteX2" fmla="*/ 525418 w 540078"/>
                <a:gd name="connsiteY2" fmla="*/ 389198 h 556052"/>
                <a:gd name="connsiteX3" fmla="*/ 156547 w 540078"/>
                <a:gd name="connsiteY3" fmla="*/ 545018 h 556052"/>
                <a:gd name="connsiteX4" fmla="*/ 113634 w 540078"/>
                <a:gd name="connsiteY4" fmla="*/ 556052 h 556052"/>
                <a:gd name="connsiteX5" fmla="*/ 0 w 540078"/>
                <a:gd name="connsiteY5" fmla="*/ 131966 h 556052"/>
                <a:gd name="connsiteX6" fmla="*/ 25865 w 540078"/>
                <a:gd name="connsiteY6" fmla="*/ 125315 h 556052"/>
                <a:gd name="connsiteX7" fmla="*/ 315945 w 540078"/>
                <a:gd name="connsiteY7" fmla="*/ 2777 h 556052"/>
                <a:gd name="connsiteX8" fmla="*/ 320516 w 540078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8" h="556052">
                  <a:moveTo>
                    <a:pt x="320516" y="0"/>
                  </a:moveTo>
                  <a:lnTo>
                    <a:pt x="540078" y="380292"/>
                  </a:lnTo>
                  <a:lnTo>
                    <a:pt x="525418" y="389198"/>
                  </a:lnTo>
                  <a:cubicBezTo>
                    <a:pt x="408811" y="452543"/>
                    <a:pt x="285394" y="504943"/>
                    <a:pt x="156547" y="545018"/>
                  </a:cubicBezTo>
                  <a:lnTo>
                    <a:pt x="113634" y="556052"/>
                  </a:lnTo>
                  <a:lnTo>
                    <a:pt x="0" y="131966"/>
                  </a:lnTo>
                  <a:lnTo>
                    <a:pt x="25865" y="125315"/>
                  </a:lnTo>
                  <a:cubicBezTo>
                    <a:pt x="127190" y="93800"/>
                    <a:pt x="224245" y="52592"/>
                    <a:pt x="315945" y="2777"/>
                  </a:cubicBezTo>
                  <a:lnTo>
                    <a:pt x="32051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51" name="자유형: 도형 398">
              <a:extLst>
                <a:ext uri="{FF2B5EF4-FFF2-40B4-BE49-F238E27FC236}">
                  <a16:creationId xmlns:a16="http://schemas.microsoft.com/office/drawing/2014/main" id="{6C37DEFE-C642-4B49-AFBE-7543FC8D1305}"/>
                </a:ext>
              </a:extLst>
            </p:cNvPr>
            <p:cNvSpPr/>
            <p:nvPr/>
          </p:nvSpPr>
          <p:spPr>
            <a:xfrm>
              <a:off x="9423424" y="3836035"/>
              <a:ext cx="319150" cy="328590"/>
            </a:xfrm>
            <a:custGeom>
              <a:avLst/>
              <a:gdLst>
                <a:gd name="connsiteX0" fmla="*/ 219562 w 540078"/>
                <a:gd name="connsiteY0" fmla="*/ 0 h 556052"/>
                <a:gd name="connsiteX1" fmla="*/ 224132 w 540078"/>
                <a:gd name="connsiteY1" fmla="*/ 2776 h 556052"/>
                <a:gd name="connsiteX2" fmla="*/ 514212 w 540078"/>
                <a:gd name="connsiteY2" fmla="*/ 125314 h 556052"/>
                <a:gd name="connsiteX3" fmla="*/ 540078 w 540078"/>
                <a:gd name="connsiteY3" fmla="*/ 131965 h 556052"/>
                <a:gd name="connsiteX4" fmla="*/ 426444 w 540078"/>
                <a:gd name="connsiteY4" fmla="*/ 556052 h 556052"/>
                <a:gd name="connsiteX5" fmla="*/ 383530 w 540078"/>
                <a:gd name="connsiteY5" fmla="*/ 545017 h 556052"/>
                <a:gd name="connsiteX6" fmla="*/ 14659 w 540078"/>
                <a:gd name="connsiteY6" fmla="*/ 389197 h 556052"/>
                <a:gd name="connsiteX7" fmla="*/ 0 w 540078"/>
                <a:gd name="connsiteY7" fmla="*/ 380292 h 556052"/>
                <a:gd name="connsiteX8" fmla="*/ 219562 w 540078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8" h="556052">
                  <a:moveTo>
                    <a:pt x="219562" y="0"/>
                  </a:moveTo>
                  <a:lnTo>
                    <a:pt x="224132" y="2776"/>
                  </a:lnTo>
                  <a:cubicBezTo>
                    <a:pt x="315833" y="52591"/>
                    <a:pt x="412888" y="93799"/>
                    <a:pt x="514212" y="125314"/>
                  </a:cubicBezTo>
                  <a:lnTo>
                    <a:pt x="540078" y="131965"/>
                  </a:lnTo>
                  <a:lnTo>
                    <a:pt x="426444" y="556052"/>
                  </a:lnTo>
                  <a:lnTo>
                    <a:pt x="383530" y="545017"/>
                  </a:lnTo>
                  <a:cubicBezTo>
                    <a:pt x="254684" y="504942"/>
                    <a:pt x="131267" y="452542"/>
                    <a:pt x="14659" y="389197"/>
                  </a:cubicBezTo>
                  <a:lnTo>
                    <a:pt x="0" y="380292"/>
                  </a:lnTo>
                  <a:lnTo>
                    <a:pt x="21956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52" name="자유형: 도형 399">
              <a:extLst>
                <a:ext uri="{FF2B5EF4-FFF2-40B4-BE49-F238E27FC236}">
                  <a16:creationId xmlns:a16="http://schemas.microsoft.com/office/drawing/2014/main" id="{8077CDEB-3399-4A2A-86D6-9435FC2FA803}"/>
                </a:ext>
              </a:extLst>
            </p:cNvPr>
            <p:cNvSpPr/>
            <p:nvPr/>
          </p:nvSpPr>
          <p:spPr>
            <a:xfrm>
              <a:off x="10034118" y="3925232"/>
              <a:ext cx="270052" cy="286395"/>
            </a:xfrm>
            <a:custGeom>
              <a:avLst/>
              <a:gdLst>
                <a:gd name="connsiteX0" fmla="*/ 343358 w 456992"/>
                <a:gd name="connsiteY0" fmla="*/ 0 h 484649"/>
                <a:gd name="connsiteX1" fmla="*/ 456992 w 456992"/>
                <a:gd name="connsiteY1" fmla="*/ 424087 h 484649"/>
                <a:gd name="connsiteX2" fmla="*/ 376538 w 456992"/>
                <a:gd name="connsiteY2" fmla="*/ 444774 h 484649"/>
                <a:gd name="connsiteX3" fmla="*/ 172257 w 456992"/>
                <a:gd name="connsiteY3" fmla="*/ 475951 h 484649"/>
                <a:gd name="connsiteX4" fmla="*/ 0 w 456992"/>
                <a:gd name="connsiteY4" fmla="*/ 484649 h 484649"/>
                <a:gd name="connsiteX5" fmla="*/ 0 w 456992"/>
                <a:gd name="connsiteY5" fmla="*/ 45188 h 484649"/>
                <a:gd name="connsiteX6" fmla="*/ 127325 w 456992"/>
                <a:gd name="connsiteY6" fmla="*/ 38759 h 484649"/>
                <a:gd name="connsiteX7" fmla="*/ 287971 w 456992"/>
                <a:gd name="connsiteY7" fmla="*/ 14241 h 484649"/>
                <a:gd name="connsiteX8" fmla="*/ 343358 w 456992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2" h="484649">
                  <a:moveTo>
                    <a:pt x="343358" y="0"/>
                  </a:moveTo>
                  <a:lnTo>
                    <a:pt x="456992" y="424087"/>
                  </a:lnTo>
                  <a:lnTo>
                    <a:pt x="376538" y="444774"/>
                  </a:lnTo>
                  <a:cubicBezTo>
                    <a:pt x="309572" y="458477"/>
                    <a:pt x="241421" y="468927"/>
                    <a:pt x="172257" y="475951"/>
                  </a:cubicBezTo>
                  <a:lnTo>
                    <a:pt x="0" y="484649"/>
                  </a:lnTo>
                  <a:lnTo>
                    <a:pt x="0" y="45188"/>
                  </a:lnTo>
                  <a:lnTo>
                    <a:pt x="127325" y="38759"/>
                  </a:lnTo>
                  <a:cubicBezTo>
                    <a:pt x="181715" y="33235"/>
                    <a:pt x="235309" y="25018"/>
                    <a:pt x="287971" y="14241"/>
                  </a:cubicBezTo>
                  <a:lnTo>
                    <a:pt x="343358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60" name="자유형: 도형 400">
              <a:extLst>
                <a:ext uri="{FF2B5EF4-FFF2-40B4-BE49-F238E27FC236}">
                  <a16:creationId xmlns:a16="http://schemas.microsoft.com/office/drawing/2014/main" id="{CF9F4442-9742-41E9-8544-F777A9FF3488}"/>
                </a:ext>
              </a:extLst>
            </p:cNvPr>
            <p:cNvSpPr/>
            <p:nvPr/>
          </p:nvSpPr>
          <p:spPr>
            <a:xfrm>
              <a:off x="9719038" y="3925232"/>
              <a:ext cx="270051" cy="286395"/>
            </a:xfrm>
            <a:custGeom>
              <a:avLst/>
              <a:gdLst>
                <a:gd name="connsiteX0" fmla="*/ 113634 w 456991"/>
                <a:gd name="connsiteY0" fmla="*/ 0 h 484649"/>
                <a:gd name="connsiteX1" fmla="*/ 169020 w 456991"/>
                <a:gd name="connsiteY1" fmla="*/ 14241 h 484649"/>
                <a:gd name="connsiteX2" fmla="*/ 329666 w 456991"/>
                <a:gd name="connsiteY2" fmla="*/ 38759 h 484649"/>
                <a:gd name="connsiteX3" fmla="*/ 456991 w 456991"/>
                <a:gd name="connsiteY3" fmla="*/ 45188 h 484649"/>
                <a:gd name="connsiteX4" fmla="*/ 456991 w 456991"/>
                <a:gd name="connsiteY4" fmla="*/ 484649 h 484649"/>
                <a:gd name="connsiteX5" fmla="*/ 284734 w 456991"/>
                <a:gd name="connsiteY5" fmla="*/ 475951 h 484649"/>
                <a:gd name="connsiteX6" fmla="*/ 80453 w 456991"/>
                <a:gd name="connsiteY6" fmla="*/ 444774 h 484649"/>
                <a:gd name="connsiteX7" fmla="*/ 0 w 456991"/>
                <a:gd name="connsiteY7" fmla="*/ 424087 h 484649"/>
                <a:gd name="connsiteX8" fmla="*/ 113634 w 456991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1" h="484649">
                  <a:moveTo>
                    <a:pt x="113634" y="0"/>
                  </a:moveTo>
                  <a:lnTo>
                    <a:pt x="169020" y="14241"/>
                  </a:lnTo>
                  <a:cubicBezTo>
                    <a:pt x="221682" y="25018"/>
                    <a:pt x="275276" y="33235"/>
                    <a:pt x="329666" y="38759"/>
                  </a:cubicBezTo>
                  <a:lnTo>
                    <a:pt x="456991" y="45188"/>
                  </a:lnTo>
                  <a:lnTo>
                    <a:pt x="456991" y="484649"/>
                  </a:lnTo>
                  <a:lnTo>
                    <a:pt x="284734" y="475951"/>
                  </a:lnTo>
                  <a:cubicBezTo>
                    <a:pt x="215570" y="468927"/>
                    <a:pt x="147419" y="458477"/>
                    <a:pt x="80453" y="444774"/>
                  </a:cubicBezTo>
                  <a:lnTo>
                    <a:pt x="0" y="424087"/>
                  </a:lnTo>
                  <a:lnTo>
                    <a:pt x="113634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361" name="직사각형 360">
            <a:extLst>
              <a:ext uri="{FF2B5EF4-FFF2-40B4-BE49-F238E27FC236}">
                <a16:creationId xmlns:a16="http://schemas.microsoft.com/office/drawing/2014/main" id="{E03C0D31-E9B7-4781-90A2-7D21A36EB347}"/>
              </a:ext>
            </a:extLst>
          </p:cNvPr>
          <p:cNvSpPr/>
          <p:nvPr/>
        </p:nvSpPr>
        <p:spPr>
          <a:xfrm>
            <a:off x="9715461" y="2164912"/>
            <a:ext cx="1810569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5B6176"/>
                </a:solidFill>
              </a:rPr>
              <a:t>100</a:t>
            </a:r>
            <a:r>
              <a:rPr lang="en-US" altLang="ko-KR" sz="2000" dirty="0">
                <a:solidFill>
                  <a:srgbClr val="5B6176"/>
                </a:solidFill>
              </a:rPr>
              <a:t>%</a:t>
            </a:r>
            <a:endParaRPr lang="en-US" altLang="ko-KR" sz="2000" b="1" dirty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05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B425DEA-B7CC-411F-96B3-109DEEF76A5C}"/>
              </a:ext>
            </a:extLst>
          </p:cNvPr>
          <p:cNvSpPr/>
          <p:nvPr/>
        </p:nvSpPr>
        <p:spPr>
          <a:xfrm>
            <a:off x="366712" y="806849"/>
            <a:ext cx="11458574" cy="60483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2700" dir="16200000" rotWithShape="0">
              <a:srgbClr val="FF795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B046FF-7911-4472-AB11-9C018DDAA8F7}"/>
              </a:ext>
            </a:extLst>
          </p:cNvPr>
          <p:cNvSpPr/>
          <p:nvPr/>
        </p:nvSpPr>
        <p:spPr>
          <a:xfrm>
            <a:off x="3435913" y="59349"/>
            <a:ext cx="534361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ERD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58C43F8-CFD9-44F3-B9D7-2668FDECBDAD}"/>
              </a:ext>
            </a:extLst>
          </p:cNvPr>
          <p:cNvSpPr/>
          <p:nvPr/>
        </p:nvSpPr>
        <p:spPr>
          <a:xfrm>
            <a:off x="5400675" y="665561"/>
            <a:ext cx="1390649" cy="282575"/>
          </a:xfrm>
          <a:prstGeom prst="roundRect">
            <a:avLst>
              <a:gd name="adj" fmla="val 50000"/>
            </a:avLst>
          </a:prstGeom>
          <a:solidFill>
            <a:srgbClr val="FF7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</a:rPr>
              <a:t>http://localhost:8080/</a:t>
            </a:r>
          </a:p>
        </p:txBody>
      </p:sp>
      <p:pic>
        <p:nvPicPr>
          <p:cNvPr id="5" name="그림 4" descr="텍스트, 실내, 여러개이(가) 표시된 사진&#10;&#10;자동 생성된 설명">
            <a:extLst>
              <a:ext uri="{FF2B5EF4-FFF2-40B4-BE49-F238E27FC236}">
                <a16:creationId xmlns:a16="http://schemas.microsoft.com/office/drawing/2014/main" id="{6A3858AE-F2B5-47EB-ABE0-FFF6304C2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977" y="1111492"/>
            <a:ext cx="5848046" cy="542107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298831" y="3610708"/>
            <a:ext cx="1492493" cy="234461"/>
          </a:xfrm>
          <a:prstGeom prst="rect">
            <a:avLst/>
          </a:prstGeom>
          <a:solidFill>
            <a:schemeClr val="accent4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106616" y="3082068"/>
            <a:ext cx="1852246" cy="3025656"/>
          </a:xfrm>
          <a:prstGeom prst="roundRect">
            <a:avLst/>
          </a:prstGeom>
          <a:noFill/>
          <a:ln w="381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860431" y="1115447"/>
            <a:ext cx="4325815" cy="1847581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7233139" y="2790092"/>
            <a:ext cx="1751715" cy="3868616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181600" y="5369169"/>
            <a:ext cx="2051539" cy="1289539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303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B425DEA-B7CC-411F-96B3-109DEEF76A5C}"/>
              </a:ext>
            </a:extLst>
          </p:cNvPr>
          <p:cNvSpPr/>
          <p:nvPr/>
        </p:nvSpPr>
        <p:spPr>
          <a:xfrm>
            <a:off x="366712" y="806849"/>
            <a:ext cx="11458574" cy="60483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2700" dir="16200000" rotWithShape="0">
              <a:srgbClr val="FF795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B046FF-7911-4472-AB11-9C018DDAA8F7}"/>
              </a:ext>
            </a:extLst>
          </p:cNvPr>
          <p:cNvSpPr/>
          <p:nvPr/>
        </p:nvSpPr>
        <p:spPr>
          <a:xfrm>
            <a:off x="3435913" y="59349"/>
            <a:ext cx="534361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I.A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58C43F8-CFD9-44F3-B9D7-2668FDECBDAD}"/>
              </a:ext>
            </a:extLst>
          </p:cNvPr>
          <p:cNvSpPr/>
          <p:nvPr/>
        </p:nvSpPr>
        <p:spPr>
          <a:xfrm>
            <a:off x="5400675" y="665561"/>
            <a:ext cx="1390649" cy="282575"/>
          </a:xfrm>
          <a:prstGeom prst="roundRect">
            <a:avLst>
              <a:gd name="adj" fmla="val 50000"/>
            </a:avLst>
          </a:prstGeom>
          <a:solidFill>
            <a:srgbClr val="FF7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</a:rPr>
              <a:t>http://localhost:8080/</a:t>
            </a:r>
          </a:p>
        </p:txBody>
      </p:sp>
      <p:pic>
        <p:nvPicPr>
          <p:cNvPr id="1026" name="Picture 2" descr="https://cdn.discordapp.com/attachments/842324141246775326/847468370341527572/unknow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570" y="1104102"/>
            <a:ext cx="8440593" cy="5595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93009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316</Words>
  <Application>Microsoft Office PowerPoint</Application>
  <PresentationFormat>와이드스크린</PresentationFormat>
  <Paragraphs>130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C6469</cp:lastModifiedBy>
  <cp:revision>39</cp:revision>
  <dcterms:created xsi:type="dcterms:W3CDTF">2020-11-26T01:52:25Z</dcterms:created>
  <dcterms:modified xsi:type="dcterms:W3CDTF">2021-05-27T13:43:06Z</dcterms:modified>
</cp:coreProperties>
</file>