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41414141414142020212121212424242425252528282929343336781113141415121919191919191919191919191919191921212111216112020211515151515151515151515151515151515151515151515151515151515151515151515151515151515151515151515151515211494949494949505050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9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7954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11-4F6B-8805-1E2154B993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611-4F6B-8805-1E2154B993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17555920"/>
        <c:axId val="417556464"/>
      </c:barChart>
      <c:catAx>
        <c:axId val="4175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795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56464"/>
        <c:crosses val="autoZero"/>
        <c:auto val="1"/>
        <c:lblAlgn val="ctr"/>
        <c:lblOffset val="100"/>
        <c:noMultiLvlLbl val="0"/>
      </c:catAx>
      <c:valAx>
        <c:axId val="4175564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755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019696"/>
            <a:ext cx="534361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302826" y="3621562"/>
            <a:ext cx="1790700" cy="393700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 &gt;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5" name="원호 4">
            <a:extLst>
              <a:ext uri="{FF2B5EF4-FFF2-40B4-BE49-F238E27FC236}">
                <a16:creationId xmlns="" xmlns:a16="http://schemas.microsoft.com/office/drawing/2014/main" id="{555F6911-ADCB-4720-AD3C-839E9578B36E}"/>
              </a:ext>
            </a:extLst>
          </p:cNvPr>
          <p:cNvSpPr/>
          <p:nvPr/>
        </p:nvSpPr>
        <p:spPr>
          <a:xfrm>
            <a:off x="5349262" y="2318101"/>
            <a:ext cx="1049285" cy="1049285"/>
          </a:xfrm>
          <a:prstGeom prst="arc">
            <a:avLst>
              <a:gd name="adj1" fmla="val 5436515"/>
              <a:gd name="adj2" fmla="val 0"/>
            </a:avLst>
          </a:prstGeom>
          <a:solidFill>
            <a:schemeClr val="bg1">
              <a:alpha val="52000"/>
            </a:schemeClr>
          </a:solidFill>
          <a:ln w="28575">
            <a:solidFill>
              <a:srgbClr val="FF7954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="" xmlns:a16="http://schemas.microsoft.com/office/drawing/2014/main" id="{AA04111E-0FF9-4512-803F-E20D0778183B}"/>
              </a:ext>
            </a:extLst>
          </p:cNvPr>
          <p:cNvGraphicFramePr/>
          <p:nvPr>
            <p:extLst/>
          </p:nvPr>
        </p:nvGraphicFramePr>
        <p:xfrm>
          <a:off x="1933523" y="2542880"/>
          <a:ext cx="8569569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모서리가 둥근 사각형 설명선 28">
            <a:extLst>
              <a:ext uri="{FF2B5EF4-FFF2-40B4-BE49-F238E27FC236}">
                <a16:creationId xmlns="" xmlns:a16="http://schemas.microsoft.com/office/drawing/2014/main" id="{3F3827A4-D8B7-44B8-812B-E4334CE8807D}"/>
              </a:ext>
            </a:extLst>
          </p:cNvPr>
          <p:cNvSpPr/>
          <p:nvPr/>
        </p:nvSpPr>
        <p:spPr>
          <a:xfrm>
            <a:off x="6791324" y="2436591"/>
            <a:ext cx="1282568" cy="360000"/>
          </a:xfrm>
          <a:prstGeom prst="wedgeRoundRectCallout">
            <a:avLst>
              <a:gd name="adj1" fmla="val -72274"/>
              <a:gd name="adj2" fmla="val 53820"/>
              <a:gd name="adj3" fmla="val 16667"/>
            </a:avLst>
          </a:prstGeom>
          <a:solidFill>
            <a:srgbClr val="FDF0EB"/>
          </a:solidFill>
          <a:ln>
            <a:solidFill>
              <a:srgbClr val="FF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7954"/>
                </a:solidFill>
              </a:rPr>
              <a:t>CONTENTS </a:t>
            </a:r>
            <a:r>
              <a:rPr lang="en-US" altLang="ko-KR" sz="1000" b="1" dirty="0">
                <a:solidFill>
                  <a:srgbClr val="FF7954"/>
                </a:solidFill>
              </a:rPr>
              <a:t>70% </a:t>
            </a:r>
            <a:endParaRPr lang="ko-KR" altLang="en-US" sz="1000" b="1" dirty="0">
              <a:solidFill>
                <a:srgbClr val="FF79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2964F8A-A141-48C5-8765-ADD731EE8057}"/>
              </a:ext>
            </a:extLst>
          </p:cNvPr>
          <p:cNvSpPr/>
          <p:nvPr/>
        </p:nvSpPr>
        <p:spPr>
          <a:xfrm>
            <a:off x="2093787" y="2099805"/>
            <a:ext cx="3095211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88%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5B85419-C80B-4191-B3A3-A1491EB4DA0F}"/>
              </a:ext>
            </a:extLst>
          </p:cNvPr>
          <p:cNvGrpSpPr/>
          <p:nvPr/>
        </p:nvGrpSpPr>
        <p:grpSpPr>
          <a:xfrm>
            <a:off x="2208643" y="2379171"/>
            <a:ext cx="275933" cy="425472"/>
            <a:chOff x="931886" y="1683184"/>
            <a:chExt cx="236514" cy="364691"/>
          </a:xfrm>
          <a:solidFill>
            <a:srgbClr val="FF7954"/>
          </a:solidFill>
        </p:grpSpPr>
        <p:sp>
          <p:nvSpPr>
            <p:cNvPr id="12" name="모서리가 둥근 직사각형 47">
              <a:extLst>
                <a:ext uri="{FF2B5EF4-FFF2-40B4-BE49-F238E27FC236}">
                  <a16:creationId xmlns="" xmlns:a16="http://schemas.microsoft.com/office/drawing/2014/main" id="{057684F8-3726-4B28-9703-F483D858B719}"/>
                </a:ext>
              </a:extLst>
            </p:cNvPr>
            <p:cNvSpPr/>
            <p:nvPr/>
          </p:nvSpPr>
          <p:spPr>
            <a:xfrm>
              <a:off x="931886" y="1683184"/>
              <a:ext cx="236514" cy="364691"/>
            </a:xfrm>
            <a:prstGeom prst="roundRect">
              <a:avLst/>
            </a:prstGeom>
            <a:noFill/>
            <a:ln w="2857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86B97139-7E03-4CC5-83AD-30E0B4E884BD}"/>
                </a:ext>
              </a:extLst>
            </p:cNvPr>
            <p:cNvCxnSpPr/>
            <p:nvPr/>
          </p:nvCxnSpPr>
          <p:spPr>
            <a:xfrm>
              <a:off x="973161" y="17432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77DA9ABF-7BB6-4298-B815-7B179E29E29D}"/>
                </a:ext>
              </a:extLst>
            </p:cNvPr>
            <p:cNvCxnSpPr/>
            <p:nvPr/>
          </p:nvCxnSpPr>
          <p:spPr>
            <a:xfrm>
              <a:off x="973161" y="18194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9CD84956-1DA2-4181-B44C-0B05D9DC1F86}"/>
                </a:ext>
              </a:extLst>
            </p:cNvPr>
            <p:cNvCxnSpPr/>
            <p:nvPr/>
          </p:nvCxnSpPr>
          <p:spPr>
            <a:xfrm>
              <a:off x="973161" y="18956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2BF714EE-6E36-4C7E-8F89-DD34D0C03F93}"/>
                </a:ext>
              </a:extLst>
            </p:cNvPr>
            <p:cNvCxnSpPr/>
            <p:nvPr/>
          </p:nvCxnSpPr>
          <p:spPr>
            <a:xfrm>
              <a:off x="973161" y="19718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3BDACD84-B28F-4FE8-A359-E9B955098D8C}"/>
              </a:ext>
            </a:extLst>
          </p:cNvPr>
          <p:cNvCxnSpPr>
            <a:stCxn id="19" idx="0"/>
            <a:endCxn id="43" idx="0"/>
          </p:cNvCxnSpPr>
          <p:nvPr/>
        </p:nvCxnSpPr>
        <p:spPr>
          <a:xfrm flipV="1">
            <a:off x="2527971" y="3848902"/>
            <a:ext cx="8095697" cy="2"/>
          </a:xfrm>
          <a:prstGeom prst="line">
            <a:avLst/>
          </a:prstGeom>
          <a:ln w="19050">
            <a:solidFill>
              <a:srgbClr val="FF795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6BF83E6-32D9-4885-A4FD-973AB7587693}"/>
              </a:ext>
            </a:extLst>
          </p:cNvPr>
          <p:cNvGrpSpPr/>
          <p:nvPr/>
        </p:nvGrpSpPr>
        <p:grpSpPr>
          <a:xfrm>
            <a:off x="1308489" y="3141605"/>
            <a:ext cx="1219481" cy="1414598"/>
            <a:chOff x="3001181" y="2880318"/>
            <a:chExt cx="1005343" cy="1166198"/>
          </a:xfrm>
        </p:grpSpPr>
        <p:sp>
          <p:nvSpPr>
            <p:cNvPr id="19" name="이등변 삼각형 18">
              <a:extLst>
                <a:ext uri="{FF2B5EF4-FFF2-40B4-BE49-F238E27FC236}">
                  <a16:creationId xmlns="" xmlns:a16="http://schemas.microsoft.com/office/drawing/2014/main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ED8D9C6-5E23-4BCB-8622-1B4054051C66}"/>
              </a:ext>
            </a:extLst>
          </p:cNvPr>
          <p:cNvSpPr/>
          <p:nvPr/>
        </p:nvSpPr>
        <p:spPr>
          <a:xfrm>
            <a:off x="1563021" y="5255140"/>
            <a:ext cx="288657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B1D17EC-2E67-403F-BA2E-72F51FAD7F2B}"/>
              </a:ext>
            </a:extLst>
          </p:cNvPr>
          <p:cNvGrpSpPr/>
          <p:nvPr/>
        </p:nvGrpSpPr>
        <p:grpSpPr>
          <a:xfrm>
            <a:off x="1126318" y="4561337"/>
            <a:ext cx="1267305" cy="1011521"/>
            <a:chOff x="2379639" y="4122534"/>
            <a:chExt cx="1453949" cy="1160494"/>
          </a:xfrm>
        </p:grpSpPr>
        <p:sp>
          <p:nvSpPr>
            <p:cNvPr id="23" name="자유형: 도형 28">
              <a:extLst>
                <a:ext uri="{FF2B5EF4-FFF2-40B4-BE49-F238E27FC236}">
                  <a16:creationId xmlns="" xmlns:a16="http://schemas.microsoft.com/office/drawing/2014/main" id="{C0720130-9B2F-48E4-8148-0CA7E025FAB3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59A45533-8D1D-499E-9AD9-D6460098A00D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BDA90E74-B77D-4488-B8DE-DC13EE0F1722}"/>
              </a:ext>
            </a:extLst>
          </p:cNvPr>
          <p:cNvGrpSpPr/>
          <p:nvPr/>
        </p:nvGrpSpPr>
        <p:grpSpPr>
          <a:xfrm rot="10800000" flipH="1">
            <a:off x="3585980" y="2130080"/>
            <a:ext cx="1267305" cy="1011521"/>
            <a:chOff x="2379639" y="4122534"/>
            <a:chExt cx="1453949" cy="1160494"/>
          </a:xfrm>
        </p:grpSpPr>
        <p:sp>
          <p:nvSpPr>
            <p:cNvPr id="26" name="자유형: 도형 31">
              <a:extLst>
                <a:ext uri="{FF2B5EF4-FFF2-40B4-BE49-F238E27FC236}">
                  <a16:creationId xmlns="" xmlns:a16="http://schemas.microsoft.com/office/drawing/2014/main" id="{9B6BEB01-C0FC-4CE8-BAA2-195F01860F64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DB54700-36E9-46FC-956F-138B41B7ADA6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5FF9688-A5A8-48CD-926E-AC75CCAD33C8}"/>
              </a:ext>
            </a:extLst>
          </p:cNvPr>
          <p:cNvGrpSpPr/>
          <p:nvPr/>
        </p:nvGrpSpPr>
        <p:grpSpPr>
          <a:xfrm>
            <a:off x="3585980" y="3141604"/>
            <a:ext cx="1219481" cy="1414598"/>
            <a:chOff x="3001181" y="2880318"/>
            <a:chExt cx="1005343" cy="1166198"/>
          </a:xfrm>
        </p:grpSpPr>
        <p:sp>
          <p:nvSpPr>
            <p:cNvPr id="29" name="이등변 삼각형 28">
              <a:extLst>
                <a:ext uri="{FF2B5EF4-FFF2-40B4-BE49-F238E27FC236}">
                  <a16:creationId xmlns="" xmlns:a16="http://schemas.microsoft.com/office/drawing/2014/main" id="{74DE07E7-5459-422E-B42A-7D31315DE45B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="" xmlns:a16="http://schemas.microsoft.com/office/drawing/2014/main" id="{925E606A-D94E-4D71-AE71-76EAAD595B2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1B6A0F0-B920-4328-926D-63FFA5F1987D}"/>
              </a:ext>
            </a:extLst>
          </p:cNvPr>
          <p:cNvSpPr/>
          <p:nvPr/>
        </p:nvSpPr>
        <p:spPr>
          <a:xfrm>
            <a:off x="4048429" y="1288024"/>
            <a:ext cx="27752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5A806C10-CF16-46C2-BFAD-B59CA0CB5E1B}"/>
              </a:ext>
            </a:extLst>
          </p:cNvPr>
          <p:cNvGrpSpPr/>
          <p:nvPr/>
        </p:nvGrpSpPr>
        <p:grpSpPr>
          <a:xfrm>
            <a:off x="5824125" y="3141604"/>
            <a:ext cx="1219481" cy="1414598"/>
            <a:chOff x="3001181" y="2880318"/>
            <a:chExt cx="1005343" cy="1166198"/>
          </a:xfrm>
        </p:grpSpPr>
        <p:sp>
          <p:nvSpPr>
            <p:cNvPr id="33" name="이등변 삼각형 32">
              <a:extLst>
                <a:ext uri="{FF2B5EF4-FFF2-40B4-BE49-F238E27FC236}">
                  <a16:creationId xmlns="" xmlns:a16="http://schemas.microsoft.com/office/drawing/2014/main" id="{073D53C0-79EF-4575-B3D5-F989B5A0F9D0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="" xmlns:a16="http://schemas.microsoft.com/office/drawing/2014/main" id="{F2E28739-F46B-409A-B214-81D88FCEFB5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6555DC9-58A1-4C4F-B44A-B765D5DFB60E}"/>
              </a:ext>
            </a:extLst>
          </p:cNvPr>
          <p:cNvSpPr/>
          <p:nvPr/>
        </p:nvSpPr>
        <p:spPr>
          <a:xfrm>
            <a:off x="6105932" y="5255139"/>
            <a:ext cx="27967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C915494-322A-4688-84B4-563FAE0F7257}"/>
              </a:ext>
            </a:extLst>
          </p:cNvPr>
          <p:cNvGrpSpPr/>
          <p:nvPr/>
        </p:nvGrpSpPr>
        <p:grpSpPr>
          <a:xfrm>
            <a:off x="5641953" y="4561337"/>
            <a:ext cx="1267305" cy="1011521"/>
            <a:chOff x="2379639" y="4122534"/>
            <a:chExt cx="1453949" cy="1160494"/>
          </a:xfrm>
        </p:grpSpPr>
        <p:sp>
          <p:nvSpPr>
            <p:cNvPr id="37" name="자유형: 도형 52">
              <a:extLst>
                <a:ext uri="{FF2B5EF4-FFF2-40B4-BE49-F238E27FC236}">
                  <a16:creationId xmlns="" xmlns:a16="http://schemas.microsoft.com/office/drawing/2014/main" id="{08509988-636D-4488-9DBA-13A0E7C27285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21EBCC95-67C8-43AE-B0DB-F70FAE20F24F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272A259-633D-4554-8CD6-3D5E07424D3A}"/>
              </a:ext>
            </a:extLst>
          </p:cNvPr>
          <p:cNvGrpSpPr/>
          <p:nvPr/>
        </p:nvGrpSpPr>
        <p:grpSpPr>
          <a:xfrm rot="10800000" flipH="1">
            <a:off x="8101616" y="2130080"/>
            <a:ext cx="1267305" cy="1011521"/>
            <a:chOff x="2379639" y="4122534"/>
            <a:chExt cx="1453949" cy="1160494"/>
          </a:xfrm>
        </p:grpSpPr>
        <p:sp>
          <p:nvSpPr>
            <p:cNvPr id="40" name="자유형: 도형 55">
              <a:extLst>
                <a:ext uri="{FF2B5EF4-FFF2-40B4-BE49-F238E27FC236}">
                  <a16:creationId xmlns="" xmlns:a16="http://schemas.microsoft.com/office/drawing/2014/main" id="{2335E52F-BA15-4521-964F-89A1D7EFA57D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3CBD56E7-116E-49F0-B089-BD897EEFE9DE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5385153-37DB-4A46-A63F-344FDBA916BE}"/>
              </a:ext>
            </a:extLst>
          </p:cNvPr>
          <p:cNvGrpSpPr/>
          <p:nvPr/>
        </p:nvGrpSpPr>
        <p:grpSpPr>
          <a:xfrm>
            <a:off x="8101616" y="3141603"/>
            <a:ext cx="1219481" cy="1414598"/>
            <a:chOff x="3001181" y="2880318"/>
            <a:chExt cx="1005343" cy="1166198"/>
          </a:xfrm>
        </p:grpSpPr>
        <p:sp>
          <p:nvSpPr>
            <p:cNvPr id="43" name="이등변 삼각형 42">
              <a:extLst>
                <a:ext uri="{FF2B5EF4-FFF2-40B4-BE49-F238E27FC236}">
                  <a16:creationId xmlns="" xmlns:a16="http://schemas.microsoft.com/office/drawing/2014/main" id="{811A8AD2-307B-41C7-829C-43AA72C67395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="" xmlns:a16="http://schemas.microsoft.com/office/drawing/2014/main" id="{0769298C-7792-4877-A905-CF7CCC0ACA36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72BC2B0-5949-4418-BFCE-73FB8E9B0468}"/>
              </a:ext>
            </a:extLst>
          </p:cNvPr>
          <p:cNvSpPr/>
          <p:nvPr/>
        </p:nvSpPr>
        <p:spPr>
          <a:xfrm>
            <a:off x="8580269" y="1228043"/>
            <a:ext cx="27608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407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0379A3B2-1662-41A7-9F96-88BB2C94EC70}"/>
              </a:ext>
            </a:extLst>
          </p:cNvPr>
          <p:cNvGrpSpPr/>
          <p:nvPr/>
        </p:nvGrpSpPr>
        <p:grpSpPr>
          <a:xfrm rot="5400000">
            <a:off x="3813966" y="2796548"/>
            <a:ext cx="1976836" cy="1976836"/>
            <a:chOff x="4020746" y="2782034"/>
            <a:chExt cx="2127497" cy="2127497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722A8A54-4EC3-4CEB-878F-8ABF584622D6}"/>
                </a:ext>
              </a:extLst>
            </p:cNvPr>
            <p:cNvSpPr/>
            <p:nvPr/>
          </p:nvSpPr>
          <p:spPr>
            <a:xfrm>
              <a:off x="4188658" y="2942326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8" name="눈물 방울 47">
              <a:extLst>
                <a:ext uri="{FF2B5EF4-FFF2-40B4-BE49-F238E27FC236}">
                  <a16:creationId xmlns="" xmlns:a16="http://schemas.microsoft.com/office/drawing/2014/main" id="{B5ED3FFA-3669-42D1-B64C-739B27F00041}"/>
                </a:ext>
              </a:extLst>
            </p:cNvPr>
            <p:cNvSpPr/>
            <p:nvPr/>
          </p:nvSpPr>
          <p:spPr>
            <a:xfrm>
              <a:off x="4248150" y="3001818"/>
              <a:ext cx="1681018" cy="1681018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9" name="원호 48">
              <a:extLst>
                <a:ext uri="{FF2B5EF4-FFF2-40B4-BE49-F238E27FC236}">
                  <a16:creationId xmlns="" xmlns:a16="http://schemas.microsoft.com/office/drawing/2014/main" id="{8C957CCD-27AF-4BFD-A718-F3D5F9C4258D}"/>
                </a:ext>
              </a:extLst>
            </p:cNvPr>
            <p:cNvSpPr/>
            <p:nvPr/>
          </p:nvSpPr>
          <p:spPr>
            <a:xfrm>
              <a:off x="4020746" y="2782034"/>
              <a:ext cx="2127497" cy="2127497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="" xmlns:a16="http://schemas.microsoft.com/office/drawing/2014/main" id="{91A19A6A-C4C7-4C70-B234-D3635D7D9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368" y="3095450"/>
              <a:ext cx="214013" cy="18115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3CD46BB-9458-4253-9F2F-5AC61032931B}"/>
              </a:ext>
            </a:extLst>
          </p:cNvPr>
          <p:cNvSpPr/>
          <p:nvPr/>
        </p:nvSpPr>
        <p:spPr>
          <a:xfrm>
            <a:off x="1413810" y="3903027"/>
            <a:ext cx="1672531" cy="167253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2" name="눈물 방울 51">
            <a:extLst>
              <a:ext uri="{FF2B5EF4-FFF2-40B4-BE49-F238E27FC236}">
                <a16:creationId xmlns="" xmlns:a16="http://schemas.microsoft.com/office/drawing/2014/main" id="{A33CEF87-9857-4C66-A8B3-618B62567FBE}"/>
              </a:ext>
            </a:extLst>
          </p:cNvPr>
          <p:cNvSpPr/>
          <p:nvPr/>
        </p:nvSpPr>
        <p:spPr>
          <a:xfrm>
            <a:off x="1469089" y="3958306"/>
            <a:ext cx="1561975" cy="1561975"/>
          </a:xfrm>
          <a:prstGeom prst="teardrop">
            <a:avLst/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DC06089-2ACA-464C-BC40-C40C0F56A0CB}"/>
              </a:ext>
            </a:extLst>
          </p:cNvPr>
          <p:cNvSpPr/>
          <p:nvPr/>
        </p:nvSpPr>
        <p:spPr>
          <a:xfrm>
            <a:off x="1611366" y="4100583"/>
            <a:ext cx="1277419" cy="1277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rgbClr val="FF7954"/>
                </a:solidFill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srgbClr val="FF7954"/>
                </a:solidFill>
              </a:rPr>
              <a:t>01</a:t>
            </a:r>
            <a:endParaRPr lang="ko-KR" altLang="en-US" sz="2400" b="1" dirty="0">
              <a:solidFill>
                <a:srgbClr val="FF7954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="" xmlns:a16="http://schemas.microsoft.com/office/drawing/2014/main" id="{1AD3CF82-F252-4F09-AFBE-6FFCF8B194DD}"/>
              </a:ext>
            </a:extLst>
          </p:cNvPr>
          <p:cNvSpPr/>
          <p:nvPr/>
        </p:nvSpPr>
        <p:spPr>
          <a:xfrm>
            <a:off x="1257789" y="3754086"/>
            <a:ext cx="1976836" cy="1976836"/>
          </a:xfrm>
          <a:prstGeom prst="arc">
            <a:avLst>
              <a:gd name="adj1" fmla="val 20104140"/>
              <a:gd name="adj2" fmla="val 17782556"/>
            </a:avLst>
          </a:prstGeom>
          <a:noFill/>
          <a:ln>
            <a:solidFill>
              <a:srgbClr val="FF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b="1" dirty="0">
              <a:solidFill>
                <a:srgbClr val="ED7D3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747848" y="4045307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5A427B8A-9832-46EE-BEF6-7F2F0386DF73}"/>
              </a:ext>
            </a:extLst>
          </p:cNvPr>
          <p:cNvSpPr/>
          <p:nvPr/>
        </p:nvSpPr>
        <p:spPr>
          <a:xfrm>
            <a:off x="4167544" y="3143045"/>
            <a:ext cx="1277419" cy="1277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rgbClr val="FF7954"/>
                </a:solidFill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srgbClr val="FF7954"/>
                </a:solidFill>
              </a:rPr>
              <a:t>01</a:t>
            </a:r>
            <a:endParaRPr lang="ko-KR" altLang="en-US" sz="2400" b="1" dirty="0">
              <a:solidFill>
                <a:srgbClr val="FF7954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430C418-2AB9-4EFA-AA6F-95F41D3440A8}"/>
              </a:ext>
            </a:extLst>
          </p:cNvPr>
          <p:cNvGrpSpPr/>
          <p:nvPr/>
        </p:nvGrpSpPr>
        <p:grpSpPr>
          <a:xfrm>
            <a:off x="6370144" y="3754085"/>
            <a:ext cx="1976836" cy="1976836"/>
            <a:chOff x="4020746" y="2782034"/>
            <a:chExt cx="2127497" cy="2127497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94FC669A-47DE-454D-A1D4-E900D69CBF06}"/>
                </a:ext>
              </a:extLst>
            </p:cNvPr>
            <p:cNvSpPr/>
            <p:nvPr/>
          </p:nvSpPr>
          <p:spPr>
            <a:xfrm>
              <a:off x="4188658" y="2942326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9" name="눈물 방울 58">
              <a:extLst>
                <a:ext uri="{FF2B5EF4-FFF2-40B4-BE49-F238E27FC236}">
                  <a16:creationId xmlns="" xmlns:a16="http://schemas.microsoft.com/office/drawing/2014/main" id="{F422D93A-4E15-4089-8F0D-09F3EDC7FADB}"/>
                </a:ext>
              </a:extLst>
            </p:cNvPr>
            <p:cNvSpPr/>
            <p:nvPr/>
          </p:nvSpPr>
          <p:spPr>
            <a:xfrm>
              <a:off x="4248150" y="3001818"/>
              <a:ext cx="1681018" cy="1681018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17569D26-DED7-4C7C-9D07-41F5F6C0F399}"/>
                </a:ext>
              </a:extLst>
            </p:cNvPr>
            <p:cNvSpPr/>
            <p:nvPr/>
          </p:nvSpPr>
          <p:spPr>
            <a:xfrm>
              <a:off x="4020746" y="2782034"/>
              <a:ext cx="2127497" cy="2127497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2B101097-0E3E-410B-95B9-D4C9CEC4B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368" y="3095450"/>
              <a:ext cx="214013" cy="18115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711B2503-F0C2-4118-8BBE-2AD8088D9B71}"/>
              </a:ext>
            </a:extLst>
          </p:cNvPr>
          <p:cNvSpPr/>
          <p:nvPr/>
        </p:nvSpPr>
        <p:spPr>
          <a:xfrm>
            <a:off x="6723722" y="4100582"/>
            <a:ext cx="1277419" cy="1277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rgbClr val="FF7954"/>
                </a:solidFill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srgbClr val="FF7954"/>
                </a:solidFill>
              </a:rPr>
              <a:t>01</a:t>
            </a:r>
            <a:endParaRPr lang="ko-KR" altLang="en-US" sz="2400" b="1" dirty="0">
              <a:solidFill>
                <a:srgbClr val="FF7954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A75DE0BB-CE8C-419A-A99C-79E8D8B44679}"/>
              </a:ext>
            </a:extLst>
          </p:cNvPr>
          <p:cNvGrpSpPr/>
          <p:nvPr/>
        </p:nvGrpSpPr>
        <p:grpSpPr>
          <a:xfrm rot="5400000">
            <a:off x="8926322" y="2796548"/>
            <a:ext cx="1976836" cy="1976836"/>
            <a:chOff x="4020746" y="2782034"/>
            <a:chExt cx="2127497" cy="2127497"/>
          </a:xfrm>
        </p:grpSpPr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777BC205-9A6F-4738-B5E8-8F42B842F80D}"/>
                </a:ext>
              </a:extLst>
            </p:cNvPr>
            <p:cNvSpPr/>
            <p:nvPr/>
          </p:nvSpPr>
          <p:spPr>
            <a:xfrm>
              <a:off x="4188658" y="2942326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5" name="눈물 방울 64">
              <a:extLst>
                <a:ext uri="{FF2B5EF4-FFF2-40B4-BE49-F238E27FC236}">
                  <a16:creationId xmlns="" xmlns:a16="http://schemas.microsoft.com/office/drawing/2014/main" id="{8C17341A-75B1-410E-B78F-1DD39EE9913E}"/>
                </a:ext>
              </a:extLst>
            </p:cNvPr>
            <p:cNvSpPr/>
            <p:nvPr/>
          </p:nvSpPr>
          <p:spPr>
            <a:xfrm>
              <a:off x="4248150" y="3001818"/>
              <a:ext cx="1681018" cy="1681018"/>
            </a:xfrm>
            <a:prstGeom prst="teardrop">
              <a:avLst/>
            </a:pr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6" name="원호 65">
              <a:extLst>
                <a:ext uri="{FF2B5EF4-FFF2-40B4-BE49-F238E27FC236}">
                  <a16:creationId xmlns="" xmlns:a16="http://schemas.microsoft.com/office/drawing/2014/main" id="{1A909854-D772-4E28-A95A-C26D5A51368E}"/>
                </a:ext>
              </a:extLst>
            </p:cNvPr>
            <p:cNvSpPr/>
            <p:nvPr/>
          </p:nvSpPr>
          <p:spPr>
            <a:xfrm>
              <a:off x="4020746" y="2782034"/>
              <a:ext cx="2127497" cy="2127497"/>
            </a:xfrm>
            <a:prstGeom prst="arc">
              <a:avLst>
                <a:gd name="adj1" fmla="val 20104140"/>
                <a:gd name="adj2" fmla="val 17782556"/>
              </a:avLst>
            </a:prstGeom>
            <a:noFill/>
            <a:ln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61F0CD5-B2FE-4C0E-9025-9D5BAD408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368" y="3095450"/>
              <a:ext cx="214013" cy="181150"/>
            </a:xfrm>
            <a:prstGeom prst="straightConnector1">
              <a:avLst/>
            </a:prstGeom>
            <a:ln w="22225" cap="sq">
              <a:solidFill>
                <a:schemeClr val="bg1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0ABBEF9-4E65-4944-BE08-C6AACEC8D35D}"/>
              </a:ext>
            </a:extLst>
          </p:cNvPr>
          <p:cNvSpPr/>
          <p:nvPr/>
        </p:nvSpPr>
        <p:spPr>
          <a:xfrm>
            <a:off x="9279900" y="3143045"/>
            <a:ext cx="1277419" cy="1277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rgbClr val="FF7954"/>
                </a:solidFill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srgbClr val="FF7954"/>
                </a:solidFill>
              </a:rPr>
              <a:t>01</a:t>
            </a:r>
            <a:endParaRPr lang="ko-KR" altLang="en-US" sz="2400" b="1" dirty="0">
              <a:solidFill>
                <a:srgbClr val="FF7954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922264" y="2404132"/>
            <a:ext cx="2649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DCCAB2B1-F0BC-4054-96FD-BC79D3CFDB50}"/>
              </a:ext>
            </a:extLst>
          </p:cNvPr>
          <p:cNvSpPr/>
          <p:nvPr/>
        </p:nvSpPr>
        <p:spPr>
          <a:xfrm>
            <a:off x="3477624" y="4998737"/>
            <a:ext cx="2649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DE6BAB3C-4151-41FD-9FD2-6D218B15CD99}"/>
              </a:ext>
            </a:extLst>
          </p:cNvPr>
          <p:cNvSpPr/>
          <p:nvPr/>
        </p:nvSpPr>
        <p:spPr>
          <a:xfrm>
            <a:off x="6032984" y="2404132"/>
            <a:ext cx="2649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27FF901-E03A-45CD-AFEA-5EA5EFE92CFA}"/>
              </a:ext>
            </a:extLst>
          </p:cNvPr>
          <p:cNvSpPr/>
          <p:nvPr/>
        </p:nvSpPr>
        <p:spPr>
          <a:xfrm>
            <a:off x="8589980" y="4998737"/>
            <a:ext cx="2649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원호 72">
            <a:extLst>
              <a:ext uri="{FF2B5EF4-FFF2-40B4-BE49-F238E27FC236}">
                <a16:creationId xmlns="" xmlns:a16="http://schemas.microsoft.com/office/drawing/2014/main" id="{139C0694-B47C-4737-845F-6282BF37AD9E}"/>
              </a:ext>
            </a:extLst>
          </p:cNvPr>
          <p:cNvSpPr/>
          <p:nvPr/>
        </p:nvSpPr>
        <p:spPr>
          <a:xfrm>
            <a:off x="1935672" y="1854075"/>
            <a:ext cx="2951721" cy="2951722"/>
          </a:xfrm>
          <a:prstGeom prst="arc">
            <a:avLst>
              <a:gd name="adj1" fmla="val 13312935"/>
              <a:gd name="adj2" fmla="val 19296203"/>
            </a:avLst>
          </a:prstGeom>
          <a:ln>
            <a:solidFill>
              <a:srgbClr val="FF795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4" name="원호 73">
            <a:extLst>
              <a:ext uri="{FF2B5EF4-FFF2-40B4-BE49-F238E27FC236}">
                <a16:creationId xmlns="" xmlns:a16="http://schemas.microsoft.com/office/drawing/2014/main" id="{23201E02-E260-4C9F-9A70-D2C3F26580A2}"/>
              </a:ext>
            </a:extLst>
          </p:cNvPr>
          <p:cNvSpPr/>
          <p:nvPr/>
        </p:nvSpPr>
        <p:spPr>
          <a:xfrm>
            <a:off x="7202223" y="1854075"/>
            <a:ext cx="2951721" cy="2951722"/>
          </a:xfrm>
          <a:prstGeom prst="arc">
            <a:avLst>
              <a:gd name="adj1" fmla="val 13312935"/>
              <a:gd name="adj2" fmla="val 19296203"/>
            </a:avLst>
          </a:prstGeom>
          <a:ln>
            <a:solidFill>
              <a:srgbClr val="FF795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84300" y="2358613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27900" y="1856568"/>
            <a:ext cx="3300400" cy="3706045"/>
            <a:chOff x="1105700" y="1377555"/>
            <a:chExt cx="3300400" cy="370604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867811" y="1801115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84299" y="5195164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046702" y="2358613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590302" y="1856568"/>
            <a:ext cx="3300400" cy="3706045"/>
            <a:chOff x="1105700" y="1377555"/>
            <a:chExt cx="3300400" cy="3706045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4530213" y="1801115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46701" y="5195164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709104" y="2358613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8252704" y="1856568"/>
            <a:ext cx="3300400" cy="3706045"/>
            <a:chOff x="1105700" y="1377555"/>
            <a:chExt cx="3300400" cy="3706045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8192615" y="1801115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09103" y="5195164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00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121727" y="1650748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3067636"/>
                <a:gridCol w="3916131"/>
                <a:gridCol w="1501184"/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54"/>
                    </a:solidFill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FF7954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FF7954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FF7954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FF7954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7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7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7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7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09991" y="2082029"/>
            <a:ext cx="2476464" cy="2476464"/>
          </a:xfrm>
          <a:prstGeom prst="ellipse">
            <a:avLst/>
          </a:prstGeom>
          <a:solidFill>
            <a:srgbClr val="FF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255</a:t>
            </a: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241</a:t>
            </a: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238</a:t>
            </a: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24124" y="2082029"/>
            <a:ext cx="2476464" cy="2476464"/>
          </a:xfrm>
          <a:prstGeom prst="ellipse">
            <a:avLst/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255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121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84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2020-11-26T01:52:25Z</dcterms:created>
  <dcterms:modified xsi:type="dcterms:W3CDTF">2020-11-26T01:52:36Z</dcterms:modified>
</cp:coreProperties>
</file>