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WUwM2M0YTEyMWNkODhlODVmNGRhNDg3YjM2NWI0Mj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BlackFriday</dc:creator>
  <cp:lastModifiedBy>Black Friday</cp:lastModifiedBy>
  <cp:revision>150</cp:revision>
  <dcterms:created xsi:type="dcterms:W3CDTF">2019-06-19T02:08:00Z</dcterms:created>
  <dcterms:modified xsi:type="dcterms:W3CDTF">2022-09-16T15:55:47Z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F1476459CAEF4176B3A1D4075573F8AF</vt:lpwstr>
  </property>
</Properties>
</file>