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FD5F3BB-1C7A-42F9-BE58-A98F1ABCB402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3624E31-BF22-4E0B-B8C4-1220EBC13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9993" y="2420888"/>
            <a:ext cx="3546728" cy="170216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/>
              <a:t>搜索引擎之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/>
              <a:t> </a:t>
            </a:r>
            <a:r>
              <a:rPr lang="en-US" altLang="zh-CN" sz="4000" b="1" dirty="0" smtClean="0"/>
              <a:t>   </a:t>
            </a:r>
            <a:r>
              <a:rPr lang="zh-CN" altLang="en-US" sz="4000" b="1" dirty="0" smtClean="0"/>
              <a:t>分词和索引库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400" dirty="0" smtClean="0"/>
              <a:t>安全一班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计</a:t>
            </a:r>
            <a:r>
              <a:rPr lang="zh-CN" altLang="en-US" sz="2400" dirty="0" smtClean="0"/>
              <a:t>科四班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46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8064896" cy="27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61" y="742366"/>
            <a:ext cx="7089069" cy="544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61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024744" cy="11430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要</a:t>
            </a:r>
            <a:r>
              <a:rPr lang="zh-CN" altLang="zh-CN" b="1" dirty="0" smtClean="0"/>
              <a:t>怎么</a:t>
            </a:r>
            <a:r>
              <a:rPr lang="zh-CN" altLang="en-US" b="1" dirty="0" smtClean="0"/>
              <a:t>快速</a:t>
            </a:r>
            <a:r>
              <a:rPr lang="zh-CN" altLang="zh-CN" b="1" dirty="0" smtClean="0"/>
              <a:t>找出</a:t>
            </a:r>
            <a:r>
              <a:rPr lang="zh-CN" altLang="zh-CN" b="1" dirty="0"/>
              <a:t>匹配的网页</a:t>
            </a:r>
            <a:r>
              <a:rPr lang="zh-CN" altLang="zh-CN" b="1" dirty="0" smtClean="0"/>
              <a:t>的？</a:t>
            </a:r>
            <a:endParaRPr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411760" y="1052736"/>
            <a:ext cx="4320596" cy="864096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建立索引库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1" name="Picture 3" descr="索引库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18" y="1730783"/>
            <a:ext cx="5873509" cy="439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70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845840"/>
            <a:ext cx="7024744" cy="1143000"/>
          </a:xfrm>
        </p:spPr>
        <p:txBody>
          <a:bodyPr/>
          <a:lstStyle/>
          <a:p>
            <a:pPr algn="ctr"/>
            <a:r>
              <a:rPr lang="zh-CN" altLang="en-US" b="1" dirty="0" smtClean="0"/>
              <a:t>以词语分类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107" y="2564904"/>
            <a:ext cx="6777317" cy="3508977"/>
          </a:xfrm>
        </p:spPr>
        <p:txBody>
          <a:bodyPr/>
          <a:lstStyle/>
          <a:p>
            <a:r>
              <a:rPr lang="zh-CN" altLang="en-US" dirty="0" smtClean="0"/>
              <a:t>假设有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亿网页</a:t>
            </a:r>
            <a:endParaRPr lang="en-US" altLang="zh-CN" dirty="0" smtClean="0"/>
          </a:p>
          <a:p>
            <a:r>
              <a:rPr lang="zh-CN" altLang="zh-CN" dirty="0" smtClean="0"/>
              <a:t>字母列表</a:t>
            </a:r>
            <a:r>
              <a:rPr lang="zh-CN" altLang="en-US" dirty="0" smtClean="0"/>
              <a:t>：</a:t>
            </a:r>
            <a:r>
              <a:rPr lang="en-US" altLang="zh-CN" dirty="0"/>
              <a:t>100</a:t>
            </a:r>
            <a:r>
              <a:rPr lang="zh-CN" altLang="zh-CN" dirty="0"/>
              <a:t>亿÷</a:t>
            </a:r>
            <a:r>
              <a:rPr lang="en-US" altLang="zh-CN" dirty="0"/>
              <a:t>26</a:t>
            </a:r>
            <a:r>
              <a:rPr lang="zh-CN" altLang="zh-CN" dirty="0"/>
              <a:t>＝</a:t>
            </a:r>
            <a:r>
              <a:rPr lang="en-US" altLang="zh-CN" dirty="0"/>
              <a:t>3.85</a:t>
            </a:r>
            <a:r>
              <a:rPr lang="zh-CN" altLang="zh-CN" dirty="0" smtClean="0"/>
              <a:t>亿</a:t>
            </a:r>
            <a:endParaRPr lang="en-US" altLang="zh-CN" dirty="0" smtClean="0"/>
          </a:p>
          <a:p>
            <a:r>
              <a:rPr lang="zh-CN" altLang="zh-CN" dirty="0" smtClean="0"/>
              <a:t>英语</a:t>
            </a:r>
            <a:r>
              <a:rPr lang="zh-CN" altLang="en-US" dirty="0"/>
              <a:t>（</a:t>
            </a:r>
            <a:r>
              <a:rPr lang="zh-CN" altLang="zh-CN" dirty="0" smtClean="0"/>
              <a:t>一百多万</a:t>
            </a:r>
            <a:r>
              <a:rPr lang="zh-CN" altLang="zh-CN" dirty="0"/>
              <a:t>个</a:t>
            </a:r>
            <a:r>
              <a:rPr lang="zh-CN" altLang="zh-CN" dirty="0" smtClean="0"/>
              <a:t>单词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100</a:t>
            </a:r>
            <a:r>
              <a:rPr lang="zh-CN" altLang="zh-CN" dirty="0"/>
              <a:t>亿 ÷</a:t>
            </a:r>
            <a:r>
              <a:rPr lang="en-US" altLang="zh-CN" dirty="0"/>
              <a:t> 1</a:t>
            </a:r>
            <a:r>
              <a:rPr lang="zh-CN" altLang="zh-CN" dirty="0"/>
              <a:t>百万</a:t>
            </a:r>
            <a:r>
              <a:rPr lang="en-US" altLang="zh-CN" dirty="0"/>
              <a:t> =  1 </a:t>
            </a:r>
            <a:r>
              <a:rPr lang="zh-CN" altLang="zh-CN" dirty="0" smtClean="0"/>
              <a:t>万</a:t>
            </a:r>
            <a:endParaRPr lang="en-US" altLang="zh-CN" dirty="0" smtClean="0"/>
          </a:p>
          <a:p>
            <a:r>
              <a:rPr lang="zh-CN" altLang="zh-CN" dirty="0" smtClean="0"/>
              <a:t>汉语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zh-CN" dirty="0"/>
              <a:t>万多个</a:t>
            </a:r>
            <a:r>
              <a:rPr lang="zh-CN" altLang="zh-CN" dirty="0" smtClean="0"/>
              <a:t>词语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100</a:t>
            </a:r>
            <a:r>
              <a:rPr lang="zh-CN" altLang="zh-CN" dirty="0"/>
              <a:t>亿÷</a:t>
            </a:r>
            <a:r>
              <a:rPr lang="en-US" altLang="zh-CN" dirty="0"/>
              <a:t>8</a:t>
            </a:r>
            <a:r>
              <a:rPr lang="zh-CN" altLang="zh-CN" dirty="0"/>
              <a:t>万</a:t>
            </a:r>
            <a:r>
              <a:rPr lang="en-US" altLang="zh-CN" dirty="0"/>
              <a:t>=12</a:t>
            </a:r>
            <a:r>
              <a:rPr lang="zh-CN" altLang="zh-CN" dirty="0"/>
              <a:t>万</a:t>
            </a:r>
            <a:r>
              <a:rPr lang="en-US" altLang="zh-CN" dirty="0"/>
              <a:t>5</a:t>
            </a:r>
            <a:r>
              <a:rPr lang="zh-CN" altLang="zh-CN" dirty="0"/>
              <a:t>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95890" y="1340768"/>
            <a:ext cx="7024744" cy="694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 smtClean="0"/>
              <a:t>索引库里的</a:t>
            </a:r>
            <a:r>
              <a:rPr lang="zh-CN" altLang="zh-CN" b="1" dirty="0" smtClean="0"/>
              <a:t>分类方式？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4866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980729"/>
            <a:ext cx="7416824" cy="936103"/>
          </a:xfrm>
        </p:spPr>
        <p:txBody>
          <a:bodyPr/>
          <a:lstStyle/>
          <a:p>
            <a:pPr algn="ctr"/>
            <a:r>
              <a:rPr lang="zh-CN" altLang="zh-CN" dirty="0"/>
              <a:t>所以，搜索引擎的索引库</a:t>
            </a:r>
            <a:r>
              <a:rPr lang="zh-CN" altLang="zh-CN" dirty="0" smtClean="0"/>
              <a:t>，就是</a:t>
            </a:r>
            <a:r>
              <a:rPr lang="zh-CN" altLang="zh-CN" dirty="0"/>
              <a:t>这个样子的</a:t>
            </a:r>
            <a:endParaRPr lang="zh-CN" altLang="en-US" dirty="0"/>
          </a:p>
        </p:txBody>
      </p:sp>
      <p:pic>
        <p:nvPicPr>
          <p:cNvPr id="3074" name="Picture 2" descr="模拟的索引库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609943" cy="417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8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      </a:t>
            </a:r>
            <a:r>
              <a:rPr lang="zh-CN" altLang="zh-CN" sz="2800" dirty="0" smtClean="0"/>
              <a:t>当</a:t>
            </a:r>
            <a:r>
              <a:rPr lang="zh-CN" altLang="zh-CN" sz="2800" dirty="0"/>
              <a:t>搜索引擎把一个网站抓取下来后，接着要做的事情就是把网页里的词语分开放到索引库里。分词在这个时候就要应用到了，所谓的分词，其实很简单，就是把词语分开而已。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328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2924944"/>
            <a:ext cx="5702746" cy="350897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1.</a:t>
            </a:r>
            <a:r>
              <a:rPr lang="zh-CN" altLang="zh-CN" b="1" dirty="0" smtClean="0"/>
              <a:t>正向</a:t>
            </a:r>
            <a:r>
              <a:rPr lang="zh-CN" altLang="zh-CN" b="1" dirty="0"/>
              <a:t>最大匹配</a:t>
            </a:r>
            <a:r>
              <a:rPr lang="zh-CN" altLang="zh-CN" b="1" dirty="0" smtClean="0"/>
              <a:t>法</a:t>
            </a:r>
            <a:endParaRPr lang="en-US" altLang="zh-CN" b="1" dirty="0"/>
          </a:p>
          <a:p>
            <a:pPr marL="6858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从左到右。</a:t>
            </a:r>
            <a:endParaRPr lang="zh-CN" altLang="zh-CN" dirty="0"/>
          </a:p>
          <a:p>
            <a:pPr marL="6858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zh-CN" dirty="0" smtClean="0"/>
              <a:t> </a:t>
            </a:r>
            <a:r>
              <a:rPr lang="en-US" altLang="zh-CN" dirty="0" smtClean="0"/>
              <a:t>“</a:t>
            </a:r>
            <a:r>
              <a:rPr lang="zh-CN" altLang="zh-CN" dirty="0"/>
              <a:t>不知道，你，在，说什么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b="1" dirty="0" smtClean="0"/>
              <a:t>2.</a:t>
            </a:r>
            <a:r>
              <a:rPr lang="zh-CN" altLang="zh-CN" b="1" dirty="0" smtClean="0"/>
              <a:t>反向</a:t>
            </a:r>
            <a:r>
              <a:rPr lang="zh-CN" altLang="zh-CN" b="1" dirty="0"/>
              <a:t>最大匹配法</a:t>
            </a:r>
          </a:p>
          <a:p>
            <a:pPr marL="6858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从</a:t>
            </a:r>
            <a:r>
              <a:rPr lang="zh-CN" altLang="zh-CN" dirty="0"/>
              <a:t>右至左。</a:t>
            </a:r>
          </a:p>
          <a:p>
            <a:pPr marL="68580" indent="0">
              <a:buNone/>
            </a:pPr>
            <a:r>
              <a:rPr lang="en-US" altLang="zh-CN" dirty="0" smtClean="0"/>
              <a:t>    “</a:t>
            </a:r>
            <a:r>
              <a:rPr lang="zh-CN" altLang="zh-CN" dirty="0"/>
              <a:t>不，知道，你在，说，什么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3</a:t>
            </a:r>
            <a:r>
              <a:rPr lang="en-US" altLang="zh-CN" b="1" dirty="0"/>
              <a:t>.</a:t>
            </a:r>
            <a:r>
              <a:rPr lang="zh-CN" altLang="zh-CN" b="1" dirty="0" smtClean="0"/>
              <a:t>最</a:t>
            </a:r>
            <a:r>
              <a:rPr lang="zh-CN" altLang="zh-CN" b="1" dirty="0"/>
              <a:t>短路径分</a:t>
            </a:r>
            <a:r>
              <a:rPr lang="zh-CN" altLang="zh-CN" b="1" dirty="0" smtClean="0"/>
              <a:t>词法</a:t>
            </a:r>
            <a:endParaRPr lang="zh-CN" altLang="zh-CN" dirty="0"/>
          </a:p>
          <a:p>
            <a:pPr marL="6858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切</a:t>
            </a:r>
            <a:r>
              <a:rPr lang="zh-CN" altLang="zh-CN" dirty="0"/>
              <a:t>出的词数是最少的。</a:t>
            </a:r>
          </a:p>
          <a:p>
            <a:pPr marL="68580" indent="0">
              <a:buNone/>
            </a:pPr>
            <a:r>
              <a:rPr lang="en-US" altLang="zh-CN" dirty="0" smtClean="0"/>
              <a:t>    “</a:t>
            </a:r>
            <a:r>
              <a:rPr lang="zh-CN" altLang="zh-CN" dirty="0"/>
              <a:t>不知道，你在，说什么</a:t>
            </a:r>
            <a:r>
              <a:rPr lang="en-US" altLang="zh-CN" dirty="0"/>
              <a:t>”</a:t>
            </a:r>
            <a:r>
              <a:rPr lang="zh-CN" altLang="zh-CN" dirty="0"/>
              <a:t>，这就是最短路径分词法，分出来就只有</a:t>
            </a:r>
            <a:r>
              <a:rPr lang="en-US" altLang="zh-CN" dirty="0"/>
              <a:t>3</a:t>
            </a:r>
            <a:r>
              <a:rPr lang="zh-CN" altLang="zh-CN" dirty="0"/>
              <a:t>个词了。</a:t>
            </a:r>
          </a:p>
          <a:p>
            <a:pPr marL="6858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8679"/>
            <a:ext cx="24765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type="title"/>
          </p:nvPr>
        </p:nvSpPr>
        <p:spPr>
          <a:xfrm>
            <a:off x="1403648" y="1340768"/>
            <a:ext cx="5184694" cy="75788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字符串匹配的分词方法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704252" y="2178495"/>
            <a:ext cx="396055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zh-CN" altLang="en-US" dirty="0"/>
              <a:t>“</a:t>
            </a:r>
            <a:r>
              <a:rPr lang="zh-CN" altLang="zh-CN" dirty="0" smtClean="0"/>
              <a:t>不知道你在说什么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5808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19256" y="2564904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CN" sz="5400" b="1" dirty="0" smtClean="0"/>
              <a:t>THANK YOU!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1080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1324</TotalTime>
  <Words>225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奥斯汀</vt:lpstr>
      <vt:lpstr>搜索引擎之     分词和索引库</vt:lpstr>
      <vt:lpstr>PowerPoint 演示文稿</vt:lpstr>
      <vt:lpstr>要怎么快速找出匹配的网页的？</vt:lpstr>
      <vt:lpstr>以词语分类</vt:lpstr>
      <vt:lpstr>PowerPoint 演示文稿</vt:lpstr>
      <vt:lpstr>PowerPoint 演示文稿</vt:lpstr>
      <vt:lpstr>字符串匹配的分词方法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walkinnet</dc:creator>
  <cp:lastModifiedBy>walkinnet</cp:lastModifiedBy>
  <cp:revision>11</cp:revision>
  <dcterms:created xsi:type="dcterms:W3CDTF">2014-05-18T06:32:45Z</dcterms:created>
  <dcterms:modified xsi:type="dcterms:W3CDTF">2014-05-19T04:37:14Z</dcterms:modified>
</cp:coreProperties>
</file>