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743200"/>
          </a:xfrm>
        </p:spPr>
        <p:txBody>
          <a:bodyPr/>
          <a:lstStyle/>
          <a:p>
            <a:r>
              <a:t>文件列表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600"/>
              <a:t>20250414晨会点评_ABC_副本14.pptx</a:t>
            </a:r>
          </a:p>
          <a:p>
            <a:r>
              <a:rPr sz="1600"/>
              <a:t>20250414晨会点评_ABC_副本15.pptx</a:t>
            </a:r>
          </a:p>
          <a:p>
            <a:r>
              <a:rPr sz="1600"/>
              <a:t>20250414晨会点评_ABC_副本6.pptx</a:t>
            </a:r>
          </a:p>
          <a:p>
            <a:r>
              <a:rPr sz="1600"/>
              <a:t>20250414晨会点评_ABC.pptx</a:t>
            </a:r>
          </a:p>
          <a:p>
            <a:r>
              <a:rPr sz="1600"/>
              <a:t>20250414晨会点评_ABC_副本12.pptx</a:t>
            </a:r>
          </a:p>
          <a:p>
            <a:r>
              <a:rPr sz="1600"/>
              <a:t>20250414晨会点评_ABC_副本13.pptx</a:t>
            </a:r>
          </a:p>
          <a:p>
            <a:r>
              <a:rPr sz="1600"/>
              <a:t>20250414晨会点评_ABC_副本7.pptx</a:t>
            </a:r>
          </a:p>
          <a:p>
            <a:r>
              <a:rPr sz="1600"/>
              <a:t>20250414晨会点评_ABC_副本4.pptx</a:t>
            </a:r>
          </a:p>
          <a:p>
            <a:r>
              <a:rPr sz="1600"/>
              <a:t>20250414晨会点评_ABC_副本8.pptx</a:t>
            </a:r>
          </a:p>
          <a:p>
            <a:r>
              <a:rPr sz="1600"/>
              <a:t>20250414晨会点评_ABC_副本10.pptx</a:t>
            </a:r>
          </a:p>
          <a:p>
            <a:r>
              <a:rPr sz="1600"/>
              <a:t>20250414晨会点评_ABC_副本.pptx</a:t>
            </a:r>
          </a:p>
          <a:p>
            <a:r>
              <a:rPr sz="1600"/>
              <a:t>20250414晨会点评_ABC_副本11.pptx</a:t>
            </a:r>
          </a:p>
          <a:p>
            <a:r>
              <a:rPr sz="1600"/>
              <a:t>20250414晨会点评_ABC_副本9.pptx</a:t>
            </a:r>
          </a:p>
          <a:p>
            <a:r>
              <a:rPr sz="1600"/>
              <a:t>20250414晨会点评_ABC_副本5.pptx</a:t>
            </a:r>
          </a:p>
          <a:p>
            <a:r>
              <a:rPr sz="1600"/>
              <a:t>20250414晨会点评_ABC_副本2.pptx</a:t>
            </a:r>
          </a:p>
          <a:p>
            <a:r>
              <a:rPr sz="1600"/>
              <a:t>20250414晨会点评_ABC_副本3.pptx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