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6" r:id="rId8"/>
    <p:sldId id="262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elcgo/268334" TargetMode="External"/><Relationship Id="rId2" Type="http://schemas.openxmlformats.org/officeDocument/2006/relationships/hyperlink" Target="https://search.naver.com/search.naver?sm=tab_hty.top&amp;where=nexearch&amp;query=%EB%AF%B8%EC%84%B8%EB%A8%BC%EC%A7%80&amp;oquery=%EB%82%A0%EC%94%A8+%EC%82%AC%EC%A7%84&amp;tqi=TXDhYdpySEsssb7DB%2BCssssstMN-46905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fe.naver.com/logo12/71969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B0CAA-E56A-4755-8605-D13387738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500" dirty="0"/>
              <a:t>스크립트</a:t>
            </a:r>
            <a:br>
              <a:rPr lang="en-US" altLang="ko-KR" sz="4500" dirty="0"/>
            </a:br>
            <a:r>
              <a:rPr lang="ko-KR" altLang="en-US" sz="4500" dirty="0" err="1"/>
              <a:t>텀</a:t>
            </a:r>
            <a:r>
              <a:rPr lang="ko-KR" altLang="en-US" sz="4500" dirty="0"/>
              <a:t>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ACDE38-88E9-41EC-A1B7-5AFB44D1F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2013180001 </a:t>
            </a:r>
            <a:r>
              <a:rPr lang="ko-KR" altLang="en-US" dirty="0"/>
              <a:t>강현웅</a:t>
            </a:r>
            <a:endParaRPr lang="en-US" altLang="ko-KR" dirty="0"/>
          </a:p>
          <a:p>
            <a:pPr algn="r"/>
            <a:r>
              <a:rPr lang="en-US" altLang="ko-KR" dirty="0"/>
              <a:t>2013180029 </a:t>
            </a:r>
            <a:r>
              <a:rPr lang="ko-KR" altLang="en-US" dirty="0"/>
              <a:t>이윤상</a:t>
            </a:r>
          </a:p>
        </p:txBody>
      </p:sp>
    </p:spTree>
    <p:extLst>
      <p:ext uri="{BB962C8B-B14F-4D97-AF65-F5344CB8AC3E}">
        <p14:creationId xmlns:p14="http://schemas.microsoft.com/office/powerpoint/2010/main" val="2637918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DD5BF-2683-43CF-A09A-BFC22FD6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14132-C85F-4B92-A22F-B6A80FC44406}"/>
              </a:ext>
            </a:extLst>
          </p:cNvPr>
          <p:cNvSpPr txBox="1"/>
          <p:nvPr/>
        </p:nvSpPr>
        <p:spPr>
          <a:xfrm>
            <a:off x="1396181" y="2684206"/>
            <a:ext cx="96011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https://search.naver.com/search.naver?sm=tab_hty.top&amp;where=nexearch&amp;query=%EB%AF%B8%EC%84%B8%EB%A8%BC%EC%A7%80&amp;oquery=%EB%82%A0%EC%94%A8+%EC%82%AC%EC%A7%84&amp;tqi=TXDhYdpySEsssb7DB%2BCssssstMN-469058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http://cafe.naver.com/elcgo/268334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http://cafe.naver.com/logo12/719695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/>
              <a:t>http://www.kimcoop.org/news/articleView.html?idxno=82893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59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DD5BF-2683-43CF-A09A-BFC22FD6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A33A3-1509-450B-802C-99144B57148E}"/>
              </a:ext>
            </a:extLst>
          </p:cNvPr>
          <p:cNvSpPr txBox="1"/>
          <p:nvPr/>
        </p:nvSpPr>
        <p:spPr>
          <a:xfrm>
            <a:off x="4983333" y="2583401"/>
            <a:ext cx="4197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기존 날씨 프로그램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미세 먼지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마스크 지수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스위치 옵션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추가 구현내용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개발일정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23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DD5BF-2683-43CF-A09A-BFC22FD6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ko-KR" altLang="en-US" dirty="0"/>
              <a:t>기존 날씨 프로그램</a:t>
            </a:r>
          </a:p>
        </p:txBody>
      </p:sp>
      <p:pic>
        <p:nvPicPr>
          <p:cNvPr id="1028" name="Picture 4" descr="ë ì¨ ì§ëì ëí ì´ë¯¸ì§ ê²ìê²°ê³¼">
            <a:extLst>
              <a:ext uri="{FF2B5EF4-FFF2-40B4-BE49-F238E27FC236}">
                <a16:creationId xmlns:a16="http://schemas.microsoft.com/office/drawing/2014/main" id="{49D70659-82B0-4290-8E74-17C38665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540" y="2536722"/>
            <a:ext cx="3486919" cy="348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31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DD5BF-2683-43CF-A09A-BFC22FD6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ko-KR" altLang="en-US" dirty="0"/>
              <a:t>미세 먼지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3E7DFB-0B50-46CE-BC5B-DA996FE7C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0" y="2520483"/>
            <a:ext cx="3746500" cy="34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DD5BF-2683-43CF-A09A-BFC22FD6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ko-KR" altLang="en-US" dirty="0"/>
              <a:t>마스크 지수</a:t>
            </a:r>
          </a:p>
        </p:txBody>
      </p:sp>
      <p:pic>
        <p:nvPicPr>
          <p:cNvPr id="2050" name="Picture 2" descr="ë§ì¤í¬ ì¬ì§ì ëí ì´ë¯¸ì§ ê²ìê²°ê³¼">
            <a:extLst>
              <a:ext uri="{FF2B5EF4-FFF2-40B4-BE49-F238E27FC236}">
                <a16:creationId xmlns:a16="http://schemas.microsoft.com/office/drawing/2014/main" id="{9D2B1A98-9F83-4A32-97AE-D30299330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509522"/>
            <a:ext cx="47434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ë ì¨ ìì´ì½ì ëí ì´ë¯¸ì§ ê²ìê²°ê³¼">
            <a:extLst>
              <a:ext uri="{FF2B5EF4-FFF2-40B4-BE49-F238E27FC236}">
                <a16:creationId xmlns:a16="http://schemas.microsoft.com/office/drawing/2014/main" id="{1A442729-9235-4761-A21D-0DCE01DDB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71" y="2684268"/>
            <a:ext cx="2572836" cy="257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903334-0228-4EDE-AAD8-A8C73CED8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239" y="5257104"/>
            <a:ext cx="4301023" cy="9493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1265D449-45C0-40D1-80E1-6DECB656A648}"/>
              </a:ext>
            </a:extLst>
          </p:cNvPr>
          <p:cNvSpPr/>
          <p:nvPr/>
        </p:nvSpPr>
        <p:spPr>
          <a:xfrm>
            <a:off x="6456886" y="3545684"/>
            <a:ext cx="994299" cy="10804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9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DD5BF-2683-43CF-A09A-BFC22FD6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ko-KR" altLang="en-US" dirty="0"/>
              <a:t>스위치 옵션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B7AAE3-2C58-4677-89E9-5120D9666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4546600"/>
            <a:ext cx="914400" cy="800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9BE5F1-77EC-4655-AA78-DDA31B4DA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3587750"/>
            <a:ext cx="914400" cy="800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BBC603-6569-41BA-A820-CDB7D12A9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628900"/>
            <a:ext cx="914400" cy="800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09F14-DD52-4638-92C5-78BD38282E68}"/>
              </a:ext>
            </a:extLst>
          </p:cNvPr>
          <p:cNvSpPr txBox="1"/>
          <p:nvPr/>
        </p:nvSpPr>
        <p:spPr>
          <a:xfrm>
            <a:off x="3448256" y="2862301"/>
            <a:ext cx="537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날씨 정보만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6FE8FC-4385-4436-92E4-DE31EFE31875}"/>
              </a:ext>
            </a:extLst>
          </p:cNvPr>
          <p:cNvSpPr txBox="1"/>
          <p:nvPr/>
        </p:nvSpPr>
        <p:spPr>
          <a:xfrm>
            <a:off x="3448256" y="3719809"/>
            <a:ext cx="537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미세먼지 정보만 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2542D7-86BD-4940-97A7-41E13C586F63}"/>
              </a:ext>
            </a:extLst>
          </p:cNvPr>
          <p:cNvSpPr txBox="1"/>
          <p:nvPr/>
        </p:nvSpPr>
        <p:spPr>
          <a:xfrm>
            <a:off x="3448256" y="4577318"/>
            <a:ext cx="537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 </a:t>
            </a:r>
            <a:r>
              <a:rPr lang="en-US" altLang="ko-KR" dirty="0"/>
              <a:t>+ </a:t>
            </a:r>
            <a:r>
              <a:rPr lang="ko-KR" altLang="en-US" dirty="0"/>
              <a:t>미세먼지 정보 둘다 보기</a:t>
            </a:r>
          </a:p>
        </p:txBody>
      </p:sp>
    </p:spTree>
    <p:extLst>
      <p:ext uri="{BB962C8B-B14F-4D97-AF65-F5344CB8AC3E}">
        <p14:creationId xmlns:p14="http://schemas.microsoft.com/office/powerpoint/2010/main" val="422561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DD5BF-2683-43CF-A09A-BFC22FD6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ko-KR" altLang="en-US" dirty="0"/>
              <a:t>지금까지 구현내용</a:t>
            </a:r>
            <a:r>
              <a:rPr lang="en-US" altLang="ko-KR" sz="2200" dirty="0"/>
              <a:t>(</a:t>
            </a:r>
            <a:r>
              <a:rPr lang="ko-KR" altLang="en-US" sz="2200" dirty="0"/>
              <a:t>현웅</a:t>
            </a:r>
            <a:r>
              <a:rPr lang="en-US" altLang="ko-KR" sz="2200" dirty="0"/>
              <a:t>)</a:t>
            </a:r>
            <a:endParaRPr lang="ko-KR" alt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DDB7B-BFC2-4D83-9BD4-549E5D7D2361}"/>
              </a:ext>
            </a:extLst>
          </p:cNvPr>
          <p:cNvSpPr txBox="1"/>
          <p:nvPr/>
        </p:nvSpPr>
        <p:spPr>
          <a:xfrm>
            <a:off x="932154" y="2554644"/>
            <a:ext cx="340014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제공 받은 </a:t>
            </a:r>
            <a:r>
              <a:rPr lang="en-US" altLang="ko-KR" sz="1500" dirty="0"/>
              <a:t>API</a:t>
            </a:r>
            <a:r>
              <a:rPr lang="ko-KR" altLang="en-US" sz="1500" dirty="0"/>
              <a:t>를 통하여</a:t>
            </a:r>
            <a:endParaRPr lang="en-US" altLang="ko-KR" sz="1500" dirty="0"/>
          </a:p>
          <a:p>
            <a:r>
              <a:rPr lang="en-US" altLang="ko-KR" sz="1500" dirty="0"/>
              <a:t>Dictionary</a:t>
            </a:r>
            <a:r>
              <a:rPr lang="ko-KR" altLang="en-US" sz="1500" dirty="0"/>
              <a:t>를 만든 후에 </a:t>
            </a:r>
            <a:r>
              <a:rPr lang="en-US" altLang="ko-KR" sz="1500" dirty="0"/>
              <a:t>Key</a:t>
            </a:r>
            <a:r>
              <a:rPr lang="ko-KR" altLang="en-US" sz="1500" dirty="0"/>
              <a:t>값을 통한 도시이름으로 대기오염 및 미세먼지를 검색가능</a:t>
            </a:r>
            <a:endParaRPr lang="en-US" altLang="ko-KR" sz="1500" dirty="0"/>
          </a:p>
          <a:p>
            <a:r>
              <a:rPr lang="en-US" altLang="ko-KR" sz="2000" dirty="0"/>
              <a:t>Key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도시이름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Value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대기오염물질</a:t>
            </a:r>
            <a:r>
              <a:rPr lang="en-US" altLang="ko-KR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일산화탄소</a:t>
            </a:r>
            <a:r>
              <a:rPr lang="en-US" altLang="ko-KR" sz="1100" dirty="0"/>
              <a:t>, </a:t>
            </a:r>
            <a:r>
              <a:rPr lang="ko-KR" altLang="en-US" sz="1100" dirty="0"/>
              <a:t>오존 등 </a:t>
            </a:r>
            <a:r>
              <a:rPr lang="en-US" altLang="ko-KR" sz="1100" dirty="0"/>
              <a:t>4</a:t>
            </a:r>
            <a:r>
              <a:rPr lang="ko-KR" altLang="en-US" sz="1100" dirty="0"/>
              <a:t>가지</a:t>
            </a:r>
            <a:r>
              <a:rPr lang="en-US" altLang="ko-KR" sz="1100" dirty="0"/>
              <a:t>)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미세먼지</a:t>
            </a:r>
            <a:r>
              <a:rPr lang="en-US" altLang="ko-KR" sz="1100" dirty="0"/>
              <a:t>(PM10)</a:t>
            </a:r>
            <a:r>
              <a:rPr lang="ko-KR" altLang="en-US" sz="1100" dirty="0"/>
              <a:t>  </a:t>
            </a:r>
            <a:r>
              <a:rPr lang="ko-KR" altLang="en-US" dirty="0">
                <a:solidFill>
                  <a:srgbClr val="002060"/>
                </a:solidFill>
              </a:rPr>
              <a:t>초 미세먼지</a:t>
            </a:r>
            <a:r>
              <a:rPr lang="en-US" altLang="ko-KR" sz="1100" dirty="0"/>
              <a:t>(PM25)</a:t>
            </a:r>
          </a:p>
          <a:p>
            <a:r>
              <a:rPr lang="en-US" altLang="ko-KR" sz="1500" dirty="0"/>
              <a:t>+</a:t>
            </a:r>
            <a:r>
              <a:rPr lang="ko-KR" altLang="en-US" sz="1500" dirty="0"/>
              <a:t>현제시간</a:t>
            </a:r>
            <a:r>
              <a:rPr lang="en-US" altLang="ko-KR" sz="1500" dirty="0"/>
              <a:t>(1</a:t>
            </a:r>
            <a:r>
              <a:rPr lang="ko-KR" altLang="en-US" sz="1500" dirty="0"/>
              <a:t>시간 간격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6970CD-72D1-4AF0-AEA9-B7B623000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2" t="13043" r="35516" b="53044"/>
          <a:stretch/>
        </p:blipFill>
        <p:spPr>
          <a:xfrm>
            <a:off x="4408697" y="2554644"/>
            <a:ext cx="6937514" cy="23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1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DD5BF-2683-43CF-A09A-BFC22FD6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ko-KR" altLang="en-US" dirty="0"/>
              <a:t>희망 구현 내용 사항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6FE8FC-4385-4436-92E4-DE31EFE31875}"/>
              </a:ext>
            </a:extLst>
          </p:cNvPr>
          <p:cNvSpPr txBox="1"/>
          <p:nvPr/>
        </p:nvSpPr>
        <p:spPr>
          <a:xfrm>
            <a:off x="3222593" y="2849797"/>
            <a:ext cx="715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윈도우 </a:t>
            </a:r>
            <a:r>
              <a:rPr lang="en-US" altLang="ko-KR" dirty="0"/>
              <a:t>10 </a:t>
            </a:r>
            <a:r>
              <a:rPr lang="ko-KR" altLang="en-US" dirty="0"/>
              <a:t>환경에서 </a:t>
            </a:r>
            <a:r>
              <a:rPr lang="ko-KR" altLang="en-US" dirty="0" err="1"/>
              <a:t>부팅시</a:t>
            </a:r>
            <a:r>
              <a:rPr lang="ko-KR" altLang="en-US" dirty="0"/>
              <a:t> 알림으로 대기정보를 제공받음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D118E-763B-43C1-913B-403357267327}"/>
              </a:ext>
            </a:extLst>
          </p:cNvPr>
          <p:cNvSpPr txBox="1"/>
          <p:nvPr/>
        </p:nvSpPr>
        <p:spPr>
          <a:xfrm>
            <a:off x="3222593" y="3782927"/>
            <a:ext cx="681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 </a:t>
            </a:r>
            <a:r>
              <a:rPr lang="ko-KR" altLang="en-US" dirty="0"/>
              <a:t>버전으로 제작 완료 후에 안드로이드 앱으로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522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ED6DD-32D0-4328-9535-FCB705C20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59" y="84400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일정</a:t>
            </a:r>
            <a:br>
              <a:rPr lang="ko-KR" altLang="en-US" dirty="0"/>
            </a:b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977509-C4A9-4A3F-B40A-612EC327C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45728"/>
              </p:ext>
            </p:extLst>
          </p:nvPr>
        </p:nvGraphicFramePr>
        <p:xfrm>
          <a:off x="1878331" y="1517737"/>
          <a:ext cx="9482904" cy="4256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63">
                  <a:extLst>
                    <a:ext uri="{9D8B030D-6E8A-4147-A177-3AD203B41FA5}">
                      <a16:colId xmlns:a16="http://schemas.microsoft.com/office/drawing/2014/main" val="3624135424"/>
                    </a:ext>
                  </a:extLst>
                </a:gridCol>
                <a:gridCol w="1185363">
                  <a:extLst>
                    <a:ext uri="{9D8B030D-6E8A-4147-A177-3AD203B41FA5}">
                      <a16:colId xmlns:a16="http://schemas.microsoft.com/office/drawing/2014/main" val="1661302063"/>
                    </a:ext>
                  </a:extLst>
                </a:gridCol>
                <a:gridCol w="1185363">
                  <a:extLst>
                    <a:ext uri="{9D8B030D-6E8A-4147-A177-3AD203B41FA5}">
                      <a16:colId xmlns:a16="http://schemas.microsoft.com/office/drawing/2014/main" val="1530760898"/>
                    </a:ext>
                  </a:extLst>
                </a:gridCol>
                <a:gridCol w="1185363">
                  <a:extLst>
                    <a:ext uri="{9D8B030D-6E8A-4147-A177-3AD203B41FA5}">
                      <a16:colId xmlns:a16="http://schemas.microsoft.com/office/drawing/2014/main" val="1756973949"/>
                    </a:ext>
                  </a:extLst>
                </a:gridCol>
                <a:gridCol w="1185363">
                  <a:extLst>
                    <a:ext uri="{9D8B030D-6E8A-4147-A177-3AD203B41FA5}">
                      <a16:colId xmlns:a16="http://schemas.microsoft.com/office/drawing/2014/main" val="3107342846"/>
                    </a:ext>
                  </a:extLst>
                </a:gridCol>
                <a:gridCol w="1185363">
                  <a:extLst>
                    <a:ext uri="{9D8B030D-6E8A-4147-A177-3AD203B41FA5}">
                      <a16:colId xmlns:a16="http://schemas.microsoft.com/office/drawing/2014/main" val="4030814038"/>
                    </a:ext>
                  </a:extLst>
                </a:gridCol>
                <a:gridCol w="1185363">
                  <a:extLst>
                    <a:ext uri="{9D8B030D-6E8A-4147-A177-3AD203B41FA5}">
                      <a16:colId xmlns:a16="http://schemas.microsoft.com/office/drawing/2014/main" val="1924006639"/>
                    </a:ext>
                  </a:extLst>
                </a:gridCol>
                <a:gridCol w="1185363">
                  <a:extLst>
                    <a:ext uri="{9D8B030D-6E8A-4147-A177-3AD203B41FA5}">
                      <a16:colId xmlns:a16="http://schemas.microsoft.com/office/drawing/2014/main" val="2976194050"/>
                    </a:ext>
                  </a:extLst>
                </a:gridCol>
              </a:tblGrid>
              <a:tr h="5326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월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주차 </a:t>
                      </a:r>
                      <a:r>
                        <a:rPr lang="en-US" altLang="ko-KR" sz="1800" dirty="0"/>
                        <a:t>- 1</a:t>
                      </a:r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월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주차 </a:t>
                      </a:r>
                      <a:r>
                        <a:rPr lang="en-US" altLang="ko-KR" sz="1800" dirty="0"/>
                        <a:t>- 2</a:t>
                      </a:r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월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월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월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월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주차 </a:t>
                      </a:r>
                      <a:r>
                        <a:rPr lang="en-US" altLang="ko-KR" sz="1800" dirty="0"/>
                        <a:t>- 1</a:t>
                      </a:r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월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주차 </a:t>
                      </a:r>
                      <a:r>
                        <a:rPr lang="en-US" altLang="ko-KR" sz="1800" dirty="0"/>
                        <a:t>- 2</a:t>
                      </a:r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월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313800351"/>
                  </a:ext>
                </a:extLst>
              </a:tr>
              <a:tr h="1205481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370888085"/>
                  </a:ext>
                </a:extLst>
              </a:tr>
              <a:tr h="1205481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252306696"/>
                  </a:ext>
                </a:extLst>
              </a:tr>
              <a:tr h="1205481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6413497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749FFE1-A2CE-41D2-925C-4B8BDAB0F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32197"/>
              </p:ext>
            </p:extLst>
          </p:nvPr>
        </p:nvGraphicFramePr>
        <p:xfrm>
          <a:off x="904759" y="2122057"/>
          <a:ext cx="1017129" cy="3652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29">
                  <a:extLst>
                    <a:ext uri="{9D8B030D-6E8A-4147-A177-3AD203B41FA5}">
                      <a16:colId xmlns:a16="http://schemas.microsoft.com/office/drawing/2014/main" val="3241379931"/>
                    </a:ext>
                  </a:extLst>
                </a:gridCol>
              </a:tblGrid>
              <a:tr h="121739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공통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688172"/>
                  </a:ext>
                </a:extLst>
              </a:tr>
              <a:tr h="121739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이윤상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887973"/>
                  </a:ext>
                </a:extLst>
              </a:tr>
              <a:tr h="1217399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강현웅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85657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325E0F-FE72-4091-A14C-0692DB104CA1}"/>
              </a:ext>
            </a:extLst>
          </p:cNvPr>
          <p:cNvSpPr/>
          <p:nvPr/>
        </p:nvSpPr>
        <p:spPr>
          <a:xfrm>
            <a:off x="1959309" y="2526565"/>
            <a:ext cx="1077865" cy="29286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기획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249277-4561-4E83-8DB0-9F8C2A98CAA5}"/>
              </a:ext>
            </a:extLst>
          </p:cNvPr>
          <p:cNvSpPr/>
          <p:nvPr/>
        </p:nvSpPr>
        <p:spPr>
          <a:xfrm>
            <a:off x="3094923" y="2413604"/>
            <a:ext cx="3386356" cy="72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그래픽 리소스 수집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07BA56-106D-40D8-A98C-F4A35A85C049}"/>
              </a:ext>
            </a:extLst>
          </p:cNvPr>
          <p:cNvSpPr/>
          <p:nvPr/>
        </p:nvSpPr>
        <p:spPr>
          <a:xfrm>
            <a:off x="3023573" y="3557296"/>
            <a:ext cx="2356295" cy="72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공공 데이터 연동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날씨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EC333D-D65A-4D66-A1F6-57B678CD589C}"/>
              </a:ext>
            </a:extLst>
          </p:cNvPr>
          <p:cNvSpPr/>
          <p:nvPr/>
        </p:nvSpPr>
        <p:spPr>
          <a:xfrm>
            <a:off x="3064572" y="4751409"/>
            <a:ext cx="2347208" cy="7038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공공 데이터 연동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미세먼지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10D52A-F047-4D0F-8DBA-D1F4041F7DB2}"/>
              </a:ext>
            </a:extLst>
          </p:cNvPr>
          <p:cNvSpPr/>
          <p:nvPr/>
        </p:nvSpPr>
        <p:spPr>
          <a:xfrm>
            <a:off x="6672978" y="2413604"/>
            <a:ext cx="3386356" cy="72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그래픽 리소스 적용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UI </a:t>
            </a:r>
            <a:r>
              <a:rPr lang="ko-KR" altLang="en-US" b="1" dirty="0">
                <a:solidFill>
                  <a:schemeClr val="tx1"/>
                </a:solidFill>
              </a:rPr>
              <a:t>구상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DB5568-A205-471C-A1E0-8C71E12CC150}"/>
              </a:ext>
            </a:extLst>
          </p:cNvPr>
          <p:cNvSpPr/>
          <p:nvPr/>
        </p:nvSpPr>
        <p:spPr>
          <a:xfrm>
            <a:off x="5470715" y="3553912"/>
            <a:ext cx="2235102" cy="72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XML </a:t>
            </a:r>
            <a:r>
              <a:rPr lang="ko-KR" altLang="en-US" b="1" dirty="0">
                <a:solidFill>
                  <a:schemeClr val="tx1"/>
                </a:solidFill>
              </a:rPr>
              <a:t>데이터를 통한 데이터 표시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날씨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050F5E-DB94-4124-A4FE-00C6FE33B0B9}"/>
              </a:ext>
            </a:extLst>
          </p:cNvPr>
          <p:cNvSpPr/>
          <p:nvPr/>
        </p:nvSpPr>
        <p:spPr>
          <a:xfrm>
            <a:off x="10251034" y="2397676"/>
            <a:ext cx="1090696" cy="3077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최종 테스트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0D5980-A0B4-463C-85A1-B0D7C9C2F633}"/>
              </a:ext>
            </a:extLst>
          </p:cNvPr>
          <p:cNvSpPr/>
          <p:nvPr/>
        </p:nvSpPr>
        <p:spPr>
          <a:xfrm>
            <a:off x="5502626" y="4751409"/>
            <a:ext cx="2203191" cy="72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XML </a:t>
            </a:r>
            <a:r>
              <a:rPr lang="ko-KR" altLang="en-US" b="1" dirty="0">
                <a:solidFill>
                  <a:schemeClr val="tx1"/>
                </a:solidFill>
              </a:rPr>
              <a:t>데이터를 통한 데이터 표시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미세먼지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8B6325-891B-48EC-B1F8-D52ED9213B1F}"/>
              </a:ext>
            </a:extLst>
          </p:cNvPr>
          <p:cNvSpPr/>
          <p:nvPr/>
        </p:nvSpPr>
        <p:spPr>
          <a:xfrm>
            <a:off x="9069492" y="3553912"/>
            <a:ext cx="1090696" cy="19208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추가 내용 구현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5500A4-757A-4BEB-B401-09474FE1F594}"/>
              </a:ext>
            </a:extLst>
          </p:cNvPr>
          <p:cNvSpPr/>
          <p:nvPr/>
        </p:nvSpPr>
        <p:spPr>
          <a:xfrm>
            <a:off x="7880006" y="3553912"/>
            <a:ext cx="1090696" cy="19208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날씨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미세먼지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정보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병합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931A64-7A95-4A01-B167-1E047D3F85BE}"/>
              </a:ext>
            </a:extLst>
          </p:cNvPr>
          <p:cNvSpPr/>
          <p:nvPr/>
        </p:nvSpPr>
        <p:spPr>
          <a:xfrm>
            <a:off x="3603376" y="5821892"/>
            <a:ext cx="575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주소 https://github.com/FlyBKang/2018ScriptLanguage</a:t>
            </a:r>
          </a:p>
        </p:txBody>
      </p:sp>
    </p:spTree>
    <p:extLst>
      <p:ext uri="{BB962C8B-B14F-4D97-AF65-F5344CB8AC3E}">
        <p14:creationId xmlns:p14="http://schemas.microsoft.com/office/powerpoint/2010/main" val="2538600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</TotalTime>
  <Words>326</Words>
  <Application>Microsoft Office PowerPoint</Application>
  <PresentationFormat>와이드스크린</PresentationFormat>
  <Paragraphs>87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돋움</vt:lpstr>
      <vt:lpstr>바탕</vt:lpstr>
      <vt:lpstr>Arial</vt:lpstr>
      <vt:lpstr>Garamond</vt:lpstr>
      <vt:lpstr>자연주의</vt:lpstr>
      <vt:lpstr>스크립트 텀 프로젝트</vt:lpstr>
      <vt:lpstr>목차</vt:lpstr>
      <vt:lpstr>기존 날씨 프로그램</vt:lpstr>
      <vt:lpstr>미세 먼지?</vt:lpstr>
      <vt:lpstr>마스크 지수</vt:lpstr>
      <vt:lpstr>스위치 옵션</vt:lpstr>
      <vt:lpstr>지금까지 구현내용(현웅)</vt:lpstr>
      <vt:lpstr>희망 구현 내용 사항</vt:lpstr>
      <vt:lpstr>일정 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텀 프로젝트</dc:title>
  <dc:creator>kang hyunwoon</dc:creator>
  <cp:lastModifiedBy>현웅 강</cp:lastModifiedBy>
  <cp:revision>10</cp:revision>
  <dcterms:created xsi:type="dcterms:W3CDTF">2018-05-02T06:19:35Z</dcterms:created>
  <dcterms:modified xsi:type="dcterms:W3CDTF">2018-05-30T14:30:14Z</dcterms:modified>
</cp:coreProperties>
</file>