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04ADC-6B43-4E03-8750-E429A6884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Clach</a:t>
            </a:r>
            <a:r>
              <a:rPr lang="en-US" altLang="ko-KR" dirty="0"/>
              <a:t> Load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5111BB-DEB2-42DC-B52D-71F0C07FE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2013180001 </a:t>
            </a:r>
            <a:r>
              <a:rPr lang="ko-KR" altLang="en-US" dirty="0"/>
              <a:t>게임공학</a:t>
            </a:r>
            <a:r>
              <a:rPr lang="en-US" altLang="ko-KR" dirty="0"/>
              <a:t> </a:t>
            </a:r>
            <a:r>
              <a:rPr lang="ko-KR" altLang="en-US" dirty="0"/>
              <a:t>강현웅</a:t>
            </a:r>
          </a:p>
        </p:txBody>
      </p:sp>
    </p:spTree>
    <p:extLst>
      <p:ext uri="{BB962C8B-B14F-4D97-AF65-F5344CB8AC3E}">
        <p14:creationId xmlns:p14="http://schemas.microsoft.com/office/powerpoint/2010/main" val="26630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2F36C-B76E-4C31-8410-BA5E685E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1D56B-5DA7-4D4F-AFDC-8AEBC1A6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계속되는 전쟁속에 반 세기 동안 조용히 지냈던 지하 속에 있던 두더지족들이 나타났다</a:t>
            </a:r>
            <a:r>
              <a:rPr lang="en-US" altLang="ko-KR" dirty="0"/>
              <a:t>. </a:t>
            </a:r>
            <a:r>
              <a:rPr lang="ko-KR" altLang="en-US" dirty="0"/>
              <a:t>이들은 누구보다 땅을 </a:t>
            </a:r>
            <a:r>
              <a:rPr lang="ko-KR" altLang="en-US" dirty="0" err="1"/>
              <a:t>잘파고</a:t>
            </a:r>
            <a:r>
              <a:rPr lang="ko-KR" altLang="en-US" dirty="0"/>
              <a:t> 빠르게 흙을 운반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왕국의 군대는 두더지 족들의 특징을 전략적으로 활용하기로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왕국은 두더지족과 적 성이 무너진 지하의 땅과 좋아하는 고구마 생산량의 </a:t>
            </a:r>
            <a:r>
              <a:rPr lang="en-US" altLang="ko-KR" dirty="0"/>
              <a:t>20%</a:t>
            </a:r>
            <a:r>
              <a:rPr lang="ko-KR" altLang="en-US" dirty="0"/>
              <a:t>을 조건으로 전쟁에 합류하게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1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2F36C-B76E-4C31-8410-BA5E685E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1D56B-5DA7-4D4F-AFDC-8AEBC1A6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3269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기존 </a:t>
            </a:r>
            <a:r>
              <a:rPr lang="ko-KR" altLang="en-US" sz="1800" dirty="0" err="1"/>
              <a:t>클래쉬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로얄과</a:t>
            </a:r>
            <a:r>
              <a:rPr lang="ko-KR" altLang="en-US" sz="1800" dirty="0"/>
              <a:t> 다르게 종횡비를 좌우로 할 것임</a:t>
            </a:r>
            <a:endParaRPr lang="en-US" altLang="ko-KR" sz="1800" dirty="0"/>
          </a:p>
          <a:p>
            <a:r>
              <a:rPr lang="ko-KR" altLang="en-US" sz="1800" dirty="0"/>
              <a:t>나머지는 </a:t>
            </a:r>
            <a:r>
              <a:rPr lang="ko-KR" altLang="en-US" sz="1800" dirty="0" err="1"/>
              <a:t>클래쉬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로얄의</a:t>
            </a:r>
            <a:r>
              <a:rPr lang="ko-KR" altLang="en-US" sz="1800" dirty="0"/>
              <a:t> 설정을 따름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공격로는 처음 시작 시에는 평평한 평지이나 땅을 파서 지하로 내리거나 흙을 쌓아서 위로 올릴 수 있음</a:t>
            </a:r>
            <a:r>
              <a:rPr lang="en-US" altLang="ko-KR" sz="1800" dirty="0"/>
              <a:t>(</a:t>
            </a:r>
            <a:r>
              <a:rPr lang="ko-KR" altLang="en-US" sz="1800" dirty="0"/>
              <a:t>축조 시간이 적어서 전략적으로 이용 했으면 좋겠음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		(</a:t>
            </a:r>
            <a:r>
              <a:rPr lang="ko-KR" altLang="en-US" sz="1800" dirty="0"/>
              <a:t>길의 높이 차가 발생 할 것임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</a:p>
          <a:p>
            <a:pPr marL="0" indent="0">
              <a:buNone/>
            </a:pPr>
            <a:r>
              <a:rPr lang="ko-KR" altLang="en-US" sz="1800" dirty="0"/>
              <a:t>높은 구간에서는 </a:t>
            </a:r>
            <a:r>
              <a:rPr lang="ko-KR" altLang="en-US" sz="1800" dirty="0" err="1"/>
              <a:t>공중유닛을</a:t>
            </a:r>
            <a:r>
              <a:rPr lang="ko-KR" altLang="en-US" sz="1800" dirty="0"/>
              <a:t> 공격 할 수 없어도 공격이 가능하며</a:t>
            </a:r>
            <a:r>
              <a:rPr lang="en-US" altLang="ko-KR" sz="1800" dirty="0"/>
              <a:t>, </a:t>
            </a:r>
            <a:r>
              <a:rPr lang="ko-KR" altLang="en-US" sz="1800" dirty="0"/>
              <a:t>반대로 공중 유닛은 낮은 구간의 적을 공격 할 수 없음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단 </a:t>
            </a:r>
            <a:r>
              <a:rPr lang="ko-KR" altLang="en-US" sz="1800" dirty="0" err="1"/>
              <a:t>지상유닛은</a:t>
            </a:r>
            <a:r>
              <a:rPr lang="ko-KR" altLang="en-US" sz="1800" dirty="0"/>
              <a:t> 낮은 구간에서 높은 구간</a:t>
            </a:r>
            <a:r>
              <a:rPr lang="en-US" altLang="ko-KR" sz="1800" dirty="0"/>
              <a:t>(</a:t>
            </a:r>
            <a:r>
              <a:rPr lang="ko-KR" altLang="en-US" sz="1800" dirty="0"/>
              <a:t>높이 차이 </a:t>
            </a:r>
            <a:r>
              <a:rPr lang="en-US" altLang="ko-KR" sz="1800" dirty="0"/>
              <a:t>2)</a:t>
            </a:r>
            <a:r>
              <a:rPr lang="ko-KR" altLang="en-US" sz="1800" dirty="0"/>
              <a:t>인 구간을 지나갈 때 이동속도가 반감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다리는 </a:t>
            </a:r>
            <a:endParaRPr lang="en-US" altLang="ko-KR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5D5AA6-70F7-45CE-A7B0-D3C9302924E0}"/>
              </a:ext>
            </a:extLst>
          </p:cNvPr>
          <p:cNvSpPr/>
          <p:nvPr/>
        </p:nvSpPr>
        <p:spPr>
          <a:xfrm>
            <a:off x="1135117" y="4136531"/>
            <a:ext cx="641131" cy="63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FE2703-9CD8-4B5F-A1D3-106BE1B1CA69}"/>
              </a:ext>
            </a:extLst>
          </p:cNvPr>
          <p:cNvSpPr/>
          <p:nvPr/>
        </p:nvSpPr>
        <p:spPr>
          <a:xfrm>
            <a:off x="1776248" y="4357249"/>
            <a:ext cx="578069" cy="63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73434-5C9A-4B0F-9C26-34798D3C6DFF}"/>
              </a:ext>
            </a:extLst>
          </p:cNvPr>
          <p:cNvSpPr/>
          <p:nvPr/>
        </p:nvSpPr>
        <p:spPr>
          <a:xfrm>
            <a:off x="2354317" y="4577967"/>
            <a:ext cx="704193" cy="63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2F36C-B76E-4C31-8410-BA5E685E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유닛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1D56B-5DA7-4D4F-AFDC-8AEBC1A6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지상유닛으로</a:t>
            </a:r>
            <a:r>
              <a:rPr lang="ko-KR" altLang="en-US" dirty="0"/>
              <a:t> 두더지 종족들이 추가 됨</a:t>
            </a:r>
            <a:endParaRPr lang="en-US" altLang="ko-KR" dirty="0"/>
          </a:p>
          <a:p>
            <a:pPr lvl="1"/>
            <a:r>
              <a:rPr lang="ko-KR" altLang="en-US" dirty="0"/>
              <a:t>평지를 지나갈 때에는 공격 할 수는 없으나 유저가 보기에는 보임</a:t>
            </a:r>
            <a:endParaRPr lang="en-US" altLang="ko-KR" dirty="0"/>
          </a:p>
          <a:p>
            <a:pPr lvl="1"/>
            <a:r>
              <a:rPr lang="ko-KR" altLang="en-US" dirty="0"/>
              <a:t>지하를 지나갈 때에는 일반 유닛들도 공격이 가능함</a:t>
            </a:r>
            <a:endParaRPr lang="en-US" altLang="ko-KR" dirty="0"/>
          </a:p>
          <a:p>
            <a:pPr lvl="1"/>
            <a:r>
              <a:rPr lang="ko-KR" altLang="en-US" dirty="0"/>
              <a:t>두더지 종족들은 태생적으로 원거리 공격할 수 없음</a:t>
            </a:r>
            <a:r>
              <a:rPr lang="en-US" altLang="ko-KR" dirty="0"/>
              <a:t>(</a:t>
            </a:r>
            <a:r>
              <a:rPr lang="ko-KR" altLang="en-US" dirty="0"/>
              <a:t>지하로 다님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중간에 다리는 땅으로 지나갈 </a:t>
            </a:r>
            <a:r>
              <a:rPr lang="ko-KR" altLang="en-US"/>
              <a:t>수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25650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34</TotalTime>
  <Words>142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Trebuchet MS</vt:lpstr>
      <vt:lpstr>베를린</vt:lpstr>
      <vt:lpstr>Clach Load</vt:lpstr>
      <vt:lpstr>스토리 설정</vt:lpstr>
      <vt:lpstr>세부 설정</vt:lpstr>
      <vt:lpstr>특수 유닛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Clach Miner</dc:title>
  <dc:creator>hyunwoon kang</dc:creator>
  <cp:lastModifiedBy>hyunwoon kang</cp:lastModifiedBy>
  <cp:revision>4</cp:revision>
  <dcterms:created xsi:type="dcterms:W3CDTF">2017-09-14T09:07:44Z</dcterms:created>
  <dcterms:modified xsi:type="dcterms:W3CDTF">2017-09-14T09:42:06Z</dcterms:modified>
</cp:coreProperties>
</file>