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7" r:id="rId5"/>
    <p:sldId id="262" r:id="rId6"/>
    <p:sldId id="264" r:id="rId8"/>
    <p:sldId id="267" r:id="rId9"/>
    <p:sldId id="303" r:id="rId10"/>
    <p:sldId id="272" r:id="rId11"/>
    <p:sldId id="304" r:id="rId12"/>
    <p:sldId id="289" r:id="rId13"/>
    <p:sldId id="315" r:id="rId14"/>
    <p:sldId id="316" r:id="rId15"/>
    <p:sldId id="317" r:id="rId16"/>
    <p:sldId id="295" r:id="rId17"/>
    <p:sldId id="305" r:id="rId18"/>
    <p:sldId id="306" r:id="rId19"/>
    <p:sldId id="307" r:id="rId20"/>
    <p:sldId id="318" r:id="rId21"/>
    <p:sldId id="266" r:id="rId22"/>
  </p:sldIdLst>
  <p:sldSz cx="9144000" cy="6858000" type="screen4x3"/>
  <p:notesSz cx="6858000" cy="9144000"/>
  <p:custDataLst>
    <p:tags r:id="rId26"/>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7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gs" Target="tags/tag47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4E5D49-73DC-4F12-9286-E1E270B96B4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9.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image" Target="file:///C:\Users\1V994W2\Documents\Tencent%20Files\574576071\FileRecv\&#25340;&#35013;&#32032;&#26448;\&#31616;&#32422;&#28385;&#29256;-28\\08\subject_holdleft_222,0,0_0_staid_full_0.png" TargetMode="External"/><Relationship Id="rId3" Type="http://schemas.openxmlformats.org/officeDocument/2006/relationships/image" Target="../media/image5.png"/><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6.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4.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1.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3.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0.xml"/><Relationship Id="rId2" Type="http://schemas.openxmlformats.org/officeDocument/2006/relationships/tags" Target="../tags/tag79.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8.xml"/><Relationship Id="rId2" Type="http://schemas.openxmlformats.org/officeDocument/2006/relationships/tags" Target="../tags/tag87.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9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6.xml"/><Relationship Id="rId2" Type="http://schemas.openxmlformats.org/officeDocument/2006/relationships/tags" Target="../tags/tag95.xml"/><Relationship Id="rId14" Type="http://schemas.openxmlformats.org/officeDocument/2006/relationships/tags" Target="../tags/tag103.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5.xml"/><Relationship Id="rId2" Type="http://schemas.openxmlformats.org/officeDocument/2006/relationships/tags" Target="../tags/tag104.xml"/><Relationship Id="rId14" Type="http://schemas.openxmlformats.org/officeDocument/2006/relationships/tags" Target="../tags/tag112.xml"/><Relationship Id="rId13" Type="http://schemas.openxmlformats.org/officeDocument/2006/relationships/tags" Target="../tags/tag111.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4.xml"/><Relationship Id="rId2" Type="http://schemas.openxmlformats.org/officeDocument/2006/relationships/tags" Target="../tags/tag113.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25.xml"/><Relationship Id="rId2" Type="http://schemas.openxmlformats.org/officeDocument/2006/relationships/tags" Target="../tags/tag124.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8.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44.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4.png"/><Relationship Id="rId2" Type="http://schemas.openxmlformats.org/officeDocument/2006/relationships/tags" Target="../tags/tag151.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56.xml"/><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64.xml"/><Relationship Id="rId15" Type="http://schemas.openxmlformats.org/officeDocument/2006/relationships/tags" Target="../tags/tag173.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image" Target="file:///C:\Users\1V994W2\Documents\Tencent%20Files\574576071\FileRecv\&#25340;&#35013;&#32032;&#26448;\&#31616;&#32422;&#28385;&#29256;-28\\08\subject_holdleft_222,0,0_0_staid_full_0.png" TargetMode="External"/><Relationship Id="rId3" Type="http://schemas.openxmlformats.org/officeDocument/2006/relationships/image" Target="../media/image5.png"/><Relationship Id="rId2" Type="http://schemas.openxmlformats.org/officeDocument/2006/relationships/tags" Target="../tags/tag174.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83.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9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91.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9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98.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204.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1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10.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1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1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17.xml"/><Relationship Id="rId2" Type="http://schemas.openxmlformats.org/officeDocument/2006/relationships/tags" Target="../tags/tag216.xml"/><Relationship Id="rId13" Type="http://schemas.openxmlformats.org/officeDocument/2006/relationships/tags" Target="../tags/tag223.xml"/><Relationship Id="rId12" Type="http://schemas.openxmlformats.org/officeDocument/2006/relationships/tags" Target="../tags/tag222.xml"/><Relationship Id="rId11" Type="http://schemas.openxmlformats.org/officeDocument/2006/relationships/tags" Target="../tags/tag221.xml"/><Relationship Id="rId10" Type="http://schemas.openxmlformats.org/officeDocument/2006/relationships/tags" Target="../tags/tag220.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25.xml"/><Relationship Id="rId2" Type="http://schemas.openxmlformats.org/officeDocument/2006/relationships/tags" Target="../tags/tag224.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3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33.xml"/><Relationship Id="rId2" Type="http://schemas.openxmlformats.org/officeDocument/2006/relationships/tags" Target="../tags/tag232.xml"/><Relationship Id="rId14" Type="http://schemas.openxmlformats.org/officeDocument/2006/relationships/tags" Target="../tags/tag240.xml"/><Relationship Id="rId13" Type="http://schemas.openxmlformats.org/officeDocument/2006/relationships/tags" Target="../tags/tag239.xml"/><Relationship Id="rId12" Type="http://schemas.openxmlformats.org/officeDocument/2006/relationships/tags" Target="../tags/tag238.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4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4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42.xml"/><Relationship Id="rId2" Type="http://schemas.openxmlformats.org/officeDocument/2006/relationships/tags" Target="../tags/tag241.xml"/><Relationship Id="rId14" Type="http://schemas.openxmlformats.org/officeDocument/2006/relationships/tags" Target="../tags/tag249.xml"/><Relationship Id="rId13" Type="http://schemas.openxmlformats.org/officeDocument/2006/relationships/tags" Target="../tags/tag248.xml"/><Relationship Id="rId12" Type="http://schemas.openxmlformats.org/officeDocument/2006/relationships/tags" Target="../tags/tag247.xml"/><Relationship Id="rId11" Type="http://schemas.openxmlformats.org/officeDocument/2006/relationships/tags" Target="../tags/tag246.xml"/><Relationship Id="rId10" Type="http://schemas.openxmlformats.org/officeDocument/2006/relationships/tags" Target="../tags/tag245.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5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51.xml"/><Relationship Id="rId2" Type="http://schemas.openxmlformats.org/officeDocument/2006/relationships/tags" Target="../tags/tag250.xml"/><Relationship Id="rId16" Type="http://schemas.openxmlformats.org/officeDocument/2006/relationships/tags" Target="../tags/tag260.xml"/><Relationship Id="rId15" Type="http://schemas.openxmlformats.org/officeDocument/2006/relationships/tags" Target="../tags/tag259.xml"/><Relationship Id="rId14" Type="http://schemas.openxmlformats.org/officeDocument/2006/relationships/tags" Target="../tags/tag258.xml"/><Relationship Id="rId13" Type="http://schemas.openxmlformats.org/officeDocument/2006/relationships/tags" Target="../tags/tag257.xml"/><Relationship Id="rId12" Type="http://schemas.openxmlformats.org/officeDocument/2006/relationships/tags" Target="../tags/tag256.xml"/><Relationship Id="rId11" Type="http://schemas.openxmlformats.org/officeDocument/2006/relationships/tags" Target="../tags/tag255.xml"/><Relationship Id="rId10" Type="http://schemas.openxmlformats.org/officeDocument/2006/relationships/tags" Target="../tags/tag254.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2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62.xml"/><Relationship Id="rId2" Type="http://schemas.openxmlformats.org/officeDocument/2006/relationships/tags" Target="../tags/tag261.xml"/><Relationship Id="rId13" Type="http://schemas.openxmlformats.org/officeDocument/2006/relationships/tags" Target="../tags/tag268.xml"/><Relationship Id="rId12" Type="http://schemas.openxmlformats.org/officeDocument/2006/relationships/tags" Target="../tags/tag267.xml"/><Relationship Id="rId11" Type="http://schemas.openxmlformats.org/officeDocument/2006/relationships/tags" Target="../tags/tag266.xml"/><Relationship Id="rId10" Type="http://schemas.openxmlformats.org/officeDocument/2006/relationships/tags" Target="../tags/tag265.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日期占位符 15"/>
          <p:cNvSpPr>
            <a:spLocks noGrp="1"/>
          </p:cNvSpPr>
          <p:nvPr>
            <p:ph type="dt" sz="half" idx="10"/>
            <p:custDataLst>
              <p:tags r:id="rId5"/>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2440543" y="2168843"/>
            <a:ext cx="4262914" cy="1080135"/>
          </a:xfrm>
        </p:spPr>
        <p:txBody>
          <a:bodyPr vert="horz" wrap="square" lIns="90170" tIns="46990" rIns="90170" bIns="0" rtlCol="0" anchor="b" anchorCtr="0">
            <a:normAutofit/>
          </a:bodyPr>
          <a:lstStyle>
            <a:lvl1pPr algn="ctr">
              <a:defRPr lang="zh-CN" altLang="en-US" sz="54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buClrTx/>
              <a:buSzTx/>
              <a:buFontTx/>
            </a:pPr>
            <a:r>
              <a:rPr lang="zh-CN" altLang="en-US" dirty="0"/>
              <a:t>编辑标题</a:t>
            </a:r>
            <a:endParaRPr lang="zh-CN" altLang="en-US" dirty="0"/>
          </a:p>
        </p:txBody>
      </p:sp>
      <p:sp>
        <p:nvSpPr>
          <p:cNvPr id="3" name="副标题 2"/>
          <p:cNvSpPr>
            <a:spLocks noGrp="1"/>
          </p:cNvSpPr>
          <p:nvPr>
            <p:ph type="subTitle" idx="14" hasCustomPrompt="1"/>
            <p:custDataLst>
              <p:tags r:id="rId9"/>
            </p:custDataLst>
          </p:nvPr>
        </p:nvSpPr>
        <p:spPr>
          <a:xfrm>
            <a:off x="2440305" y="3584575"/>
            <a:ext cx="4262914" cy="312420"/>
          </a:xfrm>
        </p:spPr>
        <p:txBody>
          <a:bodyPr vert="horz" wrap="square" lIns="90170" tIns="0" rIns="90170" bIns="46990" rtlCol="0" anchor="t" anchorCtr="0">
            <a:normAutofit/>
          </a:bodyPr>
          <a:lstStyle>
            <a:lvl1pPr marL="0" indent="0" algn="ctr">
              <a:buNone/>
              <a:defRPr lang="zh-CN" altLang="en-US" sz="135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lnSpc>
                <a:spcPct val="120000"/>
              </a:lnSpc>
              <a:spcBef>
                <a:spcPts val="600"/>
              </a:spcBef>
              <a:spcAft>
                <a:spcPts val="0"/>
              </a:spcAft>
              <a:buClrTx/>
              <a:buSzTx/>
            </a:pPr>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502411" y="1626121"/>
            <a:ext cx="8139178"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3048000" y="0"/>
            <a:ext cx="3048000" cy="1781392"/>
          </a:xfrm>
          <a:prstGeom prst="rect">
            <a:avLst/>
          </a:prstGeom>
        </p:spPr>
      </p:pic>
      <p:sp>
        <p:nvSpPr>
          <p:cNvPr id="4" name="日期占位符 3"/>
          <p:cNvSpPr>
            <a:spLocks noGrp="1"/>
          </p:cNvSpPr>
          <p:nvPr>
            <p:ph type="dt" sz="half" idx="10"/>
            <p:custDataLst>
              <p:tags r:id="rId5"/>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8"/>
            </p:custDataLst>
          </p:nvPr>
        </p:nvSpPr>
        <p:spPr>
          <a:xfrm>
            <a:off x="2190513" y="4503896"/>
            <a:ext cx="4762976" cy="839153"/>
          </a:xfrm>
        </p:spPr>
        <p:txBody>
          <a:bodyPr vert="horz" wrap="square" lIns="90170" tIns="0" rIns="90170" bIns="46990" rtlCol="0" anchor="t" anchorCtr="0">
            <a:normAutofit/>
          </a:bodyPr>
          <a:lstStyle>
            <a:lvl1pPr marL="0" indent="0" algn="ctr">
              <a:buNone/>
              <a:defRPr lang="zh-CN" altLang="en-US" sz="1350" spc="200">
                <a:ln>
                  <a:noFill/>
                </a:ln>
                <a:solidFill>
                  <a:schemeClr val="dk1">
                    <a:lumMod val="85000"/>
                    <a:lumOff val="1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spcAft>
                <a:spcPts val="0"/>
              </a:spcAft>
              <a:buClrTx/>
              <a:buSzTx/>
            </a:pPr>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502447"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4679158" y="1626121"/>
            <a:ext cx="3962432" cy="4041680"/>
          </a:xfrm>
        </p:spPr>
        <p:txBody>
          <a:bodyPr wrap="square" lIns="90170" tIns="46990" rIns="90170" bIns="46990">
            <a:normAutofit/>
          </a:bodyPr>
          <a:lstStyle>
            <a:lvl1pPr eaLnBrk="1" fontAlgn="auto" latinLnBrk="0" hangingPunct="1">
              <a:defRPr sz="1200">
                <a:solidFill>
                  <a:schemeClr val="dk1">
                    <a:lumMod val="85000"/>
                    <a:lumOff val="15000"/>
                  </a:schemeClr>
                </a:solidFill>
                <a:latin typeface="Arial" panose="020B0604020202020204" pitchFamily="34" charset="0"/>
                <a:ea typeface="微软雅黑" panose="020B0503020204020204" charset="-122"/>
              </a:defRPr>
            </a:lvl1pPr>
            <a:lvl2pPr eaLnBrk="1" fontAlgn="auto" latinLnBrk="0" hangingPunct="1">
              <a:defRPr sz="1200">
                <a:solidFill>
                  <a:schemeClr val="dk1">
                    <a:lumMod val="85000"/>
                    <a:lumOff val="15000"/>
                  </a:schemeClr>
                </a:solidFill>
                <a:latin typeface="Arial" panose="020B0604020202020204" pitchFamily="34" charset="0"/>
                <a:ea typeface="微软雅黑" panose="020B0503020204020204" charset="-122"/>
              </a:defRPr>
            </a:lvl2pPr>
            <a:lvl3pPr eaLnBrk="1" fontAlgn="auto" latinLnBrk="0" hangingPunct="1">
              <a:defRPr sz="1200">
                <a:solidFill>
                  <a:schemeClr val="dk1">
                    <a:lumMod val="85000"/>
                    <a:lumOff val="15000"/>
                  </a:schemeClr>
                </a:solidFill>
                <a:latin typeface="Arial" panose="020B0604020202020204" pitchFamily="34" charset="0"/>
                <a:ea typeface="微软雅黑" panose="020B0503020204020204" charset="-122"/>
              </a:defRPr>
            </a:lvl3pPr>
            <a:lvl4pPr eaLnBrk="1" fontAlgn="auto" latinLnBrk="0" hangingPunct="1">
              <a:defRPr sz="1200">
                <a:solidFill>
                  <a:schemeClr val="dk1">
                    <a:lumMod val="85000"/>
                    <a:lumOff val="15000"/>
                  </a:schemeClr>
                </a:solidFill>
                <a:latin typeface="Arial" panose="020B0604020202020204" pitchFamily="34" charset="0"/>
                <a:ea typeface="微软雅黑" panose="020B0503020204020204" charset="-122"/>
              </a:defRPr>
            </a:lvl4pPr>
            <a:lvl5pPr eaLnBrk="1" fontAlgn="auto" latinLnBrk="0" hangingPunct="1">
              <a:defRPr sz="120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502447" y="1000133"/>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dk1">
                    <a:lumMod val="85000"/>
                    <a:lumOff val="1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502444" y="2023369"/>
            <a:ext cx="3962400"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4676812" y="1000133"/>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4676812" y="2023369"/>
            <a:ext cx="3962432"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5623560" y="1986073"/>
            <a:ext cx="3291840" cy="2885855"/>
          </a:xfrm>
          <a:prstGeom prst="rect">
            <a:avLst/>
          </a:prstGeom>
        </p:spPr>
      </p:pic>
      <p:sp>
        <p:nvSpPr>
          <p:cNvPr id="6" name="任意多边形 6"/>
          <p:cNvSpPr/>
          <p:nvPr userDrawn="1">
            <p:custDataLst>
              <p:tags r:id="rId5"/>
            </p:custDataLst>
          </p:nvPr>
        </p:nvSpPr>
        <p:spPr>
          <a:xfrm flipH="1">
            <a:off x="0" y="0"/>
            <a:ext cx="5484971"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bg1"/>
              </a:solidFill>
            </a:endParaRPr>
          </a:p>
        </p:txBody>
      </p:sp>
      <p:sp>
        <p:nvSpPr>
          <p:cNvPr id="2" name="标题 1"/>
          <p:cNvSpPr>
            <a:spLocks noGrp="1"/>
          </p:cNvSpPr>
          <p:nvPr>
            <p:ph type="title"/>
            <p:custDataLst>
              <p:tags r:id="rId6"/>
            </p:custDataLst>
          </p:nvPr>
        </p:nvSpPr>
        <p:spPr>
          <a:xfrm>
            <a:off x="502411" y="4984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8"/>
            </p:custDataLst>
          </p:nvPr>
        </p:nvSpPr>
        <p:spPr>
          <a:xfrm>
            <a:off x="502447"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4679194"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竖排标题 1"/>
          <p:cNvSpPr>
            <a:spLocks noGrp="1"/>
          </p:cNvSpPr>
          <p:nvPr>
            <p:ph type="title" orient="vert"/>
            <p:custDataLst>
              <p:tags r:id="rId8"/>
            </p:custDataLst>
          </p:nvPr>
        </p:nvSpPr>
        <p:spPr>
          <a:xfrm>
            <a:off x="7928351" y="162612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502444" y="1626113"/>
            <a:ext cx="7371076" cy="4041680"/>
          </a:xfrm>
        </p:spPr>
        <p:txBody>
          <a:bodyPr vert="eaVert" wrap="square">
            <a:normAutofit/>
          </a:bodyPr>
          <a:lstStyle>
            <a:lvl1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3" name="日期占位符 2"/>
          <p:cNvSpPr>
            <a:spLocks noGrp="1"/>
          </p:cNvSpPr>
          <p:nvPr>
            <p:ph type="dt" sz="half" idx="10"/>
            <p:custDataLst>
              <p:tags r:id="rId8"/>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502447" y="1626121"/>
            <a:ext cx="8139178" cy="404168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vl2pPr>
              <a:defRPr>
                <a:solidFill>
                  <a:schemeClr val="dk1">
                    <a:lumMod val="85000"/>
                    <a:lumOff val="15000"/>
                  </a:schemeClr>
                </a:solidFill>
                <a:latin typeface="Arial" panose="020B0604020202020204" pitchFamily="34" charset="0"/>
                <a:ea typeface="微软雅黑" panose="020B0503020204020204" charset="-122"/>
              </a:defRPr>
            </a:lvl2pPr>
            <a:lvl3pPr>
              <a:defRPr>
                <a:solidFill>
                  <a:schemeClr val="dk1">
                    <a:lumMod val="85000"/>
                    <a:lumOff val="15000"/>
                  </a:schemeClr>
                </a:solidFill>
                <a:latin typeface="Arial" panose="020B0604020202020204" pitchFamily="34" charset="0"/>
                <a:ea typeface="微软雅黑" panose="020B0503020204020204" charset="-122"/>
              </a:defRPr>
            </a:lvl3pPr>
            <a:lvl4pPr>
              <a:defRPr>
                <a:solidFill>
                  <a:schemeClr val="dk1">
                    <a:lumMod val="85000"/>
                    <a:lumOff val="15000"/>
                  </a:schemeClr>
                </a:solidFill>
                <a:latin typeface="Arial" panose="020B0604020202020204" pitchFamily="34" charset="0"/>
                <a:ea typeface="微软雅黑" panose="020B0503020204020204" charset="-122"/>
              </a:defRPr>
            </a:lvl4pPr>
            <a:lvl5pPr>
              <a:defRPr>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日期占位符 2"/>
          <p:cNvSpPr>
            <a:spLocks noGrp="1"/>
          </p:cNvSpPr>
          <p:nvPr>
            <p:ph type="dt" sz="half" idx="10"/>
            <p:custDataLst>
              <p:tags r:id="rId5"/>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2400776" y="2371963"/>
            <a:ext cx="4342448" cy="1049179"/>
          </a:xfrm>
        </p:spPr>
        <p:txBody>
          <a:bodyPr vert="horz" wrap="square" lIns="90170" tIns="46990" rIns="90170" bIns="0" rtlCol="0" anchor="b" anchorCtr="0">
            <a:normAutofit/>
          </a:bodyPr>
          <a:lstStyle>
            <a:lvl1pPr marL="0" indent="0" algn="ctr">
              <a:buFont typeface="Arial" panose="020B0604020202020204" pitchFamily="34" charset="0"/>
              <a:buNone/>
              <a:defRPr lang="zh-CN" altLang="en-US" sz="6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7" name="文本占位符 6"/>
          <p:cNvSpPr>
            <a:spLocks noGrp="1"/>
          </p:cNvSpPr>
          <p:nvPr>
            <p:ph type="body" idx="14" hasCustomPrompt="1"/>
            <p:custDataLst>
              <p:tags r:id="rId9"/>
            </p:custDataLst>
          </p:nvPr>
        </p:nvSpPr>
        <p:spPr>
          <a:xfrm>
            <a:off x="2405063" y="3758724"/>
            <a:ext cx="4333875" cy="336233"/>
          </a:xfrm>
        </p:spPr>
        <p:txBody>
          <a:bodyPr vert="horz" wrap="square" lIns="90170" tIns="0" rIns="90170" bIns="46990" rtlCol="0" anchor="ctr" anchorCtr="0">
            <a:normAutofit/>
          </a:bodyPr>
          <a:lstStyle>
            <a:lvl1pPr marL="0" indent="0" algn="ctr">
              <a:buFont typeface="Arial" panose="020B0604020202020204" pitchFamily="34" charset="0"/>
              <a:buNone/>
              <a:defRPr lang="zh-CN" altLang="en-US" sz="1500" spc="3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lnSpc>
                <a:spcPct val="100000"/>
              </a:lnSpc>
              <a:spcAft>
                <a:spcPts val="0"/>
              </a:spcAft>
              <a:buClrTx/>
              <a:buSzTx/>
            </a:pPr>
            <a:r>
              <a:rPr lang="zh-CN" altLang="en-US" dirty="0"/>
              <a:t>单击此处编辑文本</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8"/>
            </p:custDataLst>
          </p:nvPr>
        </p:nvSpPr>
        <p:spPr>
          <a:xfrm>
            <a:off x="502411" y="498476"/>
            <a:ext cx="8139178" cy="331473"/>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303809"/>
            <a:ext cx="8705888"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hasCustomPrompt="1"/>
            <p:custDataLst>
              <p:tags r:id="rId9"/>
            </p:custDataLst>
          </p:nvPr>
        </p:nvSpPr>
        <p:spPr>
          <a:xfrm>
            <a:off x="961200" y="1339650"/>
            <a:ext cx="7219800" cy="542700"/>
          </a:xfrm>
        </p:spPr>
        <p:txBody>
          <a:bodyPr wrap="square" anchor="ctr">
            <a:normAutofit/>
          </a:bodyPr>
          <a:lstStyle>
            <a:lvl1pPr>
              <a:defRPr sz="24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594250"/>
            <a:ext cx="7219950" cy="2583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3618452" cy="685800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hasCustomPrompt="1"/>
            <p:custDataLst>
              <p:tags r:id="rId6"/>
            </p:custDataLst>
          </p:nvPr>
        </p:nvSpPr>
        <p:spPr>
          <a:xfrm>
            <a:off x="437400" y="880650"/>
            <a:ext cx="2970000" cy="661500"/>
          </a:xfrm>
        </p:spPr>
        <p:txBody>
          <a:bodyPr wrap="square" anchor="ctr" anchorCtr="0">
            <a:normAutofit/>
          </a:bodyPr>
          <a:lstStyle>
            <a:lvl1pPr>
              <a:defRPr sz="27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275650"/>
            <a:ext cx="2967300" cy="3069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05930"/>
            <a:ext cx="4860000" cy="3815953"/>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000" cy="2664333"/>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9"/>
            </p:custDataLst>
          </p:nvPr>
        </p:nvSpPr>
        <p:spPr>
          <a:xfrm>
            <a:off x="459000" y="859500"/>
            <a:ext cx="8232300" cy="469800"/>
          </a:xfrm>
        </p:spPr>
        <p:txBody>
          <a:bodyPr wrap="square" anchor="ctr">
            <a:normAutofit/>
          </a:bodyPr>
          <a:lstStyle>
            <a:lvl1pPr algn="ctr">
              <a:defRPr sz="27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459000" y="1763100"/>
            <a:ext cx="8231981" cy="621000"/>
          </a:xfrm>
        </p:spPr>
        <p:txBody>
          <a:bodyPr wrap="square">
            <a:normAutofit/>
          </a:bodyPr>
          <a:lstStyle>
            <a:lvl1pPr algn="ct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459581" y="3236850"/>
            <a:ext cx="8224200" cy="25731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9144000" cy="1829029"/>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9"/>
            </p:custDataLst>
          </p:nvPr>
        </p:nvSpPr>
        <p:spPr>
          <a:xfrm>
            <a:off x="453600" y="740250"/>
            <a:ext cx="8232300" cy="423900"/>
          </a:xfrm>
        </p:spPr>
        <p:txBody>
          <a:bodyPr wrap="square" anchor="ctr" anchorCtr="0">
            <a:normAutofit/>
          </a:bodyPr>
          <a:lstStyle>
            <a:lvl1pPr algn="ctr">
              <a:defRPr sz="24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082600"/>
            <a:ext cx="8243100" cy="24084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5306850"/>
            <a:ext cx="8251200" cy="7587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9144000" cy="91440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8603932" y="6226492"/>
            <a:ext cx="540068" cy="631507"/>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26492"/>
            <a:ext cx="540068" cy="631507"/>
          </a:xfrm>
          <a:prstGeom prst="rect">
            <a:avLst/>
          </a:prstGeom>
        </p:spPr>
      </p:pic>
      <p:sp>
        <p:nvSpPr>
          <p:cNvPr id="2" name="标题 1"/>
          <p:cNvSpPr>
            <a:spLocks noGrp="1"/>
          </p:cNvSpPr>
          <p:nvPr>
            <p:ph type="title"/>
            <p:custDataLst>
              <p:tags r:id="rId9"/>
            </p:custDataLst>
          </p:nvPr>
        </p:nvSpPr>
        <p:spPr>
          <a:xfrm>
            <a:off x="434700" y="292846"/>
            <a:ext cx="8278200" cy="331473"/>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34700" y="2025000"/>
            <a:ext cx="4006800" cy="21708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4681800" y="2025000"/>
            <a:ext cx="4025700" cy="21708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429300" y="4914450"/>
            <a:ext cx="4006800" cy="585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4689900" y="4910850"/>
            <a:ext cx="4025700" cy="585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7928848" y="5437108"/>
            <a:ext cx="1215152" cy="1420892"/>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437108"/>
            <a:ext cx="1215152" cy="1420892"/>
          </a:xfrm>
          <a:prstGeom prst="rect">
            <a:avLst/>
          </a:prstGeom>
        </p:spPr>
      </p:pic>
      <p:sp>
        <p:nvSpPr>
          <p:cNvPr id="2" name="标题 1"/>
          <p:cNvSpPr>
            <a:spLocks noGrp="1"/>
          </p:cNvSpPr>
          <p:nvPr>
            <p:ph type="title" hasCustomPrompt="1"/>
            <p:custDataLst>
              <p:tags r:id="rId9"/>
            </p:custDataLst>
          </p:nvPr>
        </p:nvSpPr>
        <p:spPr>
          <a:xfrm>
            <a:off x="1142100" y="1637550"/>
            <a:ext cx="6858000" cy="1790100"/>
          </a:xfrm>
        </p:spPr>
        <p:txBody>
          <a:bodyPr wrap="square" anchor="b">
            <a:normAutofit/>
          </a:bodyPr>
          <a:lstStyle>
            <a:lvl1pPr algn="ctr">
              <a:defRPr sz="45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41810" y="4069800"/>
            <a:ext cx="6858000" cy="1242000"/>
          </a:xfrm>
        </p:spPr>
        <p:txBody>
          <a:bodyPr wrap="square">
            <a:normAutofit/>
          </a:bodyPr>
          <a:lstStyle>
            <a:lvl1pPr algn="ct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2440543" y="2348865"/>
            <a:ext cx="4262914" cy="1080135"/>
          </a:xfrm>
        </p:spPr>
        <p:txBody>
          <a:bodyPr vert="horz" wrap="square" lIns="90170" tIns="46990" rIns="90170" bIns="0" rtlCol="0" anchor="b" anchorCtr="0">
            <a:normAutofit/>
          </a:bodyPr>
          <a:lstStyle>
            <a:lvl1pPr algn="ctr">
              <a:defRPr lang="zh-CN" altLang="en-US" sz="72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buClrTx/>
              <a:buSzTx/>
              <a:buFontTx/>
            </a:pPr>
            <a:r>
              <a:rPr lang="zh-CN" altLang="en-US" dirty="0"/>
              <a:t>编辑标题</a:t>
            </a:r>
            <a:endParaRPr lang="zh-CN" altLang="en-US" dirty="0"/>
          </a:p>
        </p:txBody>
      </p:sp>
      <p:sp>
        <p:nvSpPr>
          <p:cNvPr id="3" name="副标题 2"/>
          <p:cNvSpPr>
            <a:spLocks noGrp="1"/>
          </p:cNvSpPr>
          <p:nvPr>
            <p:ph type="subTitle" idx="14" hasCustomPrompt="1"/>
            <p:custDataLst>
              <p:tags r:id="rId9"/>
            </p:custDataLst>
          </p:nvPr>
        </p:nvSpPr>
        <p:spPr>
          <a:xfrm>
            <a:off x="2440305" y="3506629"/>
            <a:ext cx="4262914" cy="312420"/>
          </a:xfrm>
        </p:spPr>
        <p:txBody>
          <a:bodyPr vert="horz" wrap="square" lIns="90170" tIns="0" rIns="90170" bIns="46990" rtlCol="0" anchor="t" anchorCtr="0">
            <a:normAutofit/>
          </a:bodyPr>
          <a:lstStyle>
            <a:lvl1pPr marL="0" indent="0" algn="ctr">
              <a:buNone/>
              <a:defRPr lang="zh-CN" altLang="en-US" sz="18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lnSpc>
                <a:spcPct val="120000"/>
              </a:lnSpc>
              <a:spcBef>
                <a:spcPts val="600"/>
              </a:spcBef>
              <a:spcAft>
                <a:spcPts val="0"/>
              </a:spcAft>
              <a:buClrTx/>
              <a:buSzTx/>
            </a:pPr>
            <a:r>
              <a:rPr lang="zh-CN" altLang="en-US" dirty="0"/>
              <a:t>单击此处编辑副标题</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8"/>
            </p:custDataLst>
          </p:nvPr>
        </p:nvSpPr>
        <p:spPr>
          <a:xfrm>
            <a:off x="502412" y="1189676"/>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502412" y="1571631"/>
            <a:ext cx="8139178" cy="4041680"/>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3048000" y="857250"/>
            <a:ext cx="3048000" cy="133604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8"/>
            </p:custDataLst>
          </p:nvPr>
        </p:nvSpPr>
        <p:spPr>
          <a:xfrm>
            <a:off x="2190513" y="4130278"/>
            <a:ext cx="4762976" cy="839153"/>
          </a:xfrm>
        </p:spPr>
        <p:txBody>
          <a:bodyPr vert="horz" wrap="square" lIns="90170" tIns="0" rIns="90170" bIns="46990" rtlCol="0" anchor="t" anchorCtr="0">
            <a:normAutofit/>
          </a:bodyPr>
          <a:lstStyle>
            <a:lvl1pPr marL="0" indent="0" algn="ctr">
              <a:buNone/>
              <a:defRPr lang="zh-CN" altLang="en-US" sz="1800" spc="200">
                <a:ln>
                  <a:noFill/>
                </a:ln>
                <a:solidFill>
                  <a:schemeClr val="dk1">
                    <a:lumMod val="85000"/>
                    <a:lumOff val="1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spcAft>
                <a:spcPts val="0"/>
              </a:spcAft>
              <a:buClrTx/>
              <a:buSzTx/>
            </a:pPr>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8"/>
            </p:custDataLst>
          </p:nvPr>
        </p:nvSpPr>
        <p:spPr>
          <a:xfrm>
            <a:off x="502412" y="11896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502448" y="1571631"/>
            <a:ext cx="3962432" cy="4041680"/>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4679158" y="1571631"/>
            <a:ext cx="3962432" cy="4041680"/>
          </a:xfrm>
        </p:spPr>
        <p:txBody>
          <a:bodyPr wrap="square" lIns="90170" tIns="46990" rIns="90170" bIns="46990">
            <a:normAutofit/>
          </a:bodyPr>
          <a:lstStyle>
            <a:lvl1pPr eaLnBrk="1" fontAlgn="auto" latinLnBrk="0" hangingPunct="1">
              <a:defRPr sz="1600">
                <a:solidFill>
                  <a:schemeClr val="dk1">
                    <a:lumMod val="85000"/>
                    <a:lumOff val="15000"/>
                  </a:schemeClr>
                </a:solidFill>
                <a:latin typeface="Arial" panose="020B0604020202020204" pitchFamily="34" charset="0"/>
                <a:ea typeface="微软雅黑" panose="020B0503020204020204" charset="-122"/>
              </a:defRPr>
            </a:lvl1pPr>
            <a:lvl2pPr eaLnBrk="1" fontAlgn="auto" latinLnBrk="0" hangingPunct="1">
              <a:defRPr sz="1600">
                <a:solidFill>
                  <a:schemeClr val="dk1">
                    <a:lumMod val="85000"/>
                    <a:lumOff val="15000"/>
                  </a:schemeClr>
                </a:solidFill>
                <a:latin typeface="Arial" panose="020B0604020202020204" pitchFamily="34" charset="0"/>
                <a:ea typeface="微软雅黑" panose="020B0503020204020204" charset="-122"/>
              </a:defRPr>
            </a:lvl2pPr>
            <a:lvl3pPr eaLnBrk="1" fontAlgn="auto" latinLnBrk="0" hangingPunct="1">
              <a:defRPr sz="1600">
                <a:solidFill>
                  <a:schemeClr val="dk1">
                    <a:lumMod val="85000"/>
                    <a:lumOff val="15000"/>
                  </a:schemeClr>
                </a:solidFill>
                <a:latin typeface="Arial" panose="020B0604020202020204" pitchFamily="34" charset="0"/>
                <a:ea typeface="微软雅黑" panose="020B0503020204020204" charset="-122"/>
              </a:defRPr>
            </a:lvl3pPr>
            <a:lvl4pPr eaLnBrk="1" fontAlgn="auto" latinLnBrk="0" hangingPunct="1">
              <a:defRPr sz="1600">
                <a:solidFill>
                  <a:schemeClr val="dk1">
                    <a:lumMod val="85000"/>
                    <a:lumOff val="15000"/>
                  </a:schemeClr>
                </a:solidFill>
                <a:latin typeface="Arial" panose="020B0604020202020204" pitchFamily="34" charset="0"/>
                <a:ea typeface="微软雅黑" panose="020B0503020204020204" charset="-122"/>
              </a:defRPr>
            </a:lvl4pPr>
            <a:lvl5pPr eaLnBrk="1" fontAlgn="auto" latinLnBrk="0" hangingPunct="1">
              <a:defRPr sz="160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8"/>
            </p:custDataLst>
          </p:nvPr>
        </p:nvSpPr>
        <p:spPr>
          <a:xfrm>
            <a:off x="502412" y="11896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502448" y="1571631"/>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dk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502444" y="1912144"/>
            <a:ext cx="3962400" cy="3701064"/>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4676813" y="1571631"/>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4676813" y="1912144"/>
            <a:ext cx="3962432" cy="3701064"/>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5623560" y="1986073"/>
            <a:ext cx="3291840" cy="2885855"/>
          </a:xfrm>
          <a:prstGeom prst="rect">
            <a:avLst/>
          </a:prstGeom>
        </p:spPr>
      </p:pic>
      <p:sp>
        <p:nvSpPr>
          <p:cNvPr id="6" name="任意多边形 6"/>
          <p:cNvSpPr/>
          <p:nvPr userDrawn="1">
            <p:custDataLst>
              <p:tags r:id="rId5"/>
            </p:custDataLst>
          </p:nvPr>
        </p:nvSpPr>
        <p:spPr>
          <a:xfrm flipH="1">
            <a:off x="0" y="857250"/>
            <a:ext cx="5484971" cy="51435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bg1"/>
              </a:solidFill>
            </a:endParaRPr>
          </a:p>
        </p:txBody>
      </p:sp>
      <p:sp>
        <p:nvSpPr>
          <p:cNvPr id="2" name="标题 1"/>
          <p:cNvSpPr>
            <a:spLocks noGrp="1"/>
          </p:cNvSpPr>
          <p:nvPr>
            <p:ph type="title"/>
            <p:custDataLst>
              <p:tags r:id="rId6"/>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8"/>
            </p:custDataLst>
          </p:nvPr>
        </p:nvSpPr>
        <p:spPr>
          <a:xfrm>
            <a:off x="502448" y="11896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502448" y="157163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4679194" y="1571631"/>
            <a:ext cx="3962432" cy="4041680"/>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竖排标题 1"/>
          <p:cNvSpPr>
            <a:spLocks noGrp="1"/>
          </p:cNvSpPr>
          <p:nvPr>
            <p:ph type="title" orient="vert"/>
            <p:custDataLst>
              <p:tags r:id="rId8"/>
            </p:custDataLst>
          </p:nvPr>
        </p:nvSpPr>
        <p:spPr>
          <a:xfrm>
            <a:off x="7928351" y="157163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502444" y="1571625"/>
            <a:ext cx="7371076" cy="4041680"/>
          </a:xfrm>
        </p:spPr>
        <p:txBody>
          <a:bodyPr vert="eaVert" wrap="square">
            <a:normAutofit/>
          </a:bodyPr>
          <a:lstStyle>
            <a:lvl1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502448" y="1571631"/>
            <a:ext cx="8139178" cy="404168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vl2pPr>
              <a:defRPr>
                <a:solidFill>
                  <a:schemeClr val="dk1">
                    <a:lumMod val="85000"/>
                    <a:lumOff val="15000"/>
                  </a:schemeClr>
                </a:solidFill>
                <a:latin typeface="Arial" panose="020B0604020202020204" pitchFamily="34" charset="0"/>
                <a:ea typeface="微软雅黑" panose="020B0503020204020204" charset="-122"/>
              </a:defRPr>
            </a:lvl2pPr>
            <a:lvl3pPr>
              <a:defRPr>
                <a:solidFill>
                  <a:schemeClr val="dk1">
                    <a:lumMod val="85000"/>
                    <a:lumOff val="15000"/>
                  </a:schemeClr>
                </a:solidFill>
                <a:latin typeface="Arial" panose="020B0604020202020204" pitchFamily="34" charset="0"/>
                <a:ea typeface="微软雅黑" panose="020B0503020204020204" charset="-122"/>
              </a:defRPr>
            </a:lvl3pPr>
            <a:lvl4pPr>
              <a:defRPr>
                <a:solidFill>
                  <a:schemeClr val="dk1">
                    <a:lumMod val="85000"/>
                    <a:lumOff val="15000"/>
                  </a:schemeClr>
                </a:solidFill>
                <a:latin typeface="Arial" panose="020B0604020202020204" pitchFamily="34" charset="0"/>
                <a:ea typeface="微软雅黑" panose="020B0503020204020204" charset="-122"/>
              </a:defRPr>
            </a:lvl4pPr>
            <a:lvl5pPr>
              <a:defRPr>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2400776" y="2505075"/>
            <a:ext cx="4342448" cy="1049179"/>
          </a:xfrm>
        </p:spPr>
        <p:txBody>
          <a:bodyPr vert="horz" wrap="square" lIns="90170" tIns="46990" rIns="90170" bIns="0" rtlCol="0" anchor="b" anchorCtr="0">
            <a:normAutofit/>
          </a:bodyPr>
          <a:lstStyle>
            <a:lvl1pPr marL="0" indent="0" algn="ctr">
              <a:buFont typeface="Arial" panose="020B0604020202020204" pitchFamily="34" charset="0"/>
              <a:buNone/>
              <a:defRPr lang="zh-CN" altLang="en-US" sz="8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7" name="文本占位符 6"/>
          <p:cNvSpPr>
            <a:spLocks noGrp="1"/>
          </p:cNvSpPr>
          <p:nvPr>
            <p:ph type="body" idx="14" hasCustomPrompt="1"/>
            <p:custDataLst>
              <p:tags r:id="rId9"/>
            </p:custDataLst>
          </p:nvPr>
        </p:nvSpPr>
        <p:spPr>
          <a:xfrm>
            <a:off x="2405063" y="3634264"/>
            <a:ext cx="4333875" cy="336233"/>
          </a:xfrm>
        </p:spPr>
        <p:txBody>
          <a:bodyPr vert="horz" wrap="square" lIns="90170" tIns="0" rIns="90170" bIns="46990" rtlCol="0" anchor="ctr" anchorCtr="0">
            <a:normAutofit/>
          </a:bodyPr>
          <a:lstStyle>
            <a:lvl1pPr marL="0" indent="0" algn="ctr">
              <a:buFont typeface="Arial" panose="020B0604020202020204" pitchFamily="34" charset="0"/>
              <a:buNone/>
              <a:defRPr lang="zh-CN" altLang="en-US" sz="2000" spc="3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lnSpc>
                <a:spcPct val="100000"/>
              </a:lnSpc>
              <a:spcAft>
                <a:spcPts val="0"/>
              </a:spcAft>
              <a:buClrTx/>
              <a:buSzTx/>
            </a:pPr>
            <a:r>
              <a:rPr lang="zh-CN" altLang="en-US" dirty="0"/>
              <a:t>单击此处编辑文本</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1085107"/>
            <a:ext cx="8705888" cy="4687787"/>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hasCustomPrompt="1"/>
            <p:custDataLst>
              <p:tags r:id="rId9"/>
            </p:custDataLst>
          </p:nvPr>
        </p:nvSpPr>
        <p:spPr>
          <a:xfrm>
            <a:off x="961200" y="1794150"/>
            <a:ext cx="7219800" cy="542700"/>
          </a:xfrm>
        </p:spPr>
        <p:txBody>
          <a:bodyPr wrap="square" anchor="ctr">
            <a:normAutofit/>
          </a:bodyPr>
          <a:lstStyle>
            <a:lvl1pPr>
              <a:defRPr sz="32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479950"/>
            <a:ext cx="7219950" cy="2583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857250"/>
            <a:ext cx="3618452" cy="514350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hasCustomPrompt="1"/>
            <p:custDataLst>
              <p:tags r:id="rId6"/>
            </p:custDataLst>
          </p:nvPr>
        </p:nvSpPr>
        <p:spPr>
          <a:xfrm>
            <a:off x="437400" y="1435050"/>
            <a:ext cx="2970000" cy="661500"/>
          </a:xfrm>
        </p:spPr>
        <p:txBody>
          <a:bodyPr wrap="square" anchor="ctr" anchorCtr="0">
            <a:normAutofit/>
          </a:bodyPr>
          <a:lstStyle>
            <a:lvl1pPr>
              <a:defRPr sz="36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180250"/>
            <a:ext cx="2967300" cy="3069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34704"/>
            <a:ext cx="4860000" cy="3815953"/>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857250"/>
            <a:ext cx="9144000" cy="199825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9"/>
            </p:custDataLst>
          </p:nvPr>
        </p:nvSpPr>
        <p:spPr>
          <a:xfrm>
            <a:off x="459000" y="1443150"/>
            <a:ext cx="8232300" cy="469800"/>
          </a:xfrm>
        </p:spPr>
        <p:txBody>
          <a:bodyPr wrap="square" anchor="ctr">
            <a:normAutofit/>
          </a:bodyPr>
          <a:lstStyle>
            <a:lvl1pPr algn="ctr">
              <a:defRPr sz="36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459000" y="2101950"/>
            <a:ext cx="8231981" cy="621000"/>
          </a:xfrm>
        </p:spPr>
        <p:txBody>
          <a:bodyPr wrap="square">
            <a:normAutofit/>
          </a:bodyPr>
          <a:lstStyle>
            <a:lvl1pPr algn="ct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459581" y="2963250"/>
            <a:ext cx="8224200" cy="25731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4628978"/>
            <a:ext cx="9144000" cy="137177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9"/>
            </p:custDataLst>
          </p:nvPr>
        </p:nvSpPr>
        <p:spPr>
          <a:xfrm>
            <a:off x="453600" y="1359450"/>
            <a:ext cx="8232300" cy="423900"/>
          </a:xfrm>
        </p:spPr>
        <p:txBody>
          <a:bodyPr wrap="square" anchor="ctr" anchorCtr="0">
            <a:normAutofit/>
          </a:bodyPr>
          <a:lstStyle>
            <a:lvl1pPr algn="ctr">
              <a:defRPr sz="32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118150"/>
            <a:ext cx="8243100" cy="24084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4742550"/>
            <a:ext cx="8251200" cy="7587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857250"/>
            <a:ext cx="9144000" cy="68580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8603933" y="5527119"/>
            <a:ext cx="540068" cy="473630"/>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527119"/>
            <a:ext cx="540068" cy="473630"/>
          </a:xfrm>
          <a:prstGeom prst="rect">
            <a:avLst/>
          </a:prstGeom>
        </p:spPr>
      </p:pic>
      <p:sp>
        <p:nvSpPr>
          <p:cNvPr id="2" name="标题 1"/>
          <p:cNvSpPr>
            <a:spLocks noGrp="1"/>
          </p:cNvSpPr>
          <p:nvPr>
            <p:ph type="title"/>
            <p:custDataLst>
              <p:tags r:id="rId9"/>
            </p:custDataLst>
          </p:nvPr>
        </p:nvSpPr>
        <p:spPr>
          <a:xfrm>
            <a:off x="434700" y="1035450"/>
            <a:ext cx="8278200" cy="331473"/>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34700" y="2104650"/>
            <a:ext cx="4006800" cy="21708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4681800" y="2104650"/>
            <a:ext cx="4025700" cy="21708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429300" y="4469850"/>
            <a:ext cx="4006800" cy="585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4689900" y="4467150"/>
            <a:ext cx="4025700" cy="585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7928848" y="4935081"/>
            <a:ext cx="1215152" cy="1065669"/>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4935081"/>
            <a:ext cx="1215152" cy="1065669"/>
          </a:xfrm>
          <a:prstGeom prst="rect">
            <a:avLst/>
          </a:prstGeom>
        </p:spPr>
      </p:pic>
      <p:sp>
        <p:nvSpPr>
          <p:cNvPr id="2" name="标题 1"/>
          <p:cNvSpPr>
            <a:spLocks noGrp="1"/>
          </p:cNvSpPr>
          <p:nvPr>
            <p:ph type="title" hasCustomPrompt="1"/>
            <p:custDataLst>
              <p:tags r:id="rId9"/>
            </p:custDataLst>
          </p:nvPr>
        </p:nvSpPr>
        <p:spPr>
          <a:xfrm>
            <a:off x="1142100" y="1861650"/>
            <a:ext cx="6858000" cy="1790100"/>
          </a:xfrm>
        </p:spPr>
        <p:txBody>
          <a:bodyPr wrap="square" anchor="b">
            <a:normAutofit/>
          </a:bodyPr>
          <a:lstStyle>
            <a:lvl1pPr algn="ctr">
              <a:defRPr sz="60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41810" y="3754350"/>
            <a:ext cx="6858000" cy="1242000"/>
          </a:xfrm>
        </p:spPr>
        <p:txBody>
          <a:bodyPr wrap="square">
            <a:normAutofit/>
          </a:bodyPr>
          <a:lstStyle>
            <a:lvl1pPr algn="ct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37.xml"/><Relationship Id="rId23" Type="http://schemas.openxmlformats.org/officeDocument/2006/relationships/tags" Target="../tags/tag136.xml"/><Relationship Id="rId22" Type="http://schemas.openxmlformats.org/officeDocument/2006/relationships/tags" Target="../tags/tag135.xml"/><Relationship Id="rId21" Type="http://schemas.openxmlformats.org/officeDocument/2006/relationships/tags" Target="../tags/tag134.xml"/><Relationship Id="rId20" Type="http://schemas.openxmlformats.org/officeDocument/2006/relationships/tags" Target="../tags/tag133.xml"/><Relationship Id="rId2" Type="http://schemas.openxmlformats.org/officeDocument/2006/relationships/slideLayout" Target="../slideLayouts/slideLayout13.xml"/><Relationship Id="rId19" Type="http://schemas.openxmlformats.org/officeDocument/2006/relationships/tags" Target="../tags/tag132.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274.xml"/><Relationship Id="rId23" Type="http://schemas.openxmlformats.org/officeDocument/2006/relationships/tags" Target="../tags/tag273.xml"/><Relationship Id="rId22" Type="http://schemas.openxmlformats.org/officeDocument/2006/relationships/tags" Target="../tags/tag272.xml"/><Relationship Id="rId21" Type="http://schemas.openxmlformats.org/officeDocument/2006/relationships/tags" Target="../tags/tag271.xml"/><Relationship Id="rId20" Type="http://schemas.openxmlformats.org/officeDocument/2006/relationships/tags" Target="../tags/tag270.xml"/><Relationship Id="rId2" Type="http://schemas.openxmlformats.org/officeDocument/2006/relationships/slideLayout" Target="../slideLayouts/slideLayout31.xml"/><Relationship Id="rId19" Type="http://schemas.openxmlformats.org/officeDocument/2006/relationships/tags" Target="../tags/tag269.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900">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900">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900">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dk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1200">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1200">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1200">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dk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s>
</file>

<file path=ppt/slides/_rels/slide10.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359.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tags" Target="../tags/tag355.xml"/><Relationship Id="rId14" Type="http://schemas.openxmlformats.org/officeDocument/2006/relationships/slideLayout" Target="../slideLayouts/slideLayout36.xml"/><Relationship Id="rId13" Type="http://schemas.openxmlformats.org/officeDocument/2006/relationships/tags" Target="../tags/tag361.xml"/><Relationship Id="rId12" Type="http://schemas.openxmlformats.org/officeDocument/2006/relationships/image" Target="../media/image7.png"/><Relationship Id="rId11" Type="http://schemas.openxmlformats.org/officeDocument/2006/relationships/tags" Target="../tags/tag360.xml"/><Relationship Id="rId10"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354.xml"/></Relationships>
</file>

<file path=ppt/slides/_rels/slide1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367.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366.xml"/><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tags" Target="../tags/tag363.xml"/><Relationship Id="rId12" Type="http://schemas.openxmlformats.org/officeDocument/2006/relationships/slideLayout" Target="../slideLayouts/slideLayout36.xml"/><Relationship Id="rId11" Type="http://schemas.openxmlformats.org/officeDocument/2006/relationships/tags" Target="../tags/tag368.xml"/><Relationship Id="rId10"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362.xml"/></Relationships>
</file>

<file path=ppt/slides/_rels/slide12.xml.rels><?xml version="1.0" encoding="UTF-8" standalone="yes"?>
<Relationships xmlns="http://schemas.openxmlformats.org/package/2006/relationships"><Relationship Id="rId9" Type="http://schemas.openxmlformats.org/officeDocument/2006/relationships/tags" Target="../tags/tag373.xml"/><Relationship Id="rId8" Type="http://schemas.openxmlformats.org/officeDocument/2006/relationships/tags" Target="../tags/tag37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9" Type="http://schemas.openxmlformats.org/officeDocument/2006/relationships/slideLayout" Target="../slideLayouts/slideLayout36.xml"/><Relationship Id="rId58" Type="http://schemas.openxmlformats.org/officeDocument/2006/relationships/tags" Target="../tags/tag422.xml"/><Relationship Id="rId57" Type="http://schemas.openxmlformats.org/officeDocument/2006/relationships/tags" Target="../tags/tag421.xml"/><Relationship Id="rId56" Type="http://schemas.openxmlformats.org/officeDocument/2006/relationships/tags" Target="../tags/tag420.xml"/><Relationship Id="rId55" Type="http://schemas.openxmlformats.org/officeDocument/2006/relationships/tags" Target="../tags/tag419.xml"/><Relationship Id="rId54" Type="http://schemas.openxmlformats.org/officeDocument/2006/relationships/tags" Target="../tags/tag418.xml"/><Relationship Id="rId53" Type="http://schemas.openxmlformats.org/officeDocument/2006/relationships/tags" Target="../tags/tag417.xml"/><Relationship Id="rId52" Type="http://schemas.openxmlformats.org/officeDocument/2006/relationships/tags" Target="../tags/tag416.xml"/><Relationship Id="rId51" Type="http://schemas.openxmlformats.org/officeDocument/2006/relationships/tags" Target="../tags/tag415.xml"/><Relationship Id="rId50" Type="http://schemas.openxmlformats.org/officeDocument/2006/relationships/tags" Target="../tags/tag414.xml"/><Relationship Id="rId5" Type="http://schemas.openxmlformats.org/officeDocument/2006/relationships/tags" Target="../tags/tag371.xml"/><Relationship Id="rId49" Type="http://schemas.openxmlformats.org/officeDocument/2006/relationships/tags" Target="../tags/tag413.xml"/><Relationship Id="rId48" Type="http://schemas.openxmlformats.org/officeDocument/2006/relationships/tags" Target="../tags/tag412.xml"/><Relationship Id="rId47" Type="http://schemas.openxmlformats.org/officeDocument/2006/relationships/tags" Target="../tags/tag411.xml"/><Relationship Id="rId46" Type="http://schemas.openxmlformats.org/officeDocument/2006/relationships/tags" Target="../tags/tag410.xml"/><Relationship Id="rId45" Type="http://schemas.openxmlformats.org/officeDocument/2006/relationships/tags" Target="../tags/tag409.xml"/><Relationship Id="rId44" Type="http://schemas.openxmlformats.org/officeDocument/2006/relationships/tags" Target="../tags/tag408.xml"/><Relationship Id="rId43" Type="http://schemas.openxmlformats.org/officeDocument/2006/relationships/tags" Target="../tags/tag407.xml"/><Relationship Id="rId42" Type="http://schemas.openxmlformats.org/officeDocument/2006/relationships/tags" Target="../tags/tag406.xml"/><Relationship Id="rId41" Type="http://schemas.openxmlformats.org/officeDocument/2006/relationships/tags" Target="../tags/tag405.xml"/><Relationship Id="rId40" Type="http://schemas.openxmlformats.org/officeDocument/2006/relationships/tags" Target="../tags/tag404.xml"/><Relationship Id="rId4" Type="http://schemas.openxmlformats.org/officeDocument/2006/relationships/image" Target="file:///C:\Users\1V994W2\PycharmProjects\PPT_Background_Generation/pic_temp/0_pic_quater_left_up.png" TargetMode="External"/><Relationship Id="rId39" Type="http://schemas.openxmlformats.org/officeDocument/2006/relationships/tags" Target="../tags/tag403.xml"/><Relationship Id="rId38" Type="http://schemas.openxmlformats.org/officeDocument/2006/relationships/tags" Target="../tags/tag402.xml"/><Relationship Id="rId37" Type="http://schemas.openxmlformats.org/officeDocument/2006/relationships/tags" Target="../tags/tag401.xml"/><Relationship Id="rId36" Type="http://schemas.openxmlformats.org/officeDocument/2006/relationships/tags" Target="../tags/tag400.xml"/><Relationship Id="rId35" Type="http://schemas.openxmlformats.org/officeDocument/2006/relationships/tags" Target="../tags/tag399.xml"/><Relationship Id="rId34" Type="http://schemas.openxmlformats.org/officeDocument/2006/relationships/tags" Target="../tags/tag398.xml"/><Relationship Id="rId33" Type="http://schemas.openxmlformats.org/officeDocument/2006/relationships/tags" Target="../tags/tag397.xml"/><Relationship Id="rId32" Type="http://schemas.openxmlformats.org/officeDocument/2006/relationships/tags" Target="../tags/tag396.xml"/><Relationship Id="rId31" Type="http://schemas.openxmlformats.org/officeDocument/2006/relationships/tags" Target="../tags/tag395.xml"/><Relationship Id="rId30" Type="http://schemas.openxmlformats.org/officeDocument/2006/relationships/tags" Target="../tags/tag394.xml"/><Relationship Id="rId3" Type="http://schemas.openxmlformats.org/officeDocument/2006/relationships/image" Target="../media/image2.png"/><Relationship Id="rId29" Type="http://schemas.openxmlformats.org/officeDocument/2006/relationships/tags" Target="../tags/tag393.xml"/><Relationship Id="rId28" Type="http://schemas.openxmlformats.org/officeDocument/2006/relationships/tags" Target="../tags/tag392.xml"/><Relationship Id="rId27" Type="http://schemas.openxmlformats.org/officeDocument/2006/relationships/tags" Target="../tags/tag391.xml"/><Relationship Id="rId26" Type="http://schemas.openxmlformats.org/officeDocument/2006/relationships/tags" Target="../tags/tag390.xml"/><Relationship Id="rId25" Type="http://schemas.openxmlformats.org/officeDocument/2006/relationships/tags" Target="../tags/tag389.xml"/><Relationship Id="rId24" Type="http://schemas.openxmlformats.org/officeDocument/2006/relationships/tags" Target="../tags/tag388.xml"/><Relationship Id="rId23" Type="http://schemas.openxmlformats.org/officeDocument/2006/relationships/tags" Target="../tags/tag387.xml"/><Relationship Id="rId22" Type="http://schemas.openxmlformats.org/officeDocument/2006/relationships/tags" Target="../tags/tag386.xml"/><Relationship Id="rId21" Type="http://schemas.openxmlformats.org/officeDocument/2006/relationships/tags" Target="../tags/tag385.xml"/><Relationship Id="rId20" Type="http://schemas.openxmlformats.org/officeDocument/2006/relationships/tags" Target="../tags/tag384.xml"/><Relationship Id="rId2" Type="http://schemas.openxmlformats.org/officeDocument/2006/relationships/tags" Target="../tags/tag370.xml"/><Relationship Id="rId19" Type="http://schemas.openxmlformats.org/officeDocument/2006/relationships/tags" Target="../tags/tag383.xml"/><Relationship Id="rId18" Type="http://schemas.openxmlformats.org/officeDocument/2006/relationships/tags" Target="../tags/tag382.xml"/><Relationship Id="rId17" Type="http://schemas.openxmlformats.org/officeDocument/2006/relationships/tags" Target="../tags/tag381.xml"/><Relationship Id="rId16" Type="http://schemas.openxmlformats.org/officeDocument/2006/relationships/tags" Target="../tags/tag380.xml"/><Relationship Id="rId15" Type="http://schemas.openxmlformats.org/officeDocument/2006/relationships/tags" Target="../tags/tag379.xml"/><Relationship Id="rId14" Type="http://schemas.openxmlformats.org/officeDocument/2006/relationships/tags" Target="../tags/tag378.xml"/><Relationship Id="rId13" Type="http://schemas.openxmlformats.org/officeDocument/2006/relationships/tags" Target="../tags/tag377.xml"/><Relationship Id="rId12" Type="http://schemas.openxmlformats.org/officeDocument/2006/relationships/tags" Target="../tags/tag376.xml"/><Relationship Id="rId11" Type="http://schemas.openxmlformats.org/officeDocument/2006/relationships/tags" Target="../tags/tag375.xml"/><Relationship Id="rId10" Type="http://schemas.openxmlformats.org/officeDocument/2006/relationships/tags" Target="../tags/tag374.xml"/><Relationship Id="rId1" Type="http://schemas.openxmlformats.org/officeDocument/2006/relationships/tags" Target="../tags/tag369.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2.xml"/><Relationship Id="rId2" Type="http://schemas.openxmlformats.org/officeDocument/2006/relationships/tags" Target="../tags/tag424.xml"/><Relationship Id="rId1" Type="http://schemas.openxmlformats.org/officeDocument/2006/relationships/tags" Target="../tags/tag423.xml"/></Relationships>
</file>

<file path=ppt/slides/_rels/slide14.xml.rels><?xml version="1.0" encoding="UTF-8" standalone="yes"?>
<Relationships xmlns="http://schemas.openxmlformats.org/package/2006/relationships"><Relationship Id="rId9" Type="http://schemas.openxmlformats.org/officeDocument/2006/relationships/tags" Target="../tags/tag433.xml"/><Relationship Id="rId8" Type="http://schemas.openxmlformats.org/officeDocument/2006/relationships/tags" Target="../tags/tag432.xml"/><Relationship Id="rId7" Type="http://schemas.openxmlformats.org/officeDocument/2006/relationships/tags" Target="../tags/tag431.xml"/><Relationship Id="rId6" Type="http://schemas.openxmlformats.org/officeDocument/2006/relationships/tags" Target="../tags/tag430.xml"/><Relationship Id="rId5" Type="http://schemas.openxmlformats.org/officeDocument/2006/relationships/tags" Target="../tags/tag429.xml"/><Relationship Id="rId4" Type="http://schemas.openxmlformats.org/officeDocument/2006/relationships/tags" Target="../tags/tag428.xml"/><Relationship Id="rId3" Type="http://schemas.openxmlformats.org/officeDocument/2006/relationships/tags" Target="../tags/tag427.xml"/><Relationship Id="rId24" Type="http://schemas.openxmlformats.org/officeDocument/2006/relationships/slideLayout" Target="../slideLayouts/slideLayout36.xml"/><Relationship Id="rId23" Type="http://schemas.openxmlformats.org/officeDocument/2006/relationships/tags" Target="../tags/tag443.xml"/><Relationship Id="rId22" Type="http://schemas.openxmlformats.org/officeDocument/2006/relationships/image" Target="file:///C:\Users\1V994W2\PycharmProjects\PPT_Background_Generation/pic_temp/1_pic_quater_right_up.png" TargetMode="External"/><Relationship Id="rId21" Type="http://schemas.openxmlformats.org/officeDocument/2006/relationships/image" Target="../media/image3.png"/><Relationship Id="rId20" Type="http://schemas.openxmlformats.org/officeDocument/2006/relationships/tags" Target="../tags/tag442.xml"/><Relationship Id="rId2" Type="http://schemas.openxmlformats.org/officeDocument/2006/relationships/tags" Target="../tags/tag426.xml"/><Relationship Id="rId19" Type="http://schemas.openxmlformats.org/officeDocument/2006/relationships/image" Target="file:///C:\Users\1V994W2\PycharmProjects\PPT_Background_Generation/pic_temp/0_pic_quater_left_up.png" TargetMode="External"/><Relationship Id="rId18" Type="http://schemas.openxmlformats.org/officeDocument/2006/relationships/image" Target="../media/image2.png"/><Relationship Id="rId17" Type="http://schemas.openxmlformats.org/officeDocument/2006/relationships/tags" Target="../tags/tag441.xml"/><Relationship Id="rId16" Type="http://schemas.openxmlformats.org/officeDocument/2006/relationships/tags" Target="../tags/tag440.xml"/><Relationship Id="rId15" Type="http://schemas.openxmlformats.org/officeDocument/2006/relationships/tags" Target="../tags/tag439.xml"/><Relationship Id="rId14" Type="http://schemas.openxmlformats.org/officeDocument/2006/relationships/tags" Target="../tags/tag438.xml"/><Relationship Id="rId13" Type="http://schemas.openxmlformats.org/officeDocument/2006/relationships/tags" Target="../tags/tag437.xml"/><Relationship Id="rId12" Type="http://schemas.openxmlformats.org/officeDocument/2006/relationships/tags" Target="../tags/tag436.xml"/><Relationship Id="rId11" Type="http://schemas.openxmlformats.org/officeDocument/2006/relationships/tags" Target="../tags/tag435.xml"/><Relationship Id="rId10" Type="http://schemas.openxmlformats.org/officeDocument/2006/relationships/tags" Target="../tags/tag434.xml"/><Relationship Id="rId1" Type="http://schemas.openxmlformats.org/officeDocument/2006/relationships/tags" Target="../tags/tag425.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2.xml"/><Relationship Id="rId2" Type="http://schemas.openxmlformats.org/officeDocument/2006/relationships/tags" Target="../tags/tag445.xml"/><Relationship Id="rId1" Type="http://schemas.openxmlformats.org/officeDocument/2006/relationships/tags" Target="../tags/tag444.xml"/></Relationships>
</file>

<file path=ppt/slides/_rels/slide16.xml.rels><?xml version="1.0" encoding="UTF-8" standalone="yes"?>
<Relationships xmlns="http://schemas.openxmlformats.org/package/2006/relationships"><Relationship Id="rId9" Type="http://schemas.openxmlformats.org/officeDocument/2006/relationships/tags" Target="../tags/tag454.xml"/><Relationship Id="rId8" Type="http://schemas.openxmlformats.org/officeDocument/2006/relationships/tags" Target="../tags/tag453.xml"/><Relationship Id="rId7" Type="http://schemas.openxmlformats.org/officeDocument/2006/relationships/tags" Target="../tags/tag452.xml"/><Relationship Id="rId6" Type="http://schemas.openxmlformats.org/officeDocument/2006/relationships/tags" Target="../tags/tag451.xml"/><Relationship Id="rId5" Type="http://schemas.openxmlformats.org/officeDocument/2006/relationships/tags" Target="../tags/tag450.xml"/><Relationship Id="rId4" Type="http://schemas.openxmlformats.org/officeDocument/2006/relationships/tags" Target="../tags/tag449.xml"/><Relationship Id="rId3" Type="http://schemas.openxmlformats.org/officeDocument/2006/relationships/tags" Target="../tags/tag448.xml"/><Relationship Id="rId24" Type="http://schemas.openxmlformats.org/officeDocument/2006/relationships/slideLayout" Target="../slideLayouts/slideLayout36.xml"/><Relationship Id="rId23" Type="http://schemas.openxmlformats.org/officeDocument/2006/relationships/tags" Target="../tags/tag464.xml"/><Relationship Id="rId22" Type="http://schemas.openxmlformats.org/officeDocument/2006/relationships/image" Target="file:///C:\Users\1V994W2\PycharmProjects\PPT_Background_Generation/pic_temp/1_pic_quater_right_up.png" TargetMode="External"/><Relationship Id="rId21" Type="http://schemas.openxmlformats.org/officeDocument/2006/relationships/image" Target="../media/image3.png"/><Relationship Id="rId20" Type="http://schemas.openxmlformats.org/officeDocument/2006/relationships/tags" Target="../tags/tag463.xml"/><Relationship Id="rId2" Type="http://schemas.openxmlformats.org/officeDocument/2006/relationships/tags" Target="../tags/tag447.xml"/><Relationship Id="rId19" Type="http://schemas.openxmlformats.org/officeDocument/2006/relationships/image" Target="file:///C:\Users\1V994W2\PycharmProjects\PPT_Background_Generation/pic_temp/0_pic_quater_left_up.png" TargetMode="External"/><Relationship Id="rId18" Type="http://schemas.openxmlformats.org/officeDocument/2006/relationships/image" Target="../media/image2.png"/><Relationship Id="rId17" Type="http://schemas.openxmlformats.org/officeDocument/2006/relationships/tags" Target="../tags/tag462.xml"/><Relationship Id="rId16" Type="http://schemas.openxmlformats.org/officeDocument/2006/relationships/tags" Target="../tags/tag461.xml"/><Relationship Id="rId15" Type="http://schemas.openxmlformats.org/officeDocument/2006/relationships/tags" Target="../tags/tag460.xml"/><Relationship Id="rId14" Type="http://schemas.openxmlformats.org/officeDocument/2006/relationships/tags" Target="../tags/tag459.xml"/><Relationship Id="rId13" Type="http://schemas.openxmlformats.org/officeDocument/2006/relationships/tags" Target="../tags/tag458.xml"/><Relationship Id="rId12" Type="http://schemas.openxmlformats.org/officeDocument/2006/relationships/tags" Target="../tags/tag457.xml"/><Relationship Id="rId11" Type="http://schemas.openxmlformats.org/officeDocument/2006/relationships/tags" Target="../tags/tag456.xml"/><Relationship Id="rId10" Type="http://schemas.openxmlformats.org/officeDocument/2006/relationships/tags" Target="../tags/tag455.xml"/><Relationship Id="rId1" Type="http://schemas.openxmlformats.org/officeDocument/2006/relationships/tags" Target="../tags/tag446.xml"/></Relationships>
</file>

<file path=ppt/slides/_rels/slide17.xml.rels><?xml version="1.0" encoding="UTF-8" standalone="yes"?>
<Relationships xmlns="http://schemas.openxmlformats.org/package/2006/relationships"><Relationship Id="rId9" Type="http://schemas.openxmlformats.org/officeDocument/2006/relationships/image" Target="../media/image8.jpeg"/><Relationship Id="rId8" Type="http://schemas.openxmlformats.org/officeDocument/2006/relationships/tags" Target="../tags/tag46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6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66.xml"/><Relationship Id="rId12" Type="http://schemas.openxmlformats.org/officeDocument/2006/relationships/slideLayout" Target="../slideLayouts/slideLayout36.xml"/><Relationship Id="rId11" Type="http://schemas.openxmlformats.org/officeDocument/2006/relationships/tags" Target="../tags/tag470.xml"/><Relationship Id="rId10" Type="http://schemas.openxmlformats.org/officeDocument/2006/relationships/tags" Target="../tags/tag469.xml"/><Relationship Id="rId1" Type="http://schemas.openxmlformats.org/officeDocument/2006/relationships/tags" Target="../tags/tag465.xml"/></Relationships>
</file>

<file path=ppt/slides/_rels/slide2.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tags" Target="../tags/tag284.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9" Type="http://schemas.openxmlformats.org/officeDocument/2006/relationships/notesSlide" Target="../notesSlides/notesSlide1.xml"/><Relationship Id="rId18" Type="http://schemas.openxmlformats.org/officeDocument/2006/relationships/slideLayout" Target="../slideLayouts/slideLayout35.xml"/><Relationship Id="rId17" Type="http://schemas.openxmlformats.org/officeDocument/2006/relationships/tags" Target="../tags/tag294.xml"/><Relationship Id="rId16" Type="http://schemas.openxmlformats.org/officeDocument/2006/relationships/tags" Target="../tags/tag293.xml"/><Relationship Id="rId15" Type="http://schemas.openxmlformats.org/officeDocument/2006/relationships/tags" Target="../tags/tag292.xml"/><Relationship Id="rId14" Type="http://schemas.openxmlformats.org/officeDocument/2006/relationships/tags" Target="../tags/tag291.xml"/><Relationship Id="rId13" Type="http://schemas.openxmlformats.org/officeDocument/2006/relationships/tags" Target="../tags/tag290.xml"/><Relationship Id="rId12" Type="http://schemas.openxmlformats.org/officeDocument/2006/relationships/tags" Target="../tags/tag289.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tags" Target="../tags/tag278.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2.xml"/><Relationship Id="rId2" Type="http://schemas.openxmlformats.org/officeDocument/2006/relationships/tags" Target="../tags/tag296.xml"/><Relationship Id="rId1" Type="http://schemas.openxmlformats.org/officeDocument/2006/relationships/tags" Target="../tags/tag295.xml"/></Relationships>
</file>

<file path=ppt/slides/_rels/slide4.xml.rels><?xml version="1.0" encoding="UTF-8" standalone="yes"?>
<Relationships xmlns="http://schemas.openxmlformats.org/package/2006/relationships"><Relationship Id="rId9" Type="http://schemas.openxmlformats.org/officeDocument/2006/relationships/tags" Target="../tags/tag305.xml"/><Relationship Id="rId8" Type="http://schemas.openxmlformats.org/officeDocument/2006/relationships/tags" Target="../tags/tag304.xml"/><Relationship Id="rId7" Type="http://schemas.openxmlformats.org/officeDocument/2006/relationships/tags" Target="../tags/tag303.xml"/><Relationship Id="rId6" Type="http://schemas.openxmlformats.org/officeDocument/2006/relationships/tags" Target="../tags/tag302.xml"/><Relationship Id="rId5" Type="http://schemas.openxmlformats.org/officeDocument/2006/relationships/tags" Target="../tags/tag301.xml"/><Relationship Id="rId4" Type="http://schemas.openxmlformats.org/officeDocument/2006/relationships/tags" Target="../tags/tag300.xml"/><Relationship Id="rId3" Type="http://schemas.openxmlformats.org/officeDocument/2006/relationships/tags" Target="../tags/tag299.xml"/><Relationship Id="rId2" Type="http://schemas.openxmlformats.org/officeDocument/2006/relationships/tags" Target="../tags/tag298.xml"/><Relationship Id="rId17" Type="http://schemas.openxmlformats.org/officeDocument/2006/relationships/slideLayout" Target="../slideLayouts/slideLayout36.xml"/><Relationship Id="rId16" Type="http://schemas.openxmlformats.org/officeDocument/2006/relationships/tags" Target="../tags/tag308.xml"/><Relationship Id="rId15" Type="http://schemas.openxmlformats.org/officeDocument/2006/relationships/image" Target="file:///C:\Users\1V994W2\PycharmProjects\PPT_Background_Generation/pic_temp/1_pic_quater_right_up.png" TargetMode="External"/><Relationship Id="rId14" Type="http://schemas.openxmlformats.org/officeDocument/2006/relationships/image" Target="../media/image3.png"/><Relationship Id="rId13" Type="http://schemas.openxmlformats.org/officeDocument/2006/relationships/tags" Target="../tags/tag307.xml"/><Relationship Id="rId12" Type="http://schemas.openxmlformats.org/officeDocument/2006/relationships/image" Target="file:///C:\Users\1V994W2\PycharmProjects\PPT_Background_Generation/pic_temp/0_pic_quater_left_up.png" TargetMode="External"/><Relationship Id="rId11" Type="http://schemas.openxmlformats.org/officeDocument/2006/relationships/image" Target="../media/image2.png"/><Relationship Id="rId10" Type="http://schemas.openxmlformats.org/officeDocument/2006/relationships/tags" Target="../tags/tag306.xml"/><Relationship Id="rId1" Type="http://schemas.openxmlformats.org/officeDocument/2006/relationships/tags" Target="../tags/tag29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2.xml"/><Relationship Id="rId2" Type="http://schemas.openxmlformats.org/officeDocument/2006/relationships/tags" Target="../tags/tag310.xml"/><Relationship Id="rId1" Type="http://schemas.openxmlformats.org/officeDocument/2006/relationships/tags" Target="../tags/tag309.xml"/></Relationships>
</file>

<file path=ppt/slides/_rels/slide6.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1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12.xml"/><Relationship Id="rId13" Type="http://schemas.openxmlformats.org/officeDocument/2006/relationships/slideLayout" Target="../slideLayouts/slideLayout36.xml"/><Relationship Id="rId12" Type="http://schemas.openxmlformats.org/officeDocument/2006/relationships/tags" Target="../tags/tag318.xml"/><Relationship Id="rId11" Type="http://schemas.openxmlformats.org/officeDocument/2006/relationships/tags" Target="../tags/tag317.xml"/><Relationship Id="rId10" Type="http://schemas.openxmlformats.org/officeDocument/2006/relationships/tags" Target="../tags/tag316.xml"/><Relationship Id="rId1" Type="http://schemas.openxmlformats.org/officeDocument/2006/relationships/tags" Target="../tags/tag31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2.xml"/><Relationship Id="rId2" Type="http://schemas.openxmlformats.org/officeDocument/2006/relationships/tags" Target="../tags/tag320.xml"/><Relationship Id="rId1" Type="http://schemas.openxmlformats.org/officeDocument/2006/relationships/tags" Target="../tags/tag319.xml"/></Relationships>
</file>

<file path=ppt/slides/_rels/slide8.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322.xml"/><Relationship Id="rId30" Type="http://schemas.openxmlformats.org/officeDocument/2006/relationships/slideLayout" Target="../slideLayouts/slideLayout36.xml"/><Relationship Id="rId3" Type="http://schemas.openxmlformats.org/officeDocument/2006/relationships/image" Target="file:///C:\Users\1V994W2\PycharmProjects\PPT_Background_Generation/pic_temp/0_pic_quater_left_up.png" TargetMode="External"/><Relationship Id="rId29" Type="http://schemas.openxmlformats.org/officeDocument/2006/relationships/tags" Target="../tags/tag345.xml"/><Relationship Id="rId28" Type="http://schemas.openxmlformats.org/officeDocument/2006/relationships/tags" Target="../tags/tag344.xml"/><Relationship Id="rId27" Type="http://schemas.openxmlformats.org/officeDocument/2006/relationships/tags" Target="../tags/tag343.xml"/><Relationship Id="rId26" Type="http://schemas.openxmlformats.org/officeDocument/2006/relationships/tags" Target="../tags/tag342.xml"/><Relationship Id="rId25" Type="http://schemas.openxmlformats.org/officeDocument/2006/relationships/tags" Target="../tags/tag341.xml"/><Relationship Id="rId24" Type="http://schemas.openxmlformats.org/officeDocument/2006/relationships/tags" Target="../tags/tag340.xml"/><Relationship Id="rId23" Type="http://schemas.openxmlformats.org/officeDocument/2006/relationships/tags" Target="../tags/tag339.xml"/><Relationship Id="rId22" Type="http://schemas.openxmlformats.org/officeDocument/2006/relationships/tags" Target="../tags/tag338.xml"/><Relationship Id="rId21" Type="http://schemas.openxmlformats.org/officeDocument/2006/relationships/tags" Target="../tags/tag337.xml"/><Relationship Id="rId20" Type="http://schemas.openxmlformats.org/officeDocument/2006/relationships/tags" Target="../tags/tag336.xml"/><Relationship Id="rId2" Type="http://schemas.openxmlformats.org/officeDocument/2006/relationships/image" Target="../media/image2.png"/><Relationship Id="rId19" Type="http://schemas.openxmlformats.org/officeDocument/2006/relationships/tags" Target="../tags/tag335.xml"/><Relationship Id="rId18" Type="http://schemas.openxmlformats.org/officeDocument/2006/relationships/tags" Target="../tags/tag334.xml"/><Relationship Id="rId17" Type="http://schemas.openxmlformats.org/officeDocument/2006/relationships/tags" Target="../tags/tag333.xml"/><Relationship Id="rId16" Type="http://schemas.openxmlformats.org/officeDocument/2006/relationships/tags" Target="../tags/tag332.xml"/><Relationship Id="rId15" Type="http://schemas.openxmlformats.org/officeDocument/2006/relationships/tags" Target="../tags/tag331.xml"/><Relationship Id="rId14" Type="http://schemas.openxmlformats.org/officeDocument/2006/relationships/tags" Target="../tags/tag330.xml"/><Relationship Id="rId13" Type="http://schemas.openxmlformats.org/officeDocument/2006/relationships/tags" Target="../tags/tag329.xml"/><Relationship Id="rId12" Type="http://schemas.openxmlformats.org/officeDocument/2006/relationships/tags" Target="../tags/tag328.xml"/><Relationship Id="rId11" Type="http://schemas.openxmlformats.org/officeDocument/2006/relationships/tags" Target="../tags/tag327.xml"/><Relationship Id="rId10" Type="http://schemas.openxmlformats.org/officeDocument/2006/relationships/tags" Target="../tags/tag326.xml"/><Relationship Id="rId1" Type="http://schemas.openxmlformats.org/officeDocument/2006/relationships/tags" Target="../tags/tag321.xml"/></Relationships>
</file>

<file path=ppt/slides/_rels/slide9.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351.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350.xml"/><Relationship Id="rId4" Type="http://schemas.openxmlformats.org/officeDocument/2006/relationships/tags" Target="../tags/tag349.xml"/><Relationship Id="rId3" Type="http://schemas.openxmlformats.org/officeDocument/2006/relationships/tags" Target="../tags/tag348.xml"/><Relationship Id="rId2" Type="http://schemas.openxmlformats.org/officeDocument/2006/relationships/tags" Target="../tags/tag347.xml"/><Relationship Id="rId14" Type="http://schemas.openxmlformats.org/officeDocument/2006/relationships/slideLayout" Target="../slideLayouts/slideLayout36.xml"/><Relationship Id="rId13" Type="http://schemas.openxmlformats.org/officeDocument/2006/relationships/tags" Target="../tags/tag353.xml"/><Relationship Id="rId12" Type="http://schemas.openxmlformats.org/officeDocument/2006/relationships/image" Target="../media/image6.png"/><Relationship Id="rId11" Type="http://schemas.openxmlformats.org/officeDocument/2006/relationships/tags" Target="../tags/tag352.xml"/><Relationship Id="rId10"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3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idx="13"/>
            <p:custDataLst>
              <p:tags r:id="rId1"/>
            </p:custDataLst>
          </p:nvPr>
        </p:nvSpPr>
        <p:spPr>
          <a:xfrm>
            <a:off x="1730057" y="1988820"/>
            <a:ext cx="5683885" cy="1440180"/>
          </a:xfrm>
        </p:spPr>
        <p:txBody>
          <a:bodyPr/>
          <a:p>
            <a:r>
              <a:rPr lang="zh-CN" altLang="en-US" dirty="0">
                <a:solidFill>
                  <a:schemeClr val="accent1"/>
                </a:solidFill>
              </a:rPr>
              <a:t>开题答辩</a:t>
            </a:r>
            <a:endParaRPr lang="zh-CN" altLang="en-US" dirty="0">
              <a:solidFill>
                <a:schemeClr val="accent1"/>
              </a:solidFill>
            </a:endParaRPr>
          </a:p>
        </p:txBody>
      </p:sp>
      <p:sp>
        <p:nvSpPr>
          <p:cNvPr id="4" name="副标题 3"/>
          <p:cNvSpPr>
            <a:spLocks noGrp="1"/>
          </p:cNvSpPr>
          <p:nvPr>
            <p:ph type="subTitle" idx="14"/>
            <p:custDataLst>
              <p:tags r:id="rId2"/>
            </p:custDataLst>
          </p:nvPr>
        </p:nvSpPr>
        <p:spPr>
          <a:xfrm>
            <a:off x="5652135" y="4725035"/>
            <a:ext cx="2627630" cy="1450340"/>
          </a:xfrm>
        </p:spPr>
        <p:txBody>
          <a:bodyPr>
            <a:normAutofit lnSpcReduction="10000"/>
          </a:bodyPr>
          <a:p>
            <a:pPr algn="l"/>
            <a:endParaRPr lang="zh-CN" altLang="en-US" dirty="0">
              <a:solidFill>
                <a:schemeClr val="dk1">
                  <a:lumMod val="65000"/>
                  <a:lumOff val="35000"/>
                </a:schemeClr>
              </a:solidFill>
            </a:endParaRPr>
          </a:p>
          <a:p>
            <a:pPr algn="l"/>
            <a:r>
              <a:rPr lang="zh-CN" altLang="en-US" dirty="0">
                <a:solidFill>
                  <a:schemeClr val="dk1">
                    <a:lumMod val="65000"/>
                    <a:lumOff val="35000"/>
                  </a:schemeClr>
                </a:solidFill>
              </a:rPr>
              <a:t>汇报人：</a:t>
            </a:r>
            <a:r>
              <a:rPr lang="zh-CN" altLang="en-US" dirty="0">
                <a:solidFill>
                  <a:schemeClr val="dk1">
                    <a:lumMod val="65000"/>
                    <a:lumOff val="35000"/>
                  </a:schemeClr>
                </a:solidFill>
              </a:rPr>
              <a:t>曲嘉骏</a:t>
            </a:r>
            <a:endParaRPr lang="zh-CN" altLang="en-US" dirty="0">
              <a:solidFill>
                <a:schemeClr val="dk1">
                  <a:lumMod val="65000"/>
                  <a:lumOff val="35000"/>
                </a:schemeClr>
              </a:solidFill>
            </a:endParaRPr>
          </a:p>
          <a:p>
            <a:pPr algn="l"/>
            <a:r>
              <a:rPr dirty="0">
                <a:solidFill>
                  <a:schemeClr val="dk1">
                    <a:lumMod val="65000"/>
                    <a:lumOff val="35000"/>
                  </a:schemeClr>
                </a:solidFill>
                <a:sym typeface="+mn-ea"/>
              </a:rPr>
              <a:t>组名：带我飞</a:t>
            </a:r>
            <a:endParaRPr lang="zh-CN" altLang="en-US" dirty="0">
              <a:solidFill>
                <a:schemeClr val="dk1">
                  <a:lumMod val="65000"/>
                  <a:lumOff val="35000"/>
                </a:schemeClr>
              </a:solidFill>
            </a:endParaRPr>
          </a:p>
        </p:txBody>
      </p:sp>
      <p:sp>
        <p:nvSpPr>
          <p:cNvPr id="2" name="文本框 1"/>
          <p:cNvSpPr txBox="1"/>
          <p:nvPr/>
        </p:nvSpPr>
        <p:spPr>
          <a:xfrm>
            <a:off x="4356100" y="3789045"/>
            <a:ext cx="3401695" cy="919480"/>
          </a:xfrm>
          <a:prstGeom prst="rect">
            <a:avLst/>
          </a:prstGeom>
          <a:noFill/>
        </p:spPr>
        <p:txBody>
          <a:bodyPr wrap="square" rtlCol="0">
            <a:noAutofit/>
          </a:bodyPr>
          <a:p>
            <a:r>
              <a:rPr lang="zh-CN" altLang="en-US"/>
              <a:t>项目名称：</a:t>
            </a:r>
            <a:endParaRPr lang="zh-CN" altLang="en-US"/>
          </a:p>
          <a:p>
            <a:r>
              <a:rPr lang="zh-CN" altLang="en-US"/>
              <a:t>短时风电功率预测</a:t>
            </a:r>
            <a:r>
              <a:rPr lang="zh-CN" altLang="en-US"/>
              <a:t>软件</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179686" y="1124477"/>
            <a:ext cx="8705888" cy="4687787"/>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custDataLst>
              <p:tags r:id="rId2"/>
            </p:custDataLst>
          </p:nvPr>
        </p:nvSpPr>
        <p:spPr>
          <a:xfrm>
            <a:off x="838556" y="1777661"/>
            <a:ext cx="4119479" cy="356783"/>
          </a:xfrm>
          <a:prstGeom prst="rect">
            <a:avLst/>
          </a:prstGeom>
          <a:noFill/>
        </p:spPr>
        <p:txBody>
          <a:bodyPr wrap="square" rtlCol="0">
            <a:normAutofit/>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模型</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 name="椭圆 3"/>
          <p:cNvSpPr/>
          <p:nvPr>
            <p:custDataLst>
              <p:tags r:id="rId3"/>
            </p:custDataLst>
          </p:nvPr>
        </p:nvSpPr>
        <p:spPr>
          <a:xfrm>
            <a:off x="456776" y="1789592"/>
            <a:ext cx="306788" cy="3067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2</a:t>
            </a:r>
            <a:endPar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8"/>
          <p:cNvSpPr txBox="1"/>
          <p:nvPr>
            <p:custDataLst>
              <p:tags r:id="rId4"/>
            </p:custDataLst>
          </p:nvPr>
        </p:nvSpPr>
        <p:spPr>
          <a:xfrm>
            <a:off x="456300" y="1313550"/>
            <a:ext cx="8228117" cy="530066"/>
          </a:xfrm>
          <a:prstGeom prst="rect">
            <a:avLst/>
          </a:prstGeom>
        </p:spPr>
        <p:txBody>
          <a:bodyPr vert="horz" wrap="square" lIns="68580" tIns="34290" rIns="68580" bIns="342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700">
                <a:solidFill>
                  <a:schemeClr val="dk1">
                    <a:lumMod val="85000"/>
                    <a:lumOff val="15000"/>
                  </a:schemeClr>
                </a:solidFill>
                <a:latin typeface="Arial" panose="020B0604020202020204" pitchFamily="34" charset="0"/>
                <a:sym typeface="Arial" panose="020B0604020202020204" pitchFamily="34" charset="0"/>
              </a:rPr>
              <a:t>技术路线</a:t>
            </a:r>
            <a:endParaRPr sz="2700">
              <a:solidFill>
                <a:schemeClr val="dk1">
                  <a:lumMod val="85000"/>
                  <a:lumOff val="15000"/>
                </a:schemeClr>
              </a:solidFill>
              <a:latin typeface="Arial" panose="020B0604020202020204" pitchFamily="34" charset="0"/>
              <a:sym typeface="Arial" panose="020B0604020202020204" pitchFamily="34" charset="0"/>
            </a:endParaRPr>
          </a:p>
        </p:txBody>
      </p:sp>
      <p:pic>
        <p:nvPicPr>
          <p:cNvPr id="25" name="图片 24"/>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6" name="图片 25"/>
          <p:cNvPicPr/>
          <p:nvPr>
            <p:custDataLst>
              <p:tags r:id="rId8"/>
            </p:custDataLst>
          </p:nvPr>
        </p:nvPicPr>
        <p:blipFill>
          <a:blip r:embed="rId9" r:link="rId10"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5" name="文本框 4"/>
          <p:cNvSpPr txBox="1"/>
          <p:nvPr/>
        </p:nvSpPr>
        <p:spPr>
          <a:xfrm>
            <a:off x="838835" y="2348865"/>
            <a:ext cx="4710430" cy="2861310"/>
          </a:xfrm>
          <a:prstGeom prst="rect">
            <a:avLst/>
          </a:prstGeom>
          <a:noFill/>
        </p:spPr>
        <p:txBody>
          <a:bodyPr wrap="square" rtlCol="0">
            <a:spAutoFit/>
          </a:bodyPr>
          <a:p>
            <a:r>
              <a:rPr lang="zh-CN" altLang="en-US"/>
              <a:t>预测模型尝试五种</a:t>
            </a:r>
            <a:r>
              <a:rPr lang="zh-CN" altLang="en-US">
                <a:sym typeface="+mn-ea"/>
              </a:rPr>
              <a:t>神经网络</a:t>
            </a:r>
            <a:r>
              <a:rPr lang="zh-CN" altLang="en-US"/>
              <a:t>：</a:t>
            </a:r>
            <a:endParaRPr lang="zh-CN" altLang="en-US"/>
          </a:p>
          <a:p>
            <a:pPr marL="400050" indent="-400050">
              <a:buFont typeface="+mj-lt"/>
              <a:buAutoNum type="romanUcPeriod"/>
            </a:pPr>
            <a:r>
              <a:rPr lang="en-US" altLang="zh-CN"/>
              <a:t>RNN </a:t>
            </a:r>
            <a:r>
              <a:rPr lang="zh-CN" altLang="en-US"/>
              <a:t>循环</a:t>
            </a:r>
            <a:r>
              <a:rPr lang="zh-CN" altLang="en-US"/>
              <a:t>神经网络</a:t>
            </a:r>
            <a:endParaRPr lang="zh-CN" altLang="en-US"/>
          </a:p>
          <a:p>
            <a:pPr marL="400050" indent="-400050">
              <a:buFont typeface="+mj-lt"/>
              <a:buAutoNum type="romanUcPeriod"/>
            </a:pPr>
            <a:r>
              <a:rPr lang="en-US" altLang="zh-CN"/>
              <a:t>MLP </a:t>
            </a:r>
            <a:r>
              <a:rPr lang="zh-CN" altLang="en-US"/>
              <a:t>人工</a:t>
            </a:r>
            <a:r>
              <a:rPr lang="zh-CN" altLang="en-US"/>
              <a:t>神经网络</a:t>
            </a:r>
            <a:endParaRPr lang="zh-CN" altLang="en-US"/>
          </a:p>
          <a:p>
            <a:pPr marL="400050" indent="-400050">
              <a:buFont typeface="+mj-lt"/>
              <a:buAutoNum type="romanUcPeriod"/>
            </a:pPr>
            <a:r>
              <a:rPr lang="en-US" altLang="zh-CN"/>
              <a:t>LSTM 长短期记忆递归神经网络</a:t>
            </a:r>
            <a:endParaRPr lang="en-US" altLang="zh-CN"/>
          </a:p>
          <a:p>
            <a:pPr marL="400050" indent="-400050">
              <a:buFont typeface="+mj-lt"/>
              <a:buAutoNum type="romanUcPeriod"/>
            </a:pPr>
            <a:r>
              <a:rPr lang="en-US" altLang="zh-CN"/>
              <a:t>GRU </a:t>
            </a:r>
            <a:r>
              <a:rPr lang="zh-CN" altLang="en-US"/>
              <a:t>门控循环单元</a:t>
            </a:r>
            <a:endParaRPr lang="zh-CN" altLang="en-US"/>
          </a:p>
          <a:p>
            <a:pPr marL="400050" indent="-400050">
              <a:buFont typeface="+mj-lt"/>
              <a:buAutoNum type="romanUcPeriod"/>
            </a:pPr>
            <a:r>
              <a:rPr lang="en-US" altLang="zh-CN"/>
              <a:t>CNN </a:t>
            </a:r>
            <a:r>
              <a:rPr lang="zh-CN" altLang="en-US">
                <a:sym typeface="+mn-ea"/>
              </a:rPr>
              <a:t>卷积神经网络</a:t>
            </a:r>
            <a:endParaRPr lang="zh-CN" altLang="en-US">
              <a:sym typeface="+mn-ea"/>
            </a:endParaRPr>
          </a:p>
          <a:p>
            <a:pPr>
              <a:buFont typeface="+mj-lt"/>
            </a:pPr>
            <a:endParaRPr lang="zh-CN" altLang="en-US"/>
          </a:p>
          <a:p>
            <a:pPr>
              <a:buFont typeface="+mj-lt"/>
            </a:pPr>
            <a:r>
              <a:rPr lang="zh-CN" altLang="en-US"/>
              <a:t>横向对比选择误差较小的</a:t>
            </a:r>
            <a:r>
              <a:rPr lang="zh-CN" altLang="en-US"/>
              <a:t>模型</a:t>
            </a:r>
            <a:endParaRPr lang="zh-CN" altLang="en-US"/>
          </a:p>
          <a:p>
            <a:pPr marL="400050" indent="-400050">
              <a:buFont typeface="+mj-lt"/>
              <a:buAutoNum type="romanUcPeriod"/>
            </a:pPr>
            <a:endParaRPr lang="en-US" altLang="zh-CN"/>
          </a:p>
          <a:p>
            <a:endParaRPr lang="zh-CN" altLang="en-US"/>
          </a:p>
        </p:txBody>
      </p:sp>
      <p:pic>
        <p:nvPicPr>
          <p:cNvPr id="6" name="图片 5"/>
          <p:cNvPicPr>
            <a:picLocks noChangeAspect="1"/>
          </p:cNvPicPr>
          <p:nvPr>
            <p:custDataLst>
              <p:tags r:id="rId11"/>
            </p:custDataLst>
          </p:nvPr>
        </p:nvPicPr>
        <p:blipFill>
          <a:blip r:embed="rId12"/>
          <a:stretch>
            <a:fillRect/>
          </a:stretch>
        </p:blipFill>
        <p:spPr>
          <a:xfrm>
            <a:off x="4211955" y="2259965"/>
            <a:ext cx="4290695" cy="2545080"/>
          </a:xfrm>
          <a:prstGeom prst="rect">
            <a:avLst/>
          </a:prstGeom>
        </p:spPr>
      </p:pic>
    </p:spTree>
    <p:custDataLst>
      <p:tags r:id="rId1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19056" y="1085107"/>
            <a:ext cx="8705888" cy="4687787"/>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custDataLst>
              <p:tags r:id="rId2"/>
            </p:custDataLst>
          </p:nvPr>
        </p:nvSpPr>
        <p:spPr>
          <a:xfrm>
            <a:off x="838556" y="1777661"/>
            <a:ext cx="4119479" cy="356783"/>
          </a:xfrm>
          <a:prstGeom prst="rect">
            <a:avLst/>
          </a:prstGeom>
          <a:noFill/>
        </p:spPr>
        <p:txBody>
          <a:bodyPr wrap="square" rtlCol="0">
            <a:normAutofit/>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软件</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封装</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 name="椭圆 3"/>
          <p:cNvSpPr/>
          <p:nvPr>
            <p:custDataLst>
              <p:tags r:id="rId3"/>
            </p:custDataLst>
          </p:nvPr>
        </p:nvSpPr>
        <p:spPr>
          <a:xfrm>
            <a:off x="456776" y="1789592"/>
            <a:ext cx="306788" cy="3067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2</a:t>
            </a:r>
            <a:endPar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8"/>
          <p:cNvSpPr txBox="1"/>
          <p:nvPr>
            <p:custDataLst>
              <p:tags r:id="rId4"/>
            </p:custDataLst>
          </p:nvPr>
        </p:nvSpPr>
        <p:spPr>
          <a:xfrm>
            <a:off x="456300" y="1313550"/>
            <a:ext cx="8228117" cy="530066"/>
          </a:xfrm>
          <a:prstGeom prst="rect">
            <a:avLst/>
          </a:prstGeom>
        </p:spPr>
        <p:txBody>
          <a:bodyPr vert="horz" wrap="square" lIns="68580" tIns="34290" rIns="68580" bIns="342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700">
                <a:solidFill>
                  <a:schemeClr val="dk1">
                    <a:lumMod val="85000"/>
                    <a:lumOff val="15000"/>
                  </a:schemeClr>
                </a:solidFill>
                <a:latin typeface="Arial" panose="020B0604020202020204" pitchFamily="34" charset="0"/>
                <a:sym typeface="Arial" panose="020B0604020202020204" pitchFamily="34" charset="0"/>
              </a:rPr>
              <a:t>技术路线</a:t>
            </a:r>
            <a:endParaRPr sz="2700">
              <a:solidFill>
                <a:schemeClr val="dk1">
                  <a:lumMod val="85000"/>
                  <a:lumOff val="15000"/>
                </a:schemeClr>
              </a:solidFill>
              <a:latin typeface="Arial" panose="020B0604020202020204" pitchFamily="34" charset="0"/>
              <a:sym typeface="Arial" panose="020B0604020202020204" pitchFamily="34" charset="0"/>
            </a:endParaRPr>
          </a:p>
        </p:txBody>
      </p:sp>
      <p:pic>
        <p:nvPicPr>
          <p:cNvPr id="25" name="图片 24"/>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6" name="图片 25"/>
          <p:cNvPicPr/>
          <p:nvPr>
            <p:custDataLst>
              <p:tags r:id="rId8"/>
            </p:custDataLst>
          </p:nvPr>
        </p:nvPicPr>
        <p:blipFill>
          <a:blip r:embed="rId9" r:link="rId10"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Tree>
    <p:custDataLst>
      <p:tags r:id="rId1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a:off x="219056" y="1085107"/>
            <a:ext cx="8705888" cy="4687787"/>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pic>
        <p:nvPicPr>
          <p:cNvPr id="57" name="图片 5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58" name="图片 5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6" name="文本框 5"/>
          <p:cNvSpPr txBox="1"/>
          <p:nvPr>
            <p:custDataLst>
              <p:tags r:id="rId8"/>
            </p:custDataLst>
          </p:nvPr>
        </p:nvSpPr>
        <p:spPr>
          <a:xfrm>
            <a:off x="456300" y="1313550"/>
            <a:ext cx="8228117" cy="530066"/>
          </a:xfrm>
          <a:prstGeom prst="rect">
            <a:avLst/>
          </a:prstGeom>
        </p:spPr>
        <p:txBody>
          <a:bodyPr vert="horz" wrap="square" lIns="67627" tIns="35242" rIns="67627" bIns="35242"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700" dirty="0">
                <a:solidFill>
                  <a:schemeClr val="tx1">
                    <a:lumMod val="85000"/>
                    <a:lumOff val="15000"/>
                  </a:schemeClr>
                </a:solidFill>
                <a:uFillTx/>
                <a:latin typeface="Arial" panose="020B0604020202020204" pitchFamily="34" charset="0"/>
                <a:sym typeface="Arial" panose="020B0604020202020204" pitchFamily="34" charset="0"/>
              </a:rPr>
              <a:t>关键字</a:t>
            </a:r>
            <a:endParaRPr lang="zh-CN" altLang="en-US" sz="2700" dirty="0">
              <a:solidFill>
                <a:schemeClr val="tx1">
                  <a:lumMod val="85000"/>
                  <a:lumOff val="15000"/>
                </a:schemeClr>
              </a:solidFill>
              <a:uFillTx/>
              <a:latin typeface="Arial" panose="020B0604020202020204" pitchFamily="34" charset="0"/>
              <a:sym typeface="Arial" panose="020B0604020202020204" pitchFamily="34" charset="0"/>
            </a:endParaRPr>
          </a:p>
        </p:txBody>
      </p:sp>
      <p:sp>
        <p:nvSpPr>
          <p:cNvPr id="4" name="Oval 133"/>
          <p:cNvSpPr/>
          <p:nvPr>
            <p:custDataLst>
              <p:tags r:id="rId9"/>
            </p:custDataLst>
          </p:nvPr>
        </p:nvSpPr>
        <p:spPr>
          <a:xfrm>
            <a:off x="6017918" y="2559189"/>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2</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grpSp>
        <p:nvGrpSpPr>
          <p:cNvPr id="5" name="组合 4"/>
          <p:cNvGrpSpPr/>
          <p:nvPr>
            <p:custDataLst>
              <p:tags r:id="rId10"/>
            </p:custDataLst>
          </p:nvPr>
        </p:nvGrpSpPr>
        <p:grpSpPr>
          <a:xfrm>
            <a:off x="3471271" y="2847862"/>
            <a:ext cx="2294653" cy="2290763"/>
            <a:chOff x="4239885" y="2085792"/>
            <a:chExt cx="3746501" cy="3740151"/>
          </a:xfrm>
        </p:grpSpPr>
        <p:sp>
          <p:nvSpPr>
            <p:cNvPr id="8" name="Freeform 51"/>
            <p:cNvSpPr>
              <a:spLocks noEditPoints="1"/>
            </p:cNvSpPr>
            <p:nvPr>
              <p:custDataLst>
                <p:tags r:id="rId11"/>
              </p:custDataLst>
            </p:nvPr>
          </p:nvSpPr>
          <p:spPr bwMode="auto">
            <a:xfrm>
              <a:off x="4274810" y="2136592"/>
              <a:ext cx="3670300" cy="3648075"/>
            </a:xfrm>
            <a:custGeom>
              <a:avLst/>
              <a:gdLst>
                <a:gd name="T0" fmla="*/ 2311 w 2312"/>
                <a:gd name="T1" fmla="*/ 1217 h 2298"/>
                <a:gd name="T2" fmla="*/ 2176 w 2312"/>
                <a:gd name="T3" fmla="*/ 665 h 2298"/>
                <a:gd name="T4" fmla="*/ 2077 w 2312"/>
                <a:gd name="T5" fmla="*/ 502 h 2298"/>
                <a:gd name="T6" fmla="*/ 1763 w 2312"/>
                <a:gd name="T7" fmla="*/ 187 h 2298"/>
                <a:gd name="T8" fmla="*/ 1386 w 2312"/>
                <a:gd name="T9" fmla="*/ 42 h 2298"/>
                <a:gd name="T10" fmla="*/ 1378 w 2312"/>
                <a:gd name="T11" fmla="*/ 41 h 2298"/>
                <a:gd name="T12" fmla="*/ 645 w 2312"/>
                <a:gd name="T13" fmla="*/ 93 h 2298"/>
                <a:gd name="T14" fmla="*/ 124 w 2312"/>
                <a:gd name="T15" fmla="*/ 696 h 2298"/>
                <a:gd name="T16" fmla="*/ 4 w 2312"/>
                <a:gd name="T17" fmla="*/ 1189 h 2298"/>
                <a:gd name="T18" fmla="*/ 168 w 2312"/>
                <a:gd name="T19" fmla="*/ 1703 h 2298"/>
                <a:gd name="T20" fmla="*/ 306 w 2312"/>
                <a:gd name="T21" fmla="*/ 1876 h 2298"/>
                <a:gd name="T22" fmla="*/ 947 w 2312"/>
                <a:gd name="T23" fmla="*/ 2269 h 2298"/>
                <a:gd name="T24" fmla="*/ 958 w 2312"/>
                <a:gd name="T25" fmla="*/ 2272 h 2298"/>
                <a:gd name="T26" fmla="*/ 1149 w 2312"/>
                <a:gd name="T27" fmla="*/ 2298 h 2298"/>
                <a:gd name="T28" fmla="*/ 1652 w 2312"/>
                <a:gd name="T29" fmla="*/ 2210 h 2298"/>
                <a:gd name="T30" fmla="*/ 2078 w 2312"/>
                <a:gd name="T31" fmla="*/ 1797 h 2298"/>
                <a:gd name="T32" fmla="*/ 1149 w 2312"/>
                <a:gd name="T33" fmla="*/ 2288 h 2298"/>
                <a:gd name="T34" fmla="*/ 346 w 2312"/>
                <a:gd name="T35" fmla="*/ 1898 h 2298"/>
                <a:gd name="T36" fmla="*/ 2157 w 2312"/>
                <a:gd name="T37" fmla="*/ 654 h 2298"/>
                <a:gd name="T38" fmla="*/ 2010 w 2312"/>
                <a:gd name="T39" fmla="*/ 1213 h 2298"/>
                <a:gd name="T40" fmla="*/ 1637 w 2312"/>
                <a:gd name="T41" fmla="*/ 2205 h 2298"/>
                <a:gd name="T42" fmla="*/ 1637 w 2312"/>
                <a:gd name="T43" fmla="*/ 2205 h 2298"/>
                <a:gd name="T44" fmla="*/ 961 w 2312"/>
                <a:gd name="T45" fmla="*/ 2258 h 2298"/>
                <a:gd name="T46" fmla="*/ 961 w 2312"/>
                <a:gd name="T47" fmla="*/ 2258 h 2298"/>
                <a:gd name="T48" fmla="*/ 1153 w 2312"/>
                <a:gd name="T49" fmla="*/ 474 h 2298"/>
                <a:gd name="T50" fmla="*/ 1175 w 2312"/>
                <a:gd name="T51" fmla="*/ 1202 h 2298"/>
                <a:gd name="T52" fmla="*/ 1481 w 2312"/>
                <a:gd name="T53" fmla="*/ 693 h 2298"/>
                <a:gd name="T54" fmla="*/ 796 w 2312"/>
                <a:gd name="T55" fmla="*/ 1839 h 2298"/>
                <a:gd name="T56" fmla="*/ 523 w 2312"/>
                <a:gd name="T57" fmla="*/ 1200 h 2298"/>
                <a:gd name="T58" fmla="*/ 523 w 2312"/>
                <a:gd name="T59" fmla="*/ 1200 h 2298"/>
                <a:gd name="T60" fmla="*/ 1090 w 2312"/>
                <a:gd name="T61" fmla="*/ 478 h 2298"/>
                <a:gd name="T62" fmla="*/ 631 w 2312"/>
                <a:gd name="T63" fmla="*/ 756 h 2298"/>
                <a:gd name="T64" fmla="*/ 1585 w 2312"/>
                <a:gd name="T65" fmla="*/ 533 h 2298"/>
                <a:gd name="T66" fmla="*/ 1396 w 2312"/>
                <a:gd name="T67" fmla="*/ 66 h 2298"/>
                <a:gd name="T68" fmla="*/ 370 w 2312"/>
                <a:gd name="T69" fmla="*/ 1181 h 2298"/>
                <a:gd name="T70" fmla="*/ 360 w 2312"/>
                <a:gd name="T71" fmla="*/ 1200 h 2298"/>
                <a:gd name="T72" fmla="*/ 360 w 2312"/>
                <a:gd name="T73" fmla="*/ 1200 h 2298"/>
                <a:gd name="T74" fmla="*/ 2009 w 2312"/>
                <a:gd name="T75" fmla="*/ 1203 h 2298"/>
                <a:gd name="T76" fmla="*/ 2009 w 2312"/>
                <a:gd name="T77" fmla="*/ 1203 h 2298"/>
                <a:gd name="T78" fmla="*/ 809 w 2312"/>
                <a:gd name="T79" fmla="*/ 430 h 2298"/>
                <a:gd name="T80" fmla="*/ 643 w 2312"/>
                <a:gd name="T81" fmla="*/ 111 h 2298"/>
                <a:gd name="T82" fmla="*/ 545 w 2312"/>
                <a:gd name="T83" fmla="*/ 225 h 2298"/>
                <a:gd name="T84" fmla="*/ 91 w 2312"/>
                <a:gd name="T85" fmla="*/ 971 h 2298"/>
                <a:gd name="T86" fmla="*/ 1930 w 2312"/>
                <a:gd name="T87" fmla="*/ 526 h 2298"/>
                <a:gd name="T88" fmla="*/ 1962 w 2312"/>
                <a:gd name="T89" fmla="*/ 563 h 2298"/>
                <a:gd name="T90" fmla="*/ 1957 w 2312"/>
                <a:gd name="T91" fmla="*/ 543 h 2298"/>
                <a:gd name="T92" fmla="*/ 534 w 2312"/>
                <a:gd name="T93" fmla="*/ 223 h 2298"/>
                <a:gd name="T94" fmla="*/ 206 w 2312"/>
                <a:gd name="T95" fmla="*/ 606 h 2298"/>
                <a:gd name="T96" fmla="*/ 199 w 2312"/>
                <a:gd name="T97" fmla="*/ 630 h 2298"/>
                <a:gd name="T98" fmla="*/ 288 w 2312"/>
                <a:gd name="T99" fmla="*/ 1836 h 2298"/>
                <a:gd name="T100" fmla="*/ 1522 w 2312"/>
                <a:gd name="T101" fmla="*/ 1955 h 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12" h="2298">
                  <a:moveTo>
                    <a:pt x="2079" y="1794"/>
                  </a:moveTo>
                  <a:lnTo>
                    <a:pt x="2309" y="1221"/>
                  </a:lnTo>
                  <a:lnTo>
                    <a:pt x="2312" y="1221"/>
                  </a:lnTo>
                  <a:lnTo>
                    <a:pt x="2311" y="1220"/>
                  </a:lnTo>
                  <a:lnTo>
                    <a:pt x="2311" y="1217"/>
                  </a:lnTo>
                  <a:lnTo>
                    <a:pt x="2311" y="1217"/>
                  </a:lnTo>
                  <a:lnTo>
                    <a:pt x="2310" y="1215"/>
                  </a:lnTo>
                  <a:lnTo>
                    <a:pt x="2179" y="677"/>
                  </a:lnTo>
                  <a:lnTo>
                    <a:pt x="2186" y="680"/>
                  </a:lnTo>
                  <a:lnTo>
                    <a:pt x="2176" y="665"/>
                  </a:lnTo>
                  <a:lnTo>
                    <a:pt x="2176" y="663"/>
                  </a:lnTo>
                  <a:lnTo>
                    <a:pt x="2175" y="663"/>
                  </a:lnTo>
                  <a:lnTo>
                    <a:pt x="2081" y="508"/>
                  </a:lnTo>
                  <a:lnTo>
                    <a:pt x="2082" y="507"/>
                  </a:lnTo>
                  <a:lnTo>
                    <a:pt x="2077" y="502"/>
                  </a:lnTo>
                  <a:lnTo>
                    <a:pt x="2075" y="499"/>
                  </a:lnTo>
                  <a:lnTo>
                    <a:pt x="2074" y="499"/>
                  </a:lnTo>
                  <a:lnTo>
                    <a:pt x="1764" y="188"/>
                  </a:lnTo>
                  <a:lnTo>
                    <a:pt x="1763" y="187"/>
                  </a:lnTo>
                  <a:lnTo>
                    <a:pt x="1763" y="187"/>
                  </a:lnTo>
                  <a:lnTo>
                    <a:pt x="1758" y="182"/>
                  </a:lnTo>
                  <a:lnTo>
                    <a:pt x="1755" y="184"/>
                  </a:lnTo>
                  <a:lnTo>
                    <a:pt x="1394" y="46"/>
                  </a:lnTo>
                  <a:lnTo>
                    <a:pt x="1401" y="41"/>
                  </a:lnTo>
                  <a:lnTo>
                    <a:pt x="1386" y="42"/>
                  </a:lnTo>
                  <a:lnTo>
                    <a:pt x="1385" y="40"/>
                  </a:lnTo>
                  <a:lnTo>
                    <a:pt x="1383" y="41"/>
                  </a:lnTo>
                  <a:lnTo>
                    <a:pt x="1382" y="41"/>
                  </a:lnTo>
                  <a:lnTo>
                    <a:pt x="1381" y="42"/>
                  </a:lnTo>
                  <a:lnTo>
                    <a:pt x="1378" y="41"/>
                  </a:lnTo>
                  <a:lnTo>
                    <a:pt x="1378" y="42"/>
                  </a:lnTo>
                  <a:lnTo>
                    <a:pt x="1150" y="0"/>
                  </a:lnTo>
                  <a:lnTo>
                    <a:pt x="1149" y="0"/>
                  </a:lnTo>
                  <a:lnTo>
                    <a:pt x="647" y="96"/>
                  </a:lnTo>
                  <a:lnTo>
                    <a:pt x="645" y="93"/>
                  </a:lnTo>
                  <a:lnTo>
                    <a:pt x="641" y="97"/>
                  </a:lnTo>
                  <a:lnTo>
                    <a:pt x="636" y="97"/>
                  </a:lnTo>
                  <a:lnTo>
                    <a:pt x="638" y="101"/>
                  </a:lnTo>
                  <a:lnTo>
                    <a:pt x="184" y="569"/>
                  </a:lnTo>
                  <a:lnTo>
                    <a:pt x="124" y="696"/>
                  </a:lnTo>
                  <a:lnTo>
                    <a:pt x="124" y="697"/>
                  </a:lnTo>
                  <a:lnTo>
                    <a:pt x="124" y="697"/>
                  </a:lnTo>
                  <a:lnTo>
                    <a:pt x="120" y="704"/>
                  </a:lnTo>
                  <a:lnTo>
                    <a:pt x="122" y="705"/>
                  </a:lnTo>
                  <a:lnTo>
                    <a:pt x="4" y="1189"/>
                  </a:lnTo>
                  <a:lnTo>
                    <a:pt x="0" y="1189"/>
                  </a:lnTo>
                  <a:lnTo>
                    <a:pt x="3" y="1195"/>
                  </a:lnTo>
                  <a:lnTo>
                    <a:pt x="1" y="1200"/>
                  </a:lnTo>
                  <a:lnTo>
                    <a:pt x="5" y="1200"/>
                  </a:lnTo>
                  <a:lnTo>
                    <a:pt x="168" y="1703"/>
                  </a:lnTo>
                  <a:lnTo>
                    <a:pt x="299" y="1866"/>
                  </a:lnTo>
                  <a:lnTo>
                    <a:pt x="293" y="1866"/>
                  </a:lnTo>
                  <a:lnTo>
                    <a:pt x="304" y="1873"/>
                  </a:lnTo>
                  <a:lnTo>
                    <a:pt x="304" y="1876"/>
                  </a:lnTo>
                  <a:lnTo>
                    <a:pt x="306" y="1876"/>
                  </a:lnTo>
                  <a:lnTo>
                    <a:pt x="313" y="1890"/>
                  </a:lnTo>
                  <a:lnTo>
                    <a:pt x="314" y="1881"/>
                  </a:lnTo>
                  <a:lnTo>
                    <a:pt x="598" y="2157"/>
                  </a:lnTo>
                  <a:lnTo>
                    <a:pt x="947" y="2268"/>
                  </a:lnTo>
                  <a:lnTo>
                    <a:pt x="947" y="2269"/>
                  </a:lnTo>
                  <a:lnTo>
                    <a:pt x="953" y="2270"/>
                  </a:lnTo>
                  <a:lnTo>
                    <a:pt x="954" y="2271"/>
                  </a:lnTo>
                  <a:lnTo>
                    <a:pt x="955" y="2271"/>
                  </a:lnTo>
                  <a:lnTo>
                    <a:pt x="956" y="2273"/>
                  </a:lnTo>
                  <a:lnTo>
                    <a:pt x="958" y="2272"/>
                  </a:lnTo>
                  <a:lnTo>
                    <a:pt x="969" y="2278"/>
                  </a:lnTo>
                  <a:lnTo>
                    <a:pt x="967" y="2272"/>
                  </a:lnTo>
                  <a:lnTo>
                    <a:pt x="967" y="2272"/>
                  </a:lnTo>
                  <a:lnTo>
                    <a:pt x="1148" y="2298"/>
                  </a:lnTo>
                  <a:lnTo>
                    <a:pt x="1149" y="2298"/>
                  </a:lnTo>
                  <a:lnTo>
                    <a:pt x="1642" y="2215"/>
                  </a:lnTo>
                  <a:lnTo>
                    <a:pt x="1644" y="2218"/>
                  </a:lnTo>
                  <a:lnTo>
                    <a:pt x="1648" y="2214"/>
                  </a:lnTo>
                  <a:lnTo>
                    <a:pt x="1653" y="2214"/>
                  </a:lnTo>
                  <a:lnTo>
                    <a:pt x="1652" y="2210"/>
                  </a:lnTo>
                  <a:lnTo>
                    <a:pt x="2074" y="1801"/>
                  </a:lnTo>
                  <a:lnTo>
                    <a:pt x="2076" y="1801"/>
                  </a:lnTo>
                  <a:lnTo>
                    <a:pt x="2077" y="1799"/>
                  </a:lnTo>
                  <a:lnTo>
                    <a:pt x="2079" y="1799"/>
                  </a:lnTo>
                  <a:lnTo>
                    <a:pt x="2078" y="1797"/>
                  </a:lnTo>
                  <a:lnTo>
                    <a:pt x="2080" y="1795"/>
                  </a:lnTo>
                  <a:lnTo>
                    <a:pt x="2079" y="1794"/>
                  </a:lnTo>
                  <a:close/>
                  <a:moveTo>
                    <a:pt x="1421" y="2233"/>
                  </a:moveTo>
                  <a:lnTo>
                    <a:pt x="1524" y="2225"/>
                  </a:lnTo>
                  <a:lnTo>
                    <a:pt x="1149" y="2288"/>
                  </a:lnTo>
                  <a:lnTo>
                    <a:pt x="1005" y="2267"/>
                  </a:lnTo>
                  <a:lnTo>
                    <a:pt x="1421" y="2233"/>
                  </a:lnTo>
                  <a:close/>
                  <a:moveTo>
                    <a:pt x="920" y="2248"/>
                  </a:moveTo>
                  <a:lnTo>
                    <a:pt x="604" y="2148"/>
                  </a:lnTo>
                  <a:lnTo>
                    <a:pt x="346" y="1898"/>
                  </a:lnTo>
                  <a:lnTo>
                    <a:pt x="920" y="2248"/>
                  </a:lnTo>
                  <a:close/>
                  <a:moveTo>
                    <a:pt x="2082" y="614"/>
                  </a:moveTo>
                  <a:lnTo>
                    <a:pt x="1962" y="552"/>
                  </a:lnTo>
                  <a:lnTo>
                    <a:pt x="2071" y="512"/>
                  </a:lnTo>
                  <a:lnTo>
                    <a:pt x="2157" y="654"/>
                  </a:lnTo>
                  <a:lnTo>
                    <a:pt x="2082" y="614"/>
                  </a:lnTo>
                  <a:close/>
                  <a:moveTo>
                    <a:pt x="2298" y="1221"/>
                  </a:moveTo>
                  <a:lnTo>
                    <a:pt x="2076" y="1774"/>
                  </a:lnTo>
                  <a:lnTo>
                    <a:pt x="2076" y="1772"/>
                  </a:lnTo>
                  <a:lnTo>
                    <a:pt x="2010" y="1213"/>
                  </a:lnTo>
                  <a:lnTo>
                    <a:pt x="2014" y="1214"/>
                  </a:lnTo>
                  <a:lnTo>
                    <a:pt x="2014" y="1213"/>
                  </a:lnTo>
                  <a:lnTo>
                    <a:pt x="2172" y="1218"/>
                  </a:lnTo>
                  <a:lnTo>
                    <a:pt x="2298" y="1221"/>
                  </a:lnTo>
                  <a:close/>
                  <a:moveTo>
                    <a:pt x="1637" y="2205"/>
                  </a:moveTo>
                  <a:lnTo>
                    <a:pt x="982" y="2259"/>
                  </a:lnTo>
                  <a:lnTo>
                    <a:pt x="1470" y="1982"/>
                  </a:lnTo>
                  <a:lnTo>
                    <a:pt x="1512" y="1958"/>
                  </a:lnTo>
                  <a:lnTo>
                    <a:pt x="1631" y="2193"/>
                  </a:lnTo>
                  <a:lnTo>
                    <a:pt x="1637" y="2205"/>
                  </a:lnTo>
                  <a:close/>
                  <a:moveTo>
                    <a:pt x="2001" y="1225"/>
                  </a:moveTo>
                  <a:lnTo>
                    <a:pt x="2067" y="1791"/>
                  </a:lnTo>
                  <a:lnTo>
                    <a:pt x="1526" y="1942"/>
                  </a:lnTo>
                  <a:lnTo>
                    <a:pt x="2001" y="1225"/>
                  </a:lnTo>
                  <a:close/>
                  <a:moveTo>
                    <a:pt x="961" y="2258"/>
                  </a:moveTo>
                  <a:lnTo>
                    <a:pt x="867" y="2025"/>
                  </a:lnTo>
                  <a:lnTo>
                    <a:pt x="795" y="1850"/>
                  </a:lnTo>
                  <a:lnTo>
                    <a:pt x="1499" y="1954"/>
                  </a:lnTo>
                  <a:lnTo>
                    <a:pt x="1256" y="2091"/>
                  </a:lnTo>
                  <a:lnTo>
                    <a:pt x="961" y="2258"/>
                  </a:lnTo>
                  <a:close/>
                  <a:moveTo>
                    <a:pt x="839" y="427"/>
                  </a:moveTo>
                  <a:lnTo>
                    <a:pt x="1380" y="56"/>
                  </a:lnTo>
                  <a:lnTo>
                    <a:pt x="1452" y="234"/>
                  </a:lnTo>
                  <a:lnTo>
                    <a:pt x="1567" y="521"/>
                  </a:lnTo>
                  <a:lnTo>
                    <a:pt x="1153" y="474"/>
                  </a:lnTo>
                  <a:lnTo>
                    <a:pt x="823" y="437"/>
                  </a:lnTo>
                  <a:lnTo>
                    <a:pt x="839" y="427"/>
                  </a:lnTo>
                  <a:close/>
                  <a:moveTo>
                    <a:pt x="1995" y="1213"/>
                  </a:moveTo>
                  <a:lnTo>
                    <a:pt x="1515" y="1940"/>
                  </a:lnTo>
                  <a:lnTo>
                    <a:pt x="1175" y="1202"/>
                  </a:lnTo>
                  <a:lnTo>
                    <a:pt x="1995" y="1213"/>
                  </a:lnTo>
                  <a:close/>
                  <a:moveTo>
                    <a:pt x="1993" y="1202"/>
                  </a:moveTo>
                  <a:lnTo>
                    <a:pt x="1468" y="1196"/>
                  </a:lnTo>
                  <a:lnTo>
                    <a:pt x="1177" y="1192"/>
                  </a:lnTo>
                  <a:lnTo>
                    <a:pt x="1481" y="693"/>
                  </a:lnTo>
                  <a:lnTo>
                    <a:pt x="1575" y="537"/>
                  </a:lnTo>
                  <a:lnTo>
                    <a:pt x="1576" y="537"/>
                  </a:lnTo>
                  <a:lnTo>
                    <a:pt x="1993" y="1202"/>
                  </a:lnTo>
                  <a:close/>
                  <a:moveTo>
                    <a:pt x="1506" y="1944"/>
                  </a:moveTo>
                  <a:lnTo>
                    <a:pt x="796" y="1839"/>
                  </a:lnTo>
                  <a:lnTo>
                    <a:pt x="945" y="1586"/>
                  </a:lnTo>
                  <a:lnTo>
                    <a:pt x="1167" y="1209"/>
                  </a:lnTo>
                  <a:lnTo>
                    <a:pt x="1498" y="1928"/>
                  </a:lnTo>
                  <a:lnTo>
                    <a:pt x="1506" y="1944"/>
                  </a:lnTo>
                  <a:close/>
                  <a:moveTo>
                    <a:pt x="523" y="1200"/>
                  </a:moveTo>
                  <a:lnTo>
                    <a:pt x="1158" y="1203"/>
                  </a:lnTo>
                  <a:lnTo>
                    <a:pt x="1028" y="1424"/>
                  </a:lnTo>
                  <a:lnTo>
                    <a:pt x="788" y="1833"/>
                  </a:lnTo>
                  <a:lnTo>
                    <a:pt x="378" y="1200"/>
                  </a:lnTo>
                  <a:lnTo>
                    <a:pt x="523" y="1200"/>
                  </a:lnTo>
                  <a:close/>
                  <a:moveTo>
                    <a:pt x="1567" y="531"/>
                  </a:moveTo>
                  <a:lnTo>
                    <a:pt x="1282" y="999"/>
                  </a:lnTo>
                  <a:lnTo>
                    <a:pt x="1168" y="1186"/>
                  </a:lnTo>
                  <a:lnTo>
                    <a:pt x="817" y="447"/>
                  </a:lnTo>
                  <a:lnTo>
                    <a:pt x="1090" y="478"/>
                  </a:lnTo>
                  <a:lnTo>
                    <a:pt x="1567" y="531"/>
                  </a:lnTo>
                  <a:close/>
                  <a:moveTo>
                    <a:pt x="808" y="452"/>
                  </a:moveTo>
                  <a:lnTo>
                    <a:pt x="1159" y="1192"/>
                  </a:lnTo>
                  <a:lnTo>
                    <a:pt x="378" y="1189"/>
                  </a:lnTo>
                  <a:lnTo>
                    <a:pt x="631" y="756"/>
                  </a:lnTo>
                  <a:lnTo>
                    <a:pt x="808" y="452"/>
                  </a:lnTo>
                  <a:close/>
                  <a:moveTo>
                    <a:pt x="1585" y="533"/>
                  </a:moveTo>
                  <a:lnTo>
                    <a:pt x="1945" y="556"/>
                  </a:lnTo>
                  <a:lnTo>
                    <a:pt x="1997" y="1187"/>
                  </a:lnTo>
                  <a:lnTo>
                    <a:pt x="1585" y="533"/>
                  </a:lnTo>
                  <a:close/>
                  <a:moveTo>
                    <a:pt x="779" y="1839"/>
                  </a:moveTo>
                  <a:lnTo>
                    <a:pt x="315" y="1865"/>
                  </a:lnTo>
                  <a:lnTo>
                    <a:pt x="373" y="1210"/>
                  </a:lnTo>
                  <a:lnTo>
                    <a:pt x="779" y="1839"/>
                  </a:lnTo>
                  <a:close/>
                  <a:moveTo>
                    <a:pt x="1396" y="66"/>
                  </a:moveTo>
                  <a:lnTo>
                    <a:pt x="1934" y="545"/>
                  </a:lnTo>
                  <a:lnTo>
                    <a:pt x="1579" y="522"/>
                  </a:lnTo>
                  <a:lnTo>
                    <a:pt x="1396" y="66"/>
                  </a:lnTo>
                  <a:close/>
                  <a:moveTo>
                    <a:pt x="798" y="449"/>
                  </a:moveTo>
                  <a:lnTo>
                    <a:pt x="370" y="1181"/>
                  </a:lnTo>
                  <a:lnTo>
                    <a:pt x="246" y="713"/>
                  </a:lnTo>
                  <a:lnTo>
                    <a:pt x="218" y="611"/>
                  </a:lnTo>
                  <a:lnTo>
                    <a:pt x="334" y="579"/>
                  </a:lnTo>
                  <a:lnTo>
                    <a:pt x="798" y="449"/>
                  </a:lnTo>
                  <a:close/>
                  <a:moveTo>
                    <a:pt x="360" y="1200"/>
                  </a:moveTo>
                  <a:lnTo>
                    <a:pt x="360" y="1200"/>
                  </a:lnTo>
                  <a:lnTo>
                    <a:pt x="363" y="1200"/>
                  </a:lnTo>
                  <a:lnTo>
                    <a:pt x="306" y="1850"/>
                  </a:lnTo>
                  <a:lnTo>
                    <a:pt x="16" y="1200"/>
                  </a:lnTo>
                  <a:lnTo>
                    <a:pt x="360" y="1200"/>
                  </a:lnTo>
                  <a:close/>
                  <a:moveTo>
                    <a:pt x="785" y="1849"/>
                  </a:moveTo>
                  <a:lnTo>
                    <a:pt x="948" y="2253"/>
                  </a:lnTo>
                  <a:lnTo>
                    <a:pt x="326" y="1874"/>
                  </a:lnTo>
                  <a:lnTo>
                    <a:pt x="785" y="1849"/>
                  </a:lnTo>
                  <a:close/>
                  <a:moveTo>
                    <a:pt x="2009" y="1203"/>
                  </a:moveTo>
                  <a:lnTo>
                    <a:pt x="1960" y="612"/>
                  </a:lnTo>
                  <a:lnTo>
                    <a:pt x="1956" y="576"/>
                  </a:lnTo>
                  <a:lnTo>
                    <a:pt x="2296" y="1211"/>
                  </a:lnTo>
                  <a:lnTo>
                    <a:pt x="2140" y="1206"/>
                  </a:lnTo>
                  <a:lnTo>
                    <a:pt x="2009" y="1203"/>
                  </a:lnTo>
                  <a:close/>
                  <a:moveTo>
                    <a:pt x="1364" y="54"/>
                  </a:moveTo>
                  <a:lnTo>
                    <a:pt x="1319" y="85"/>
                  </a:lnTo>
                  <a:lnTo>
                    <a:pt x="811" y="433"/>
                  </a:lnTo>
                  <a:lnTo>
                    <a:pt x="809" y="430"/>
                  </a:lnTo>
                  <a:lnTo>
                    <a:pt x="809" y="430"/>
                  </a:lnTo>
                  <a:lnTo>
                    <a:pt x="752" y="312"/>
                  </a:lnTo>
                  <a:lnTo>
                    <a:pt x="652" y="107"/>
                  </a:lnTo>
                  <a:lnTo>
                    <a:pt x="870" y="91"/>
                  </a:lnTo>
                  <a:lnTo>
                    <a:pt x="1364" y="54"/>
                  </a:lnTo>
                  <a:close/>
                  <a:moveTo>
                    <a:pt x="643" y="111"/>
                  </a:moveTo>
                  <a:lnTo>
                    <a:pt x="776" y="384"/>
                  </a:lnTo>
                  <a:lnTo>
                    <a:pt x="801" y="437"/>
                  </a:lnTo>
                  <a:lnTo>
                    <a:pt x="301" y="577"/>
                  </a:lnTo>
                  <a:lnTo>
                    <a:pt x="227" y="598"/>
                  </a:lnTo>
                  <a:lnTo>
                    <a:pt x="545" y="225"/>
                  </a:lnTo>
                  <a:lnTo>
                    <a:pt x="643" y="111"/>
                  </a:lnTo>
                  <a:close/>
                  <a:moveTo>
                    <a:pt x="211" y="625"/>
                  </a:moveTo>
                  <a:lnTo>
                    <a:pt x="362" y="1189"/>
                  </a:lnTo>
                  <a:lnTo>
                    <a:pt x="16" y="1189"/>
                  </a:lnTo>
                  <a:lnTo>
                    <a:pt x="91" y="971"/>
                  </a:lnTo>
                  <a:lnTo>
                    <a:pt x="211" y="625"/>
                  </a:lnTo>
                  <a:close/>
                  <a:moveTo>
                    <a:pt x="1930" y="526"/>
                  </a:moveTo>
                  <a:lnTo>
                    <a:pt x="1407" y="63"/>
                  </a:lnTo>
                  <a:lnTo>
                    <a:pt x="1756" y="195"/>
                  </a:lnTo>
                  <a:lnTo>
                    <a:pt x="1930" y="526"/>
                  </a:lnTo>
                  <a:close/>
                  <a:moveTo>
                    <a:pt x="1962" y="563"/>
                  </a:moveTo>
                  <a:lnTo>
                    <a:pt x="2035" y="602"/>
                  </a:lnTo>
                  <a:lnTo>
                    <a:pt x="2167" y="670"/>
                  </a:lnTo>
                  <a:lnTo>
                    <a:pt x="2291" y="1178"/>
                  </a:lnTo>
                  <a:lnTo>
                    <a:pt x="1962" y="563"/>
                  </a:lnTo>
                  <a:close/>
                  <a:moveTo>
                    <a:pt x="1957" y="543"/>
                  </a:moveTo>
                  <a:lnTo>
                    <a:pt x="1953" y="545"/>
                  </a:lnTo>
                  <a:lnTo>
                    <a:pt x="1780" y="219"/>
                  </a:lnTo>
                  <a:lnTo>
                    <a:pt x="2064" y="503"/>
                  </a:lnTo>
                  <a:lnTo>
                    <a:pt x="1957" y="543"/>
                  </a:lnTo>
                  <a:close/>
                  <a:moveTo>
                    <a:pt x="731" y="90"/>
                  </a:moveTo>
                  <a:lnTo>
                    <a:pt x="1149" y="10"/>
                  </a:lnTo>
                  <a:lnTo>
                    <a:pt x="1342" y="46"/>
                  </a:lnTo>
                  <a:lnTo>
                    <a:pt x="731" y="90"/>
                  </a:lnTo>
                  <a:close/>
                  <a:moveTo>
                    <a:pt x="534" y="223"/>
                  </a:moveTo>
                  <a:lnTo>
                    <a:pt x="214" y="597"/>
                  </a:lnTo>
                  <a:lnTo>
                    <a:pt x="212" y="590"/>
                  </a:lnTo>
                  <a:lnTo>
                    <a:pt x="208" y="603"/>
                  </a:lnTo>
                  <a:lnTo>
                    <a:pt x="205" y="604"/>
                  </a:lnTo>
                  <a:lnTo>
                    <a:pt x="206" y="606"/>
                  </a:lnTo>
                  <a:lnTo>
                    <a:pt x="189" y="625"/>
                  </a:lnTo>
                  <a:lnTo>
                    <a:pt x="147" y="671"/>
                  </a:lnTo>
                  <a:lnTo>
                    <a:pt x="192" y="575"/>
                  </a:lnTo>
                  <a:lnTo>
                    <a:pt x="534" y="223"/>
                  </a:lnTo>
                  <a:close/>
                  <a:moveTo>
                    <a:pt x="199" y="630"/>
                  </a:moveTo>
                  <a:lnTo>
                    <a:pt x="38" y="1092"/>
                  </a:lnTo>
                  <a:lnTo>
                    <a:pt x="133" y="702"/>
                  </a:lnTo>
                  <a:lnTo>
                    <a:pt x="199" y="630"/>
                  </a:lnTo>
                  <a:close/>
                  <a:moveTo>
                    <a:pt x="235" y="1715"/>
                  </a:moveTo>
                  <a:lnTo>
                    <a:pt x="288" y="1836"/>
                  </a:lnTo>
                  <a:lnTo>
                    <a:pt x="178" y="1698"/>
                  </a:lnTo>
                  <a:lnTo>
                    <a:pt x="43" y="1287"/>
                  </a:lnTo>
                  <a:lnTo>
                    <a:pt x="235" y="1715"/>
                  </a:lnTo>
                  <a:close/>
                  <a:moveTo>
                    <a:pt x="1647" y="2201"/>
                  </a:moveTo>
                  <a:lnTo>
                    <a:pt x="1522" y="1955"/>
                  </a:lnTo>
                  <a:lnTo>
                    <a:pt x="2055" y="1805"/>
                  </a:lnTo>
                  <a:lnTo>
                    <a:pt x="1647" y="2201"/>
                  </a:lnTo>
                  <a:close/>
                </a:path>
              </a:pathLst>
            </a:custGeom>
            <a:solidFill>
              <a:schemeClr val="bg1">
                <a:lumMod val="65000"/>
                <a:alpha val="25000"/>
              </a:schemeClr>
            </a:solidFill>
            <a:ln>
              <a:noFill/>
            </a:ln>
          </p:spPr>
          <p:txBody>
            <a:bodyPr vert="horz" wrap="square" lIns="68580" tIns="34290" rIns="68580" bIns="34290" numCol="1" anchor="t" anchorCtr="0" compatLnSpc="1">
              <a:normAutofit/>
            </a:bodyPr>
            <a:lstStyle/>
            <a:p>
              <a:pPr defTabSz="457200">
                <a:lnSpc>
                  <a:spcPct val="120000"/>
                </a:lnSpc>
              </a:pPr>
              <a:endParaRPr lang="en-US" sz="135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nvGrpSpPr>
            <p:cNvPr id="9" name="Group 49"/>
            <p:cNvGrpSpPr/>
            <p:nvPr/>
          </p:nvGrpSpPr>
          <p:grpSpPr>
            <a:xfrm>
              <a:off x="4239885" y="2085792"/>
              <a:ext cx="3746501" cy="3740151"/>
              <a:chOff x="2144703" y="1752596"/>
              <a:chExt cx="3746484" cy="3740143"/>
            </a:xfrm>
            <a:solidFill>
              <a:schemeClr val="tx1">
                <a:lumMod val="75000"/>
                <a:lumOff val="25000"/>
              </a:schemeClr>
            </a:solidFill>
          </p:grpSpPr>
          <p:sp>
            <p:nvSpPr>
              <p:cNvPr id="10" name="Oval 52"/>
              <p:cNvSpPr>
                <a:spLocks noChangeArrowheads="1"/>
              </p:cNvSpPr>
              <p:nvPr>
                <p:custDataLst>
                  <p:tags r:id="rId12"/>
                </p:custDataLst>
              </p:nvPr>
            </p:nvSpPr>
            <p:spPr bwMode="auto">
              <a:xfrm>
                <a:off x="5778474" y="3678231"/>
                <a:ext cx="112713"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1" name="Oval 53"/>
              <p:cNvSpPr>
                <a:spLocks noChangeArrowheads="1"/>
              </p:cNvSpPr>
              <p:nvPr>
                <p:custDataLst>
                  <p:tags r:id="rId13"/>
                </p:custDataLst>
              </p:nvPr>
            </p:nvSpPr>
            <p:spPr bwMode="auto">
              <a:xfrm>
                <a:off x="5297463" y="3657592"/>
                <a:ext cx="123824"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2" name="Oval 54"/>
              <p:cNvSpPr>
                <a:spLocks noChangeArrowheads="1"/>
              </p:cNvSpPr>
              <p:nvPr>
                <p:custDataLst>
                  <p:tags r:id="rId14"/>
                </p:custDataLst>
              </p:nvPr>
            </p:nvSpPr>
            <p:spPr bwMode="auto">
              <a:xfrm>
                <a:off x="4518005" y="4841866"/>
                <a:ext cx="122237"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3" name="Oval 55"/>
              <p:cNvSpPr>
                <a:spLocks noChangeArrowheads="1"/>
              </p:cNvSpPr>
              <p:nvPr>
                <p:custDataLst>
                  <p:tags r:id="rId15"/>
                </p:custDataLst>
              </p:nvPr>
            </p:nvSpPr>
            <p:spPr bwMode="auto">
              <a:xfrm>
                <a:off x="5410176" y="4583104"/>
                <a:ext cx="122237"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4" name="Oval 56"/>
              <p:cNvSpPr>
                <a:spLocks noChangeArrowheads="1"/>
              </p:cNvSpPr>
              <p:nvPr>
                <p:custDataLst>
                  <p:tags r:id="rId16"/>
                </p:custDataLst>
              </p:nvPr>
            </p:nvSpPr>
            <p:spPr bwMode="auto">
              <a:xfrm>
                <a:off x="4738666" y="5259378"/>
                <a:ext cx="106362" cy="1079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5" name="Oval 57"/>
              <p:cNvSpPr>
                <a:spLocks noChangeArrowheads="1"/>
              </p:cNvSpPr>
              <p:nvPr>
                <p:custDataLst>
                  <p:tags r:id="rId17"/>
                </p:custDataLst>
              </p:nvPr>
            </p:nvSpPr>
            <p:spPr bwMode="auto">
              <a:xfrm>
                <a:off x="3951270" y="5395901"/>
                <a:ext cx="96838" cy="968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6" name="Oval 58"/>
              <p:cNvSpPr>
                <a:spLocks noChangeArrowheads="1"/>
              </p:cNvSpPr>
              <p:nvPr>
                <p:custDataLst>
                  <p:tags r:id="rId18"/>
                </p:custDataLst>
              </p:nvPr>
            </p:nvSpPr>
            <p:spPr bwMode="auto">
              <a:xfrm>
                <a:off x="3635359" y="5341927"/>
                <a:ext cx="122237"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7" name="Oval 59"/>
              <p:cNvSpPr>
                <a:spLocks noChangeArrowheads="1"/>
              </p:cNvSpPr>
              <p:nvPr>
                <p:custDataLst>
                  <p:tags r:id="rId19"/>
                </p:custDataLst>
              </p:nvPr>
            </p:nvSpPr>
            <p:spPr bwMode="auto">
              <a:xfrm>
                <a:off x="3074973" y="5172065"/>
                <a:ext cx="101599" cy="10159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8" name="Oval 60"/>
              <p:cNvSpPr>
                <a:spLocks noChangeArrowheads="1"/>
              </p:cNvSpPr>
              <p:nvPr>
                <p:custDataLst>
                  <p:tags r:id="rId20"/>
                </p:custDataLst>
              </p:nvPr>
            </p:nvSpPr>
            <p:spPr bwMode="auto">
              <a:xfrm>
                <a:off x="3367073" y="4672004"/>
                <a:ext cx="120649"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9" name="Oval 61"/>
              <p:cNvSpPr>
                <a:spLocks noChangeArrowheads="1"/>
              </p:cNvSpPr>
              <p:nvPr>
                <p:custDataLst>
                  <p:tags r:id="rId21"/>
                </p:custDataLst>
              </p:nvPr>
            </p:nvSpPr>
            <p:spPr bwMode="auto">
              <a:xfrm>
                <a:off x="2606664" y="4711691"/>
                <a:ext cx="122237"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0" name="Oval 62"/>
              <p:cNvSpPr>
                <a:spLocks noChangeArrowheads="1"/>
              </p:cNvSpPr>
              <p:nvPr>
                <p:custDataLst>
                  <p:tags r:id="rId22"/>
                </p:custDataLst>
              </p:nvPr>
            </p:nvSpPr>
            <p:spPr bwMode="auto">
              <a:xfrm>
                <a:off x="3973495" y="3640131"/>
                <a:ext cx="122237"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1" name="Oval 63"/>
              <p:cNvSpPr>
                <a:spLocks noChangeArrowheads="1"/>
              </p:cNvSpPr>
              <p:nvPr>
                <p:custDataLst>
                  <p:tags r:id="rId23"/>
                </p:custDataLst>
              </p:nvPr>
            </p:nvSpPr>
            <p:spPr bwMode="auto">
              <a:xfrm>
                <a:off x="2705088" y="3643305"/>
                <a:ext cx="122237"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2" name="Oval 64"/>
              <p:cNvSpPr>
                <a:spLocks noChangeArrowheads="1"/>
              </p:cNvSpPr>
              <p:nvPr>
                <p:custDataLst>
                  <p:tags r:id="rId24"/>
                </p:custDataLst>
              </p:nvPr>
            </p:nvSpPr>
            <p:spPr bwMode="auto">
              <a:xfrm>
                <a:off x="2144703" y="3649656"/>
                <a:ext cx="98425" cy="984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3" name="Freeform 65"/>
              <p:cNvSpPr/>
              <p:nvPr>
                <p:custDataLst>
                  <p:tags r:id="rId25"/>
                </p:custDataLst>
              </p:nvPr>
            </p:nvSpPr>
            <p:spPr bwMode="auto">
              <a:xfrm>
                <a:off x="2425690" y="2651119"/>
                <a:ext cx="155575" cy="182563"/>
              </a:xfrm>
              <a:custGeom>
                <a:avLst/>
                <a:gdLst>
                  <a:gd name="T0" fmla="*/ 66 w 98"/>
                  <a:gd name="T1" fmla="*/ 38 h 115"/>
                  <a:gd name="T2" fmla="*/ 66 w 98"/>
                  <a:gd name="T3" fmla="*/ 33 h 115"/>
                  <a:gd name="T4" fmla="*/ 33 w 98"/>
                  <a:gd name="T5" fmla="*/ 0 h 115"/>
                  <a:gd name="T6" fmla="*/ 0 w 98"/>
                  <a:gd name="T7" fmla="*/ 33 h 115"/>
                  <a:gd name="T8" fmla="*/ 22 w 98"/>
                  <a:gd name="T9" fmla="*/ 64 h 115"/>
                  <a:gd name="T10" fmla="*/ 20 w 98"/>
                  <a:gd name="T11" fmla="*/ 76 h 115"/>
                  <a:gd name="T12" fmla="*/ 59 w 98"/>
                  <a:gd name="T13" fmla="*/ 115 h 115"/>
                  <a:gd name="T14" fmla="*/ 98 w 98"/>
                  <a:gd name="T15" fmla="*/ 76 h 115"/>
                  <a:gd name="T16" fmla="*/ 66 w 98"/>
                  <a:gd name="T17"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15">
                    <a:moveTo>
                      <a:pt x="66" y="38"/>
                    </a:moveTo>
                    <a:cubicBezTo>
                      <a:pt x="66" y="36"/>
                      <a:pt x="66" y="35"/>
                      <a:pt x="66" y="33"/>
                    </a:cubicBezTo>
                    <a:cubicBezTo>
                      <a:pt x="66" y="15"/>
                      <a:pt x="51" y="0"/>
                      <a:pt x="33" y="0"/>
                    </a:cubicBezTo>
                    <a:cubicBezTo>
                      <a:pt x="15" y="0"/>
                      <a:pt x="0" y="15"/>
                      <a:pt x="0" y="33"/>
                    </a:cubicBezTo>
                    <a:cubicBezTo>
                      <a:pt x="0" y="48"/>
                      <a:pt x="9" y="60"/>
                      <a:pt x="22" y="64"/>
                    </a:cubicBezTo>
                    <a:cubicBezTo>
                      <a:pt x="20" y="68"/>
                      <a:pt x="20" y="72"/>
                      <a:pt x="20" y="76"/>
                    </a:cubicBezTo>
                    <a:cubicBezTo>
                      <a:pt x="20" y="97"/>
                      <a:pt x="37" y="115"/>
                      <a:pt x="59" y="115"/>
                    </a:cubicBezTo>
                    <a:cubicBezTo>
                      <a:pt x="80" y="115"/>
                      <a:pt x="98" y="97"/>
                      <a:pt x="98" y="76"/>
                    </a:cubicBezTo>
                    <a:cubicBezTo>
                      <a:pt x="98" y="57"/>
                      <a:pt x="84" y="41"/>
                      <a:pt x="6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4" name="Oval 66"/>
              <p:cNvSpPr>
                <a:spLocks noChangeArrowheads="1"/>
              </p:cNvSpPr>
              <p:nvPr>
                <p:custDataLst>
                  <p:tags r:id="rId26"/>
                </p:custDataLst>
              </p:nvPr>
            </p:nvSpPr>
            <p:spPr bwMode="auto">
              <a:xfrm>
                <a:off x="3406760" y="2444744"/>
                <a:ext cx="120649"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5" name="Oval 67"/>
              <p:cNvSpPr>
                <a:spLocks noChangeArrowheads="1"/>
              </p:cNvSpPr>
              <p:nvPr>
                <p:custDataLst>
                  <p:tags r:id="rId27"/>
                </p:custDataLst>
              </p:nvPr>
            </p:nvSpPr>
            <p:spPr bwMode="auto">
              <a:xfrm>
                <a:off x="3141649" y="1908171"/>
                <a:ext cx="122237"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6" name="Oval 68"/>
              <p:cNvSpPr>
                <a:spLocks noChangeArrowheads="1"/>
              </p:cNvSpPr>
              <p:nvPr>
                <p:custDataLst>
                  <p:tags r:id="rId28"/>
                </p:custDataLst>
              </p:nvPr>
            </p:nvSpPr>
            <p:spPr bwMode="auto">
              <a:xfrm>
                <a:off x="3956032" y="1752596"/>
                <a:ext cx="104774" cy="1063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7" name="Oval 69"/>
              <p:cNvSpPr>
                <a:spLocks noChangeArrowheads="1"/>
              </p:cNvSpPr>
              <p:nvPr>
                <p:custDataLst>
                  <p:tags r:id="rId29"/>
                </p:custDataLst>
              </p:nvPr>
            </p:nvSpPr>
            <p:spPr bwMode="auto">
              <a:xfrm>
                <a:off x="4314806" y="1824034"/>
                <a:ext cx="123824"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8" name="Oval 70"/>
              <p:cNvSpPr>
                <a:spLocks noChangeArrowheads="1"/>
              </p:cNvSpPr>
              <p:nvPr>
                <p:custDataLst>
                  <p:tags r:id="rId30"/>
                </p:custDataLst>
              </p:nvPr>
            </p:nvSpPr>
            <p:spPr bwMode="auto">
              <a:xfrm>
                <a:off x="4908529" y="2039932"/>
                <a:ext cx="114300" cy="1143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9" name="Oval 71"/>
              <p:cNvSpPr>
                <a:spLocks noChangeArrowheads="1"/>
              </p:cNvSpPr>
              <p:nvPr>
                <p:custDataLst>
                  <p:tags r:id="rId31"/>
                </p:custDataLst>
              </p:nvPr>
            </p:nvSpPr>
            <p:spPr bwMode="auto">
              <a:xfrm>
                <a:off x="5211739" y="2619369"/>
                <a:ext cx="122237"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0" name="Oval 72"/>
              <p:cNvSpPr>
                <a:spLocks noChangeArrowheads="1"/>
              </p:cNvSpPr>
              <p:nvPr>
                <p:custDataLst>
                  <p:tags r:id="rId32"/>
                </p:custDataLst>
              </p:nvPr>
            </p:nvSpPr>
            <p:spPr bwMode="auto">
              <a:xfrm>
                <a:off x="5421288" y="2554280"/>
                <a:ext cx="103187" cy="10477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1" name="Oval 73"/>
              <p:cNvSpPr>
                <a:spLocks noChangeArrowheads="1"/>
              </p:cNvSpPr>
              <p:nvPr>
                <p:custDataLst>
                  <p:tags r:id="rId33"/>
                </p:custDataLst>
              </p:nvPr>
            </p:nvSpPr>
            <p:spPr bwMode="auto">
              <a:xfrm>
                <a:off x="5570513" y="2800337"/>
                <a:ext cx="122237"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2" name="Oval 74"/>
              <p:cNvSpPr>
                <a:spLocks noChangeArrowheads="1"/>
              </p:cNvSpPr>
              <p:nvPr>
                <p:custDataLst>
                  <p:tags r:id="rId34"/>
                </p:custDataLst>
              </p:nvPr>
            </p:nvSpPr>
            <p:spPr bwMode="auto">
              <a:xfrm>
                <a:off x="2327276" y="2867025"/>
                <a:ext cx="96838" cy="1000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sp>
        <p:nvSpPr>
          <p:cNvPr id="33" name="Oval 75"/>
          <p:cNvSpPr>
            <a:spLocks noChangeArrowheads="1"/>
          </p:cNvSpPr>
          <p:nvPr>
            <p:custDataLst>
              <p:tags r:id="rId35"/>
            </p:custDataLst>
          </p:nvPr>
        </p:nvSpPr>
        <p:spPr bwMode="auto">
          <a:xfrm>
            <a:off x="4977364" y="3346657"/>
            <a:ext cx="92385" cy="92385"/>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4" name="Freeform 76"/>
          <p:cNvSpPr/>
          <p:nvPr>
            <p:custDataLst>
              <p:tags r:id="rId36"/>
            </p:custDataLst>
          </p:nvPr>
        </p:nvSpPr>
        <p:spPr bwMode="auto">
          <a:xfrm>
            <a:off x="5035205" y="2698581"/>
            <a:ext cx="1058466" cy="678262"/>
          </a:xfrm>
          <a:custGeom>
            <a:avLst/>
            <a:gdLst>
              <a:gd name="T0" fmla="*/ 0 w 889"/>
              <a:gd name="T1" fmla="*/ 434 h 434"/>
              <a:gd name="T2" fmla="*/ 430 w 889"/>
              <a:gd name="T3" fmla="*/ 0 h 434"/>
              <a:gd name="T4" fmla="*/ 889 w 889"/>
              <a:gd name="T5" fmla="*/ 0 h 434"/>
            </a:gdLst>
            <a:ahLst/>
            <a:cxnLst>
              <a:cxn ang="0">
                <a:pos x="T0" y="T1"/>
              </a:cxn>
              <a:cxn ang="0">
                <a:pos x="T2" y="T3"/>
              </a:cxn>
              <a:cxn ang="0">
                <a:pos x="T4" y="T5"/>
              </a:cxn>
            </a:cxnLst>
            <a:rect l="0" t="0" r="r" b="b"/>
            <a:pathLst>
              <a:path w="889" h="434">
                <a:moveTo>
                  <a:pt x="0" y="434"/>
                </a:moveTo>
                <a:lnTo>
                  <a:pt x="430" y="0"/>
                </a:lnTo>
                <a:lnTo>
                  <a:pt x="889" y="0"/>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5" name="Oval 78"/>
          <p:cNvSpPr>
            <a:spLocks noChangeArrowheads="1"/>
          </p:cNvSpPr>
          <p:nvPr>
            <p:custDataLst>
              <p:tags r:id="rId37"/>
            </p:custDataLst>
          </p:nvPr>
        </p:nvSpPr>
        <p:spPr bwMode="auto">
          <a:xfrm>
            <a:off x="3749320" y="4650428"/>
            <a:ext cx="90005" cy="91787"/>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6" name="Freeform 79"/>
          <p:cNvSpPr/>
          <p:nvPr>
            <p:custDataLst>
              <p:tags r:id="rId38"/>
            </p:custDataLst>
          </p:nvPr>
        </p:nvSpPr>
        <p:spPr bwMode="auto">
          <a:xfrm>
            <a:off x="3333602" y="4687147"/>
            <a:ext cx="469681" cy="269999"/>
          </a:xfrm>
          <a:custGeom>
            <a:avLst/>
            <a:gdLst>
              <a:gd name="T0" fmla="*/ 367 w 367"/>
              <a:gd name="T1" fmla="*/ 0 h 187"/>
              <a:gd name="T2" fmla="*/ 181 w 367"/>
              <a:gd name="T3" fmla="*/ 187 h 187"/>
              <a:gd name="T4" fmla="*/ 0 w 367"/>
              <a:gd name="T5" fmla="*/ 187 h 187"/>
            </a:gdLst>
            <a:ahLst/>
            <a:cxnLst>
              <a:cxn ang="0">
                <a:pos x="T0" y="T1"/>
              </a:cxn>
              <a:cxn ang="0">
                <a:pos x="T2" y="T3"/>
              </a:cxn>
              <a:cxn ang="0">
                <a:pos x="T4" y="T5"/>
              </a:cxn>
            </a:cxnLst>
            <a:rect l="0" t="0" r="r" b="b"/>
            <a:pathLst>
              <a:path w="367" h="187">
                <a:moveTo>
                  <a:pt x="367" y="0"/>
                </a:moveTo>
                <a:lnTo>
                  <a:pt x="181" y="187"/>
                </a:lnTo>
                <a:lnTo>
                  <a:pt x="0" y="187"/>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fontScale="92500" lnSpcReduction="1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7" name="Oval 81"/>
          <p:cNvSpPr>
            <a:spLocks noChangeArrowheads="1"/>
          </p:cNvSpPr>
          <p:nvPr>
            <p:custDataLst>
              <p:tags r:id="rId39"/>
            </p:custDataLst>
          </p:nvPr>
        </p:nvSpPr>
        <p:spPr bwMode="auto">
          <a:xfrm>
            <a:off x="4073551" y="2939149"/>
            <a:ext cx="87788" cy="87788"/>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8" name="Freeform 82"/>
          <p:cNvSpPr/>
          <p:nvPr>
            <p:custDataLst>
              <p:tags r:id="rId40"/>
            </p:custDataLst>
          </p:nvPr>
        </p:nvSpPr>
        <p:spPr bwMode="auto">
          <a:xfrm>
            <a:off x="3341803" y="2543362"/>
            <a:ext cx="763191" cy="421481"/>
          </a:xfrm>
          <a:custGeom>
            <a:avLst/>
            <a:gdLst>
              <a:gd name="T0" fmla="*/ 641 w 641"/>
              <a:gd name="T1" fmla="*/ 354 h 354"/>
              <a:gd name="T2" fmla="*/ 290 w 641"/>
              <a:gd name="T3" fmla="*/ 0 h 354"/>
              <a:gd name="T4" fmla="*/ 0 w 641"/>
              <a:gd name="T5" fmla="*/ 0 h 354"/>
            </a:gdLst>
            <a:ahLst/>
            <a:cxnLst>
              <a:cxn ang="0">
                <a:pos x="T0" y="T1"/>
              </a:cxn>
              <a:cxn ang="0">
                <a:pos x="T2" y="T3"/>
              </a:cxn>
              <a:cxn ang="0">
                <a:pos x="T4" y="T5"/>
              </a:cxn>
            </a:cxnLst>
            <a:rect l="0" t="0" r="r" b="b"/>
            <a:pathLst>
              <a:path w="641" h="354">
                <a:moveTo>
                  <a:pt x="641" y="354"/>
                </a:moveTo>
                <a:lnTo>
                  <a:pt x="290" y="0"/>
                </a:lnTo>
                <a:lnTo>
                  <a:pt x="0" y="0"/>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9" name="Oval 136"/>
          <p:cNvSpPr/>
          <p:nvPr>
            <p:custDataLst>
              <p:tags r:id="rId41"/>
            </p:custDataLst>
          </p:nvPr>
        </p:nvSpPr>
        <p:spPr>
          <a:xfrm>
            <a:off x="3098960" y="2412630"/>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1</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40" name="Oval 139"/>
          <p:cNvSpPr/>
          <p:nvPr>
            <p:custDataLst>
              <p:tags r:id="rId42"/>
            </p:custDataLst>
          </p:nvPr>
        </p:nvSpPr>
        <p:spPr>
          <a:xfrm>
            <a:off x="3079184" y="4815767"/>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5</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41" name="文本框 40"/>
          <p:cNvSpPr txBox="1"/>
          <p:nvPr>
            <p:custDataLst>
              <p:tags r:id="rId43"/>
            </p:custDataLst>
          </p:nvPr>
        </p:nvSpPr>
        <p:spPr>
          <a:xfrm>
            <a:off x="1147359" y="2186648"/>
            <a:ext cx="1804422" cy="796372"/>
          </a:xfrm>
          <a:prstGeom prst="rect">
            <a:avLst/>
          </a:prstGeom>
          <a:noFill/>
        </p:spPr>
        <p:txBody>
          <a:bodyPr wrap="square" lIns="68580" tIns="34290" rIns="68580" bIns="34290" rtlCol="0" anchor="ctr">
            <a:normAutofit/>
          </a:bodyPr>
          <a:lstStyle/>
          <a:p>
            <a:pPr algn="r">
              <a:lnSpc>
                <a:spcPct val="120000"/>
              </a:lnSpc>
            </a:pP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卷积神经网络</a:t>
            </a:r>
            <a:endPar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2" name="文本框 41"/>
          <p:cNvSpPr txBox="1"/>
          <p:nvPr>
            <p:custDataLst>
              <p:tags r:id="rId44"/>
            </p:custDataLst>
          </p:nvPr>
        </p:nvSpPr>
        <p:spPr>
          <a:xfrm>
            <a:off x="6418803" y="2304483"/>
            <a:ext cx="1804422" cy="796372"/>
          </a:xfrm>
          <a:prstGeom prst="rect">
            <a:avLst/>
          </a:prstGeom>
          <a:noFill/>
        </p:spPr>
        <p:txBody>
          <a:bodyPr wrap="square" lIns="68580" tIns="34290" rIns="68580" bIns="34290" rtlCol="0" anchor="ctr">
            <a:normAutofit/>
          </a:bodyPr>
          <a:lstStyle/>
          <a:p>
            <a:pPr>
              <a:lnSpc>
                <a:spcPct val="120000"/>
              </a:lnSpc>
            </a:pP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深度</a:t>
            </a: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学习</a:t>
            </a:r>
            <a:endPar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3" name="文本框 42"/>
          <p:cNvSpPr txBox="1"/>
          <p:nvPr>
            <p:custDataLst>
              <p:tags r:id="rId45"/>
            </p:custDataLst>
          </p:nvPr>
        </p:nvSpPr>
        <p:spPr>
          <a:xfrm>
            <a:off x="1131284" y="4575146"/>
            <a:ext cx="1804422" cy="796372"/>
          </a:xfrm>
          <a:prstGeom prst="rect">
            <a:avLst/>
          </a:prstGeom>
          <a:noFill/>
        </p:spPr>
        <p:txBody>
          <a:bodyPr wrap="square" lIns="68580" tIns="34290" rIns="68580" bIns="34290" rtlCol="0" anchor="ctr">
            <a:normAutofit/>
          </a:bodyPr>
          <a:lstStyle/>
          <a:p>
            <a:pPr algn="r">
              <a:lnSpc>
                <a:spcPct val="120000"/>
              </a:lnSpc>
            </a:pP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特征提取网络</a:t>
            </a:r>
            <a:endPar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4" name="Oval 75"/>
          <p:cNvSpPr>
            <a:spLocks noChangeArrowheads="1"/>
          </p:cNvSpPr>
          <p:nvPr>
            <p:custDataLst>
              <p:tags r:id="rId46"/>
            </p:custDataLst>
          </p:nvPr>
        </p:nvSpPr>
        <p:spPr bwMode="auto">
          <a:xfrm>
            <a:off x="5388438" y="4005083"/>
            <a:ext cx="88222" cy="88222"/>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5" name="Oval 133"/>
          <p:cNvSpPr/>
          <p:nvPr>
            <p:custDataLst>
              <p:tags r:id="rId47"/>
            </p:custDataLst>
          </p:nvPr>
        </p:nvSpPr>
        <p:spPr>
          <a:xfrm>
            <a:off x="6039583" y="3517441"/>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4</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46" name="文本框 45"/>
          <p:cNvSpPr txBox="1"/>
          <p:nvPr>
            <p:custDataLst>
              <p:tags r:id="rId48"/>
            </p:custDataLst>
          </p:nvPr>
        </p:nvSpPr>
        <p:spPr>
          <a:xfrm>
            <a:off x="6512642" y="3259208"/>
            <a:ext cx="1804422" cy="796372"/>
          </a:xfrm>
          <a:prstGeom prst="rect">
            <a:avLst/>
          </a:prstGeom>
          <a:noFill/>
        </p:spPr>
        <p:txBody>
          <a:bodyPr wrap="square" lIns="68580" tIns="34290" rIns="68580" bIns="34290" rtlCol="0" anchor="ctr">
            <a:normAutofit/>
          </a:bodyPr>
          <a:lstStyle/>
          <a:p>
            <a:pPr>
              <a:lnSpc>
                <a:spcPct val="120000"/>
              </a:lnSpc>
            </a:pP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时间序列分析</a:t>
            </a:r>
            <a:endPar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7" name="任意形状 3"/>
          <p:cNvSpPr/>
          <p:nvPr>
            <p:custDataLst>
              <p:tags r:id="rId49"/>
            </p:custDataLst>
          </p:nvPr>
        </p:nvSpPr>
        <p:spPr>
          <a:xfrm flipV="1">
            <a:off x="5438240" y="3657395"/>
            <a:ext cx="689978" cy="390954"/>
          </a:xfrm>
          <a:custGeom>
            <a:avLst/>
            <a:gdLst>
              <a:gd name="connsiteX0" fmla="*/ 0 w 840059"/>
              <a:gd name="connsiteY0" fmla="*/ 0 h 498088"/>
              <a:gd name="connsiteX1" fmla="*/ 498088 w 840059"/>
              <a:gd name="connsiteY1" fmla="*/ 498088 h 498088"/>
              <a:gd name="connsiteX2" fmla="*/ 840059 w 840059"/>
              <a:gd name="connsiteY2" fmla="*/ 498088 h 498088"/>
            </a:gdLst>
            <a:ahLst/>
            <a:cxnLst>
              <a:cxn ang="0">
                <a:pos x="connsiteX0" y="connsiteY0"/>
              </a:cxn>
              <a:cxn ang="0">
                <a:pos x="connsiteX1" y="connsiteY1"/>
              </a:cxn>
              <a:cxn ang="0">
                <a:pos x="connsiteX2" y="connsiteY2"/>
              </a:cxn>
            </a:cxnLst>
            <a:rect l="l" t="t" r="r" b="b"/>
            <a:pathLst>
              <a:path w="840059" h="498088">
                <a:moveTo>
                  <a:pt x="0" y="0"/>
                </a:moveTo>
                <a:lnTo>
                  <a:pt x="498088" y="498088"/>
                </a:lnTo>
                <a:lnTo>
                  <a:pt x="840059" y="498088"/>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a:bodyPr>
          <a:lstStyle/>
          <a:p>
            <a:pPr defTabSz="457200">
              <a:lnSpc>
                <a:spcPct val="120000"/>
              </a:lnSpc>
            </a:pPr>
            <a:endParaRPr lang="zh-CN" alt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8" name="Oval 139"/>
          <p:cNvSpPr/>
          <p:nvPr>
            <p:custDataLst>
              <p:tags r:id="rId50"/>
            </p:custDataLst>
          </p:nvPr>
        </p:nvSpPr>
        <p:spPr>
          <a:xfrm>
            <a:off x="2752481" y="3602490"/>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3</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49" name="文本框 48"/>
          <p:cNvSpPr txBox="1"/>
          <p:nvPr>
            <p:custDataLst>
              <p:tags r:id="rId51"/>
            </p:custDataLst>
          </p:nvPr>
        </p:nvSpPr>
        <p:spPr>
          <a:xfrm>
            <a:off x="826931" y="3338220"/>
            <a:ext cx="1804422" cy="796372"/>
          </a:xfrm>
          <a:prstGeom prst="rect">
            <a:avLst/>
          </a:prstGeom>
          <a:noFill/>
        </p:spPr>
        <p:txBody>
          <a:bodyPr wrap="square" lIns="68580" tIns="34290" rIns="68580" bIns="34290" rtlCol="0" anchor="ctr">
            <a:normAutofit/>
          </a:bodyPr>
          <a:lstStyle/>
          <a:p>
            <a:pPr algn="r">
              <a:lnSpc>
                <a:spcPct val="120000"/>
              </a:lnSpc>
            </a:pP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数据挖掘技术</a:t>
            </a:r>
            <a:endPar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50" name="Oval 78"/>
          <p:cNvSpPr>
            <a:spLocks noChangeArrowheads="1"/>
          </p:cNvSpPr>
          <p:nvPr>
            <p:custDataLst>
              <p:tags r:id="rId52"/>
            </p:custDataLst>
          </p:nvPr>
        </p:nvSpPr>
        <p:spPr bwMode="auto">
          <a:xfrm>
            <a:off x="3579437" y="3525387"/>
            <a:ext cx="76617" cy="78134"/>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1" name="Freeform 79"/>
          <p:cNvSpPr/>
          <p:nvPr>
            <p:custDataLst>
              <p:tags r:id="rId53"/>
            </p:custDataLst>
          </p:nvPr>
        </p:nvSpPr>
        <p:spPr bwMode="auto">
          <a:xfrm>
            <a:off x="2994735" y="3567888"/>
            <a:ext cx="620002" cy="197288"/>
          </a:xfrm>
          <a:custGeom>
            <a:avLst/>
            <a:gdLst>
              <a:gd name="T0" fmla="*/ 367 w 367"/>
              <a:gd name="T1" fmla="*/ 0 h 187"/>
              <a:gd name="T2" fmla="*/ 181 w 367"/>
              <a:gd name="T3" fmla="*/ 187 h 187"/>
              <a:gd name="T4" fmla="*/ 0 w 367"/>
              <a:gd name="T5" fmla="*/ 187 h 187"/>
            </a:gdLst>
            <a:ahLst/>
            <a:cxnLst>
              <a:cxn ang="0">
                <a:pos x="T0" y="T1"/>
              </a:cxn>
              <a:cxn ang="0">
                <a:pos x="T2" y="T3"/>
              </a:cxn>
              <a:cxn ang="0">
                <a:pos x="T4" y="T5"/>
              </a:cxn>
            </a:cxnLst>
            <a:rect l="0" t="0" r="r" b="b"/>
            <a:pathLst>
              <a:path w="367" h="187">
                <a:moveTo>
                  <a:pt x="367" y="0"/>
                </a:moveTo>
                <a:lnTo>
                  <a:pt x="181" y="187"/>
                </a:lnTo>
                <a:lnTo>
                  <a:pt x="0" y="187"/>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fontScale="625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2" name="Oval 133"/>
          <p:cNvSpPr/>
          <p:nvPr>
            <p:custDataLst>
              <p:tags r:id="rId54"/>
            </p:custDataLst>
          </p:nvPr>
        </p:nvSpPr>
        <p:spPr>
          <a:xfrm>
            <a:off x="5956040" y="4790621"/>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6</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53" name="文本框 52"/>
          <p:cNvSpPr txBox="1"/>
          <p:nvPr>
            <p:custDataLst>
              <p:tags r:id="rId55"/>
            </p:custDataLst>
          </p:nvPr>
        </p:nvSpPr>
        <p:spPr>
          <a:xfrm>
            <a:off x="6372141" y="4560570"/>
            <a:ext cx="1804422" cy="796372"/>
          </a:xfrm>
          <a:prstGeom prst="rect">
            <a:avLst/>
          </a:prstGeom>
          <a:noFill/>
        </p:spPr>
        <p:txBody>
          <a:bodyPr wrap="square" lIns="68580" tIns="34290" rIns="68580" bIns="34290" rtlCol="0" anchor="ctr">
            <a:normAutofit/>
          </a:bodyPr>
          <a:lstStyle/>
          <a:p>
            <a:pPr>
              <a:lnSpc>
                <a:spcPct val="120000"/>
              </a:lnSpc>
            </a:pPr>
            <a:r>
              <a:rPr lang="en-US" altLang="zh-CN"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a:t>
            </a:r>
            <a:endParaRPr lang="en-US" altLang="zh-CN"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54" name="任意形状 68"/>
          <p:cNvSpPr/>
          <p:nvPr>
            <p:custDataLst>
              <p:tags r:id="rId56"/>
            </p:custDataLst>
          </p:nvPr>
        </p:nvSpPr>
        <p:spPr>
          <a:xfrm>
            <a:off x="5494661" y="4597469"/>
            <a:ext cx="469681" cy="322552"/>
          </a:xfrm>
          <a:custGeom>
            <a:avLst/>
            <a:gdLst>
              <a:gd name="connsiteX0" fmla="*/ 0 w 840059"/>
              <a:gd name="connsiteY0" fmla="*/ 0 h 498088"/>
              <a:gd name="connsiteX1" fmla="*/ 498088 w 840059"/>
              <a:gd name="connsiteY1" fmla="*/ 498088 h 498088"/>
              <a:gd name="connsiteX2" fmla="*/ 840059 w 840059"/>
              <a:gd name="connsiteY2" fmla="*/ 498088 h 498088"/>
            </a:gdLst>
            <a:ahLst/>
            <a:cxnLst>
              <a:cxn ang="0">
                <a:pos x="connsiteX0" y="connsiteY0"/>
              </a:cxn>
              <a:cxn ang="0">
                <a:pos x="connsiteX1" y="connsiteY1"/>
              </a:cxn>
              <a:cxn ang="0">
                <a:pos x="connsiteX2" y="connsiteY2"/>
              </a:cxn>
            </a:cxnLst>
            <a:rect l="l" t="t" r="r" b="b"/>
            <a:pathLst>
              <a:path w="840059" h="498088">
                <a:moveTo>
                  <a:pt x="0" y="0"/>
                </a:moveTo>
                <a:lnTo>
                  <a:pt x="498088" y="498088"/>
                </a:lnTo>
                <a:lnTo>
                  <a:pt x="840059" y="498088"/>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a:bodyPr>
          <a:lstStyle/>
          <a:p>
            <a:pPr defTabSz="457200">
              <a:lnSpc>
                <a:spcPct val="120000"/>
              </a:lnSpc>
            </a:pPr>
            <a:endParaRPr lang="zh-CN" alt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5" name="Oval 75"/>
          <p:cNvSpPr>
            <a:spLocks noChangeArrowheads="1"/>
          </p:cNvSpPr>
          <p:nvPr>
            <p:custDataLst>
              <p:tags r:id="rId57"/>
            </p:custDataLst>
          </p:nvPr>
        </p:nvSpPr>
        <p:spPr bwMode="auto">
          <a:xfrm>
            <a:off x="5452398" y="4560749"/>
            <a:ext cx="101786" cy="101786"/>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5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060065" y="1977390"/>
            <a:ext cx="3144203" cy="991553"/>
          </a:xfrm>
          <a:prstGeom prst="rect">
            <a:avLst/>
          </a:prstGeom>
          <a:noFill/>
        </p:spPr>
        <p:txBody>
          <a:bodyPr wrap="square" bIns="0" rtlCol="0" anchor="b" anchorCtr="0">
            <a:normAutofit/>
          </a:bodyPr>
          <a:lstStyle/>
          <a:p>
            <a:pPr algn="dist"/>
            <a:r>
              <a:rPr lang="en-US" altLang="zh-CN" sz="5400">
                <a:solidFill>
                  <a:schemeClr val="accent1"/>
                </a:solidFill>
                <a:uFillTx/>
                <a:latin typeface="Arial" panose="020B0604020202020204" pitchFamily="34" charset="0"/>
                <a:ea typeface="微软雅黑" panose="020B0503020204020204" charset="-122"/>
              </a:rPr>
              <a:t>PART 04</a:t>
            </a:r>
            <a:endParaRPr lang="en-US" altLang="zh-CN" sz="5400">
              <a:solidFill>
                <a:schemeClr val="accent1"/>
              </a:solidFill>
              <a:uFillTx/>
              <a:latin typeface="Arial" panose="020B0604020202020204" pitchFamily="34" charset="0"/>
              <a:ea typeface="微软雅黑" panose="020B0503020204020204" charset="-122"/>
            </a:endParaRPr>
          </a:p>
        </p:txBody>
      </p:sp>
      <p:sp>
        <p:nvSpPr>
          <p:cNvPr id="5" name="文本框 4"/>
          <p:cNvSpPr txBox="1"/>
          <p:nvPr/>
        </p:nvSpPr>
        <p:spPr>
          <a:xfrm>
            <a:off x="1795145" y="3284855"/>
            <a:ext cx="5674360" cy="2573020"/>
          </a:xfrm>
          <a:prstGeom prst="rect">
            <a:avLst/>
          </a:prstGeom>
          <a:noFill/>
        </p:spPr>
        <p:txBody>
          <a:bodyPr wrap="square" rtlCol="0">
            <a:noAutofit/>
          </a:bodyPr>
          <a:p>
            <a:pPr indent="457200"/>
            <a:r>
              <a:rPr lang="zh-CN" sz="2400">
                <a:sym typeface="Arial" panose="020B0604020202020204" pitchFamily="34" charset="0"/>
              </a:rPr>
              <a:t>项目有序推进，不同阶段规划</a:t>
            </a:r>
            <a:r>
              <a:rPr lang="zh-CN" sz="2400">
                <a:sym typeface="Arial" panose="020B0604020202020204" pitchFamily="34" charset="0"/>
              </a:rPr>
              <a:t>明确</a:t>
            </a:r>
            <a:endParaRPr lang="zh-CN" sz="2400">
              <a:sym typeface="Arial" panose="020B0604020202020204" pitchFamily="34" charset="0"/>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a:off x="219056" y="1085107"/>
            <a:ext cx="8705888" cy="4687787"/>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cxnSp>
        <p:nvCxnSpPr>
          <p:cNvPr id="2" name="直接连接符 1"/>
          <p:cNvCxnSpPr/>
          <p:nvPr>
            <p:custDataLst>
              <p:tags r:id="rId2"/>
            </p:custDataLst>
          </p:nvPr>
        </p:nvCxnSpPr>
        <p:spPr>
          <a:xfrm>
            <a:off x="591395" y="3876173"/>
            <a:ext cx="7958138"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3"/>
            </p:custDataLst>
          </p:nvPr>
        </p:nvCxnSpPr>
        <p:spPr>
          <a:xfrm>
            <a:off x="4591895" y="2430278"/>
            <a:ext cx="0" cy="3063716"/>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4"/>
            </p:custDataLst>
          </p:nvPr>
        </p:nvSpPr>
        <p:spPr>
          <a:xfrm>
            <a:off x="776555" y="2632710"/>
            <a:ext cx="3505195" cy="1054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熟悉</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vs code </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开发环境</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掌握基本</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编程语言</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理解各模型算法并进行</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横向对比</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5"/>
            </p:custDataLst>
          </p:nvPr>
        </p:nvSpPr>
        <p:spPr>
          <a:xfrm>
            <a:off x="776555" y="2294096"/>
            <a:ext cx="3505195" cy="299085"/>
          </a:xfrm>
          <a:prstGeom prst="rect">
            <a:avLst/>
          </a:prstGeom>
          <a:noFill/>
        </p:spPr>
        <p:txBody>
          <a:bodyPr wrap="square" rtlCol="0">
            <a:normAutofit fontScale="80000"/>
          </a:bodyPr>
          <a:lstStyle/>
          <a:p>
            <a:pPr algn="l"/>
            <a:r>
              <a:rPr lang="en-US" altLang="zh-CN"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python</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语言</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自学</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6"/>
            </p:custDataLst>
          </p:nvPr>
        </p:nvSpPr>
        <p:spPr>
          <a:xfrm>
            <a:off x="5179219" y="2632710"/>
            <a:ext cx="3505195" cy="1054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从各种渠道获取有效数据集，进行模型</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训练</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custDataLst>
              <p:tags r:id="rId7"/>
            </p:custDataLst>
          </p:nvPr>
        </p:nvSpPr>
        <p:spPr>
          <a:xfrm>
            <a:off x="5179219" y="2294096"/>
            <a:ext cx="3505195" cy="299085"/>
          </a:xfrm>
          <a:prstGeom prst="rect">
            <a:avLst/>
          </a:prstGeom>
          <a:noFill/>
        </p:spPr>
        <p:txBody>
          <a:bodyPr wrap="square" rtlCol="0">
            <a:normAutofit fontScale="80000"/>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数据</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获取</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8"/>
            </p:custDataLst>
          </p:nvPr>
        </p:nvSpPr>
        <p:spPr>
          <a:xfrm>
            <a:off x="776555" y="4490085"/>
            <a:ext cx="3505195" cy="1054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完成课程作业，</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进行基本交互界面的</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开发</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将模型功能可视化至交互</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界面</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封装</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软件</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11" name="文本框 10"/>
          <p:cNvSpPr txBox="1"/>
          <p:nvPr>
            <p:custDataLst>
              <p:tags r:id="rId9"/>
            </p:custDataLst>
          </p:nvPr>
        </p:nvSpPr>
        <p:spPr>
          <a:xfrm>
            <a:off x="776555" y="4151471"/>
            <a:ext cx="3505195" cy="299085"/>
          </a:xfrm>
          <a:prstGeom prst="rect">
            <a:avLst/>
          </a:prstGeom>
          <a:noFill/>
        </p:spPr>
        <p:txBody>
          <a:bodyPr wrap="square" rtlCol="0">
            <a:normAutofit fontScale="80000"/>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图形界面开发</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学习</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2" name="椭圆 11"/>
          <p:cNvSpPr/>
          <p:nvPr>
            <p:custDataLst>
              <p:tags r:id="rId10"/>
            </p:custDataLst>
          </p:nvPr>
        </p:nvSpPr>
        <p:spPr>
          <a:xfrm>
            <a:off x="456515" y="4161473"/>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3</a:t>
            </a: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3" name="文本框 12"/>
          <p:cNvSpPr txBox="1"/>
          <p:nvPr>
            <p:custDataLst>
              <p:tags r:id="rId11"/>
            </p:custDataLst>
          </p:nvPr>
        </p:nvSpPr>
        <p:spPr>
          <a:xfrm>
            <a:off x="5179219" y="4490085"/>
            <a:ext cx="3505195" cy="1054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学习分析影响风力发电功率的因素</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了解风力发电厂的生产过程及不同风电厂的特点</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custDataLst>
              <p:tags r:id="rId12"/>
            </p:custDataLst>
          </p:nvPr>
        </p:nvSpPr>
        <p:spPr>
          <a:xfrm>
            <a:off x="5179219" y="4151471"/>
            <a:ext cx="3505195" cy="299085"/>
          </a:xfrm>
          <a:prstGeom prst="rect">
            <a:avLst/>
          </a:prstGeom>
          <a:noFill/>
        </p:spPr>
        <p:txBody>
          <a:bodyPr wrap="square" rtlCol="0">
            <a:normAutofit fontScale="80000"/>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学习风力发电基本</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原理</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5" name="椭圆 14"/>
          <p:cNvSpPr/>
          <p:nvPr>
            <p:custDataLst>
              <p:tags r:id="rId13"/>
            </p:custDataLst>
          </p:nvPr>
        </p:nvSpPr>
        <p:spPr>
          <a:xfrm>
            <a:off x="4859179" y="4161473"/>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4</a:t>
            </a: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0" name="椭圆 19"/>
          <p:cNvSpPr/>
          <p:nvPr>
            <p:custDataLst>
              <p:tags r:id="rId14"/>
            </p:custDataLst>
          </p:nvPr>
        </p:nvSpPr>
        <p:spPr>
          <a:xfrm>
            <a:off x="456515" y="2294096"/>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1</a:t>
            </a: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1" name="椭圆 20"/>
          <p:cNvSpPr/>
          <p:nvPr>
            <p:custDataLst>
              <p:tags r:id="rId15"/>
            </p:custDataLst>
          </p:nvPr>
        </p:nvSpPr>
        <p:spPr>
          <a:xfrm>
            <a:off x="4859179" y="2294096"/>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2</a:t>
            </a: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2" name="文本框 21"/>
          <p:cNvSpPr txBox="1"/>
          <p:nvPr>
            <p:custDataLst>
              <p:tags r:id="rId16"/>
            </p:custDataLst>
          </p:nvPr>
        </p:nvSpPr>
        <p:spPr>
          <a:xfrm>
            <a:off x="456300" y="1313550"/>
            <a:ext cx="8228117" cy="530066"/>
          </a:xfrm>
          <a:prstGeom prst="rect">
            <a:avLst/>
          </a:prstGeom>
        </p:spPr>
        <p:txBody>
          <a:bodyPr vert="horz" wrap="square" lIns="68580" tIns="34290" rIns="68580" bIns="342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700" dirty="0">
                <a:solidFill>
                  <a:schemeClr val="tx1">
                    <a:lumMod val="85000"/>
                    <a:lumOff val="15000"/>
                  </a:schemeClr>
                </a:solidFill>
                <a:latin typeface="Arial" panose="020B0604020202020204" pitchFamily="34" charset="0"/>
                <a:sym typeface="Arial" panose="020B0604020202020204" pitchFamily="34" charset="0"/>
              </a:rPr>
              <a:t>项目</a:t>
            </a:r>
            <a:r>
              <a:rPr lang="zh-CN" altLang="en-US" sz="2700" dirty="0">
                <a:solidFill>
                  <a:schemeClr val="tx1">
                    <a:lumMod val="85000"/>
                    <a:lumOff val="15000"/>
                  </a:schemeClr>
                </a:solidFill>
                <a:latin typeface="Arial" panose="020B0604020202020204" pitchFamily="34" charset="0"/>
                <a:sym typeface="Arial" panose="020B0604020202020204" pitchFamily="34" charset="0"/>
              </a:rPr>
              <a:t>实施</a:t>
            </a:r>
            <a:endParaRPr lang="zh-CN" altLang="en-US" sz="2700" dirty="0">
              <a:solidFill>
                <a:schemeClr val="tx1">
                  <a:lumMod val="85000"/>
                  <a:lumOff val="15000"/>
                </a:schemeClr>
              </a:solidFill>
              <a:latin typeface="Arial" panose="020B0604020202020204" pitchFamily="34" charset="0"/>
              <a:sym typeface="Arial" panose="020B0604020202020204" pitchFamily="34" charset="0"/>
            </a:endParaRPr>
          </a:p>
        </p:txBody>
      </p:sp>
      <p:pic>
        <p:nvPicPr>
          <p:cNvPr id="25" name="图片 24"/>
          <p:cNvPicPr/>
          <p:nvPr>
            <p:custDataLst>
              <p:tags r:id="rId17"/>
            </p:custDataLst>
          </p:nvPr>
        </p:nvPicPr>
        <p:blipFill>
          <a:blip r:embed="rId18" r:link="rId19"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6" name="图片 25"/>
          <p:cNvPicPr/>
          <p:nvPr>
            <p:custDataLst>
              <p:tags r:id="rId20"/>
            </p:custDataLst>
          </p:nvPr>
        </p:nvPicPr>
        <p:blipFill>
          <a:blip r:embed="rId21" r:link="rId22"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Tree>
    <p:custDataLst>
      <p:tags r:id="rId2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060065" y="1977390"/>
            <a:ext cx="3144203" cy="991553"/>
          </a:xfrm>
          <a:prstGeom prst="rect">
            <a:avLst/>
          </a:prstGeom>
          <a:noFill/>
        </p:spPr>
        <p:txBody>
          <a:bodyPr wrap="square" bIns="0" rtlCol="0" anchor="b" anchorCtr="0">
            <a:normAutofit/>
          </a:bodyPr>
          <a:lstStyle/>
          <a:p>
            <a:pPr algn="dist"/>
            <a:r>
              <a:rPr lang="en-US" altLang="zh-CN" sz="5400">
                <a:solidFill>
                  <a:schemeClr val="accent1"/>
                </a:solidFill>
                <a:uFillTx/>
                <a:latin typeface="Arial" panose="020B0604020202020204" pitchFamily="34" charset="0"/>
                <a:ea typeface="微软雅黑" panose="020B0503020204020204" charset="-122"/>
              </a:rPr>
              <a:t>PART 05</a:t>
            </a:r>
            <a:endParaRPr lang="en-US" altLang="zh-CN" sz="5400">
              <a:solidFill>
                <a:schemeClr val="accent1"/>
              </a:solidFill>
              <a:uFillTx/>
              <a:latin typeface="Arial" panose="020B0604020202020204" pitchFamily="34" charset="0"/>
              <a:ea typeface="微软雅黑" panose="020B0503020204020204" charset="-122"/>
            </a:endParaRPr>
          </a:p>
        </p:txBody>
      </p:sp>
      <p:sp>
        <p:nvSpPr>
          <p:cNvPr id="5" name="文本框 4"/>
          <p:cNvSpPr txBox="1"/>
          <p:nvPr/>
        </p:nvSpPr>
        <p:spPr>
          <a:xfrm>
            <a:off x="1547495" y="3284855"/>
            <a:ext cx="5674360" cy="2573020"/>
          </a:xfrm>
          <a:prstGeom prst="rect">
            <a:avLst/>
          </a:prstGeom>
          <a:noFill/>
        </p:spPr>
        <p:txBody>
          <a:bodyPr wrap="square" rtlCol="0">
            <a:noAutofit/>
          </a:bodyPr>
          <a:p>
            <a:pPr indent="457200" algn="ctr"/>
            <a:r>
              <a:rPr lang="zh-CN" altLang="en-US" sz="2400">
                <a:sym typeface="Arial" panose="020B0604020202020204" pitchFamily="34" charset="0"/>
              </a:rPr>
              <a:t>项目分工</a:t>
            </a:r>
            <a:endParaRPr lang="zh-CN" altLang="en-US" sz="2400">
              <a:sym typeface="Arial" panose="020B0604020202020204" pitchFamily="34" charset="0"/>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a:off x="219056" y="1085107"/>
            <a:ext cx="8705888" cy="4687787"/>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cxnSp>
        <p:nvCxnSpPr>
          <p:cNvPr id="2" name="直接连接符 1"/>
          <p:cNvCxnSpPr/>
          <p:nvPr>
            <p:custDataLst>
              <p:tags r:id="rId2"/>
            </p:custDataLst>
          </p:nvPr>
        </p:nvCxnSpPr>
        <p:spPr>
          <a:xfrm>
            <a:off x="591395" y="3876173"/>
            <a:ext cx="7958138"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3"/>
            </p:custDataLst>
          </p:nvPr>
        </p:nvCxnSpPr>
        <p:spPr>
          <a:xfrm>
            <a:off x="4591895" y="2430278"/>
            <a:ext cx="0" cy="3063716"/>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4"/>
            </p:custDataLst>
          </p:nvPr>
        </p:nvSpPr>
        <p:spPr>
          <a:xfrm>
            <a:off x="776555" y="2632710"/>
            <a:ext cx="3505195" cy="1054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搭建深度学习</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模型</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编写</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代码</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5"/>
            </p:custDataLst>
          </p:nvPr>
        </p:nvSpPr>
        <p:spPr>
          <a:xfrm>
            <a:off x="776555" y="2294096"/>
            <a:ext cx="3505195" cy="299085"/>
          </a:xfrm>
          <a:prstGeom prst="rect">
            <a:avLst/>
          </a:prstGeom>
          <a:noFill/>
        </p:spPr>
        <p:txBody>
          <a:bodyPr wrap="square" rtlCol="0">
            <a:normAutofit fontScale="80000"/>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曲嘉</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骏</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6"/>
            </p:custDataLst>
          </p:nvPr>
        </p:nvSpPr>
        <p:spPr>
          <a:xfrm>
            <a:off x="5179219" y="2632710"/>
            <a:ext cx="3505195" cy="1054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软件</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UI</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设计</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图形</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界面</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custDataLst>
              <p:tags r:id="rId7"/>
            </p:custDataLst>
          </p:nvPr>
        </p:nvSpPr>
        <p:spPr>
          <a:xfrm>
            <a:off x="5179219" y="2294096"/>
            <a:ext cx="3505195" cy="299085"/>
          </a:xfrm>
          <a:prstGeom prst="rect">
            <a:avLst/>
          </a:prstGeom>
          <a:noFill/>
        </p:spPr>
        <p:txBody>
          <a:bodyPr wrap="square" rtlCol="0">
            <a:normAutofit fontScale="80000"/>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李俊</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昊</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8"/>
            </p:custDataLst>
          </p:nvPr>
        </p:nvSpPr>
        <p:spPr>
          <a:xfrm>
            <a:off x="776555" y="4490085"/>
            <a:ext cx="3505195" cy="1054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测试模型</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提高</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预测精度</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11" name="文本框 10"/>
          <p:cNvSpPr txBox="1"/>
          <p:nvPr>
            <p:custDataLst>
              <p:tags r:id="rId9"/>
            </p:custDataLst>
          </p:nvPr>
        </p:nvSpPr>
        <p:spPr>
          <a:xfrm>
            <a:off x="776555" y="4151471"/>
            <a:ext cx="3505195" cy="299085"/>
          </a:xfrm>
          <a:prstGeom prst="rect">
            <a:avLst/>
          </a:prstGeom>
          <a:noFill/>
        </p:spPr>
        <p:txBody>
          <a:bodyPr wrap="square" rtlCol="0">
            <a:normAutofit fontScale="80000"/>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董启翰</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2" name="椭圆 11"/>
          <p:cNvSpPr/>
          <p:nvPr>
            <p:custDataLst>
              <p:tags r:id="rId10"/>
            </p:custDataLst>
          </p:nvPr>
        </p:nvSpPr>
        <p:spPr>
          <a:xfrm>
            <a:off x="456515" y="4161473"/>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3" name="文本框 12"/>
          <p:cNvSpPr txBox="1"/>
          <p:nvPr>
            <p:custDataLst>
              <p:tags r:id="rId11"/>
            </p:custDataLst>
          </p:nvPr>
        </p:nvSpPr>
        <p:spPr>
          <a:xfrm>
            <a:off x="5179219" y="4490085"/>
            <a:ext cx="3505195" cy="1054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收集</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数据</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制作答辩</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内容</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custDataLst>
              <p:tags r:id="rId12"/>
            </p:custDataLst>
          </p:nvPr>
        </p:nvSpPr>
        <p:spPr>
          <a:xfrm>
            <a:off x="5179219" y="4151471"/>
            <a:ext cx="3505195" cy="299085"/>
          </a:xfrm>
          <a:prstGeom prst="rect">
            <a:avLst/>
          </a:prstGeom>
          <a:noFill/>
        </p:spPr>
        <p:txBody>
          <a:bodyPr wrap="square" rtlCol="0">
            <a:normAutofit fontScale="80000"/>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王乐</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天</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5" name="椭圆 14"/>
          <p:cNvSpPr/>
          <p:nvPr>
            <p:custDataLst>
              <p:tags r:id="rId13"/>
            </p:custDataLst>
          </p:nvPr>
        </p:nvSpPr>
        <p:spPr>
          <a:xfrm>
            <a:off x="4859179" y="4161473"/>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0" name="椭圆 19"/>
          <p:cNvSpPr/>
          <p:nvPr>
            <p:custDataLst>
              <p:tags r:id="rId14"/>
            </p:custDataLst>
          </p:nvPr>
        </p:nvSpPr>
        <p:spPr>
          <a:xfrm>
            <a:off x="456515" y="2294096"/>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1" name="椭圆 20"/>
          <p:cNvSpPr/>
          <p:nvPr>
            <p:custDataLst>
              <p:tags r:id="rId15"/>
            </p:custDataLst>
          </p:nvPr>
        </p:nvSpPr>
        <p:spPr>
          <a:xfrm>
            <a:off x="4859179" y="2294096"/>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2" name="文本框 21"/>
          <p:cNvSpPr txBox="1"/>
          <p:nvPr>
            <p:custDataLst>
              <p:tags r:id="rId16"/>
            </p:custDataLst>
          </p:nvPr>
        </p:nvSpPr>
        <p:spPr>
          <a:xfrm>
            <a:off x="456300" y="1313550"/>
            <a:ext cx="8228117" cy="530066"/>
          </a:xfrm>
          <a:prstGeom prst="rect">
            <a:avLst/>
          </a:prstGeom>
        </p:spPr>
        <p:txBody>
          <a:bodyPr vert="horz" wrap="square" lIns="68580" tIns="34290" rIns="68580" bIns="342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700" dirty="0">
                <a:solidFill>
                  <a:schemeClr val="tx1">
                    <a:lumMod val="85000"/>
                    <a:lumOff val="15000"/>
                  </a:schemeClr>
                </a:solidFill>
                <a:latin typeface="Arial" panose="020B0604020202020204" pitchFamily="34" charset="0"/>
                <a:sym typeface="Arial" panose="020B0604020202020204" pitchFamily="34" charset="0"/>
              </a:rPr>
              <a:t>项目</a:t>
            </a:r>
            <a:r>
              <a:rPr lang="zh-CN" altLang="en-US" sz="2700" dirty="0">
                <a:solidFill>
                  <a:schemeClr val="tx1">
                    <a:lumMod val="85000"/>
                    <a:lumOff val="15000"/>
                  </a:schemeClr>
                </a:solidFill>
                <a:latin typeface="Arial" panose="020B0604020202020204" pitchFamily="34" charset="0"/>
                <a:sym typeface="Arial" panose="020B0604020202020204" pitchFamily="34" charset="0"/>
              </a:rPr>
              <a:t>实施</a:t>
            </a:r>
            <a:endParaRPr lang="zh-CN" altLang="en-US" sz="2700" dirty="0">
              <a:solidFill>
                <a:schemeClr val="tx1">
                  <a:lumMod val="85000"/>
                  <a:lumOff val="15000"/>
                </a:schemeClr>
              </a:solidFill>
              <a:latin typeface="Arial" panose="020B0604020202020204" pitchFamily="34" charset="0"/>
              <a:sym typeface="Arial" panose="020B0604020202020204" pitchFamily="34" charset="0"/>
            </a:endParaRPr>
          </a:p>
        </p:txBody>
      </p:sp>
      <p:pic>
        <p:nvPicPr>
          <p:cNvPr id="25" name="图片 24"/>
          <p:cNvPicPr/>
          <p:nvPr>
            <p:custDataLst>
              <p:tags r:id="rId17"/>
            </p:custDataLst>
          </p:nvPr>
        </p:nvPicPr>
        <p:blipFill>
          <a:blip r:embed="rId18" r:link="rId19"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6" name="图片 25"/>
          <p:cNvPicPr/>
          <p:nvPr>
            <p:custDataLst>
              <p:tags r:id="rId20"/>
            </p:custDataLst>
          </p:nvPr>
        </p:nvPicPr>
        <p:blipFill>
          <a:blip r:embed="rId21" r:link="rId22"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Tree>
    <p:custDataLst>
      <p:tags r:id="rId2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857250"/>
            <a:ext cx="9144000" cy="199825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pic>
        <p:nvPicPr>
          <p:cNvPr id="5" name="图片 4"/>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6" name="图片 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pic>
        <p:nvPicPr>
          <p:cNvPr id="8" name="图片 7"/>
          <p:cNvPicPr/>
          <p:nvPr>
            <p:custDataLst>
              <p:tags r:id="rId8"/>
            </p:custDataLst>
          </p:nvPr>
        </p:nvPicPr>
        <p:blipFill rotWithShape="1">
          <a:blip r:embed="rId9"/>
          <a:srcRect/>
          <a:stretch>
            <a:fillRect/>
          </a:stretch>
        </p:blipFill>
        <p:spPr>
          <a:xfrm>
            <a:off x="459580" y="2013716"/>
            <a:ext cx="8224836" cy="3530734"/>
          </a:xfrm>
          <a:prstGeom prst="rect">
            <a:avLst/>
          </a:prstGeom>
        </p:spPr>
      </p:pic>
      <p:sp>
        <p:nvSpPr>
          <p:cNvPr id="3" name="文本框 2"/>
          <p:cNvSpPr txBox="1"/>
          <p:nvPr>
            <p:custDataLst>
              <p:tags r:id="rId10"/>
            </p:custDataLst>
          </p:nvPr>
        </p:nvSpPr>
        <p:spPr>
          <a:xfrm>
            <a:off x="456300" y="1313550"/>
            <a:ext cx="8228117" cy="530066"/>
          </a:xfrm>
          <a:prstGeom prst="rect">
            <a:avLst/>
          </a:prstGeom>
        </p:spPr>
        <p:txBody>
          <a:bodyPr vert="horz" wrap="square" lIns="67627" tIns="35242" rIns="67627" bIns="35242"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700" dirty="0">
                <a:solidFill>
                  <a:schemeClr val="dk1">
                    <a:lumMod val="85000"/>
                    <a:lumOff val="15000"/>
                  </a:schemeClr>
                </a:solidFill>
                <a:uFillTx/>
                <a:latin typeface="Arial" panose="020B0604020202020204" pitchFamily="34" charset="0"/>
                <a:sym typeface="Arial" panose="020B0604020202020204" pitchFamily="34" charset="0"/>
              </a:rPr>
              <a:t>谢谢大家</a:t>
            </a:r>
            <a:endParaRPr lang="zh-CN" altLang="en-US" sz="2700" dirty="0">
              <a:solidFill>
                <a:schemeClr val="dk1">
                  <a:lumMod val="85000"/>
                  <a:lumOff val="15000"/>
                </a:schemeClr>
              </a:solidFill>
              <a:uFillTx/>
              <a:latin typeface="Arial" panose="020B0604020202020204" pitchFamily="34" charset="0"/>
              <a:sym typeface="Arial" panose="020B0604020202020204" pitchFamily="34" charset="0"/>
            </a:endParaRPr>
          </a:p>
        </p:txBody>
      </p:sp>
    </p:spTree>
    <p:custDataLst>
      <p:tags r:id="rId1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custDataLst>
              <p:tags r:id="rId1"/>
            </p:custDataLst>
          </p:nvPr>
        </p:nvSpPr>
        <p:spPr>
          <a:xfrm>
            <a:off x="721995" y="3956924"/>
            <a:ext cx="381000" cy="381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7500" tIns="35100" rIns="67500" bIns="35100" anchor="ctr" anchorCtr="0">
            <a:normAutofit fontScale="62500" lnSpcReduction="20000"/>
          </a:bodyPr>
          <a:lstStyle/>
          <a:p>
            <a:pPr algn="ctr">
              <a:lnSpc>
                <a:spcPct val="100000"/>
              </a:lnSpc>
            </a:pPr>
            <a:endParaRPr lang="en-US" altLang="zh-CN"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custDataLst>
              <p:tags r:id="rId2"/>
            </p:custDataLst>
          </p:nvPr>
        </p:nvSpPr>
        <p:spPr>
          <a:xfrm>
            <a:off x="1253966" y="4001374"/>
            <a:ext cx="2596039" cy="297180"/>
          </a:xfrm>
          <a:prstGeom prst="rect">
            <a:avLst/>
          </a:prstGeom>
          <a:noFill/>
        </p:spPr>
        <p:txBody>
          <a:bodyPr wrap="square" lIns="68580" tIns="34290" rIns="68580" bIns="0" anchor="b" anchorCtr="0">
            <a:normAutofit/>
          </a:bodyPr>
          <a:lstStyle/>
          <a:p>
            <a:pPr lvl="0" algn="l">
              <a:buClrTx/>
              <a:buSzTx/>
              <a:buFontTx/>
            </a:pPr>
            <a:r>
              <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实施方案</a:t>
            </a:r>
            <a:endPar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7" name="菱形 6"/>
          <p:cNvSpPr/>
          <p:nvPr>
            <p:custDataLst>
              <p:tags r:id="rId3"/>
            </p:custDataLst>
          </p:nvPr>
        </p:nvSpPr>
        <p:spPr>
          <a:xfrm>
            <a:off x="721995" y="3333036"/>
            <a:ext cx="381000" cy="381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7500" tIns="35100" rIns="67500" bIns="35100" anchor="ctr" anchorCtr="0">
            <a:normAutofit fontScale="62500" lnSpcReduction="20000"/>
          </a:bodyPr>
          <a:lstStyle/>
          <a:p>
            <a:pPr algn="ctr">
              <a:lnSpc>
                <a:spcPct val="100000"/>
              </a:lnSpc>
            </a:pPr>
            <a:endParaRPr lang="en-US" altLang="zh-CN"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custDataLst>
              <p:tags r:id="rId4"/>
            </p:custDataLst>
          </p:nvPr>
        </p:nvSpPr>
        <p:spPr>
          <a:xfrm>
            <a:off x="1253966" y="3377486"/>
            <a:ext cx="2594134" cy="297180"/>
          </a:xfrm>
          <a:prstGeom prst="rect">
            <a:avLst/>
          </a:prstGeom>
          <a:noFill/>
        </p:spPr>
        <p:txBody>
          <a:bodyPr wrap="square" lIns="68580" tIns="34290" rIns="68580" bIns="0" anchor="b" anchorCtr="0">
            <a:normAutofit/>
          </a:bodyPr>
          <a:lstStyle/>
          <a:p>
            <a:pPr lvl="0" algn="l">
              <a:buClrTx/>
              <a:buSzTx/>
              <a:buFontTx/>
            </a:pPr>
            <a:r>
              <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研究</a:t>
            </a:r>
            <a:r>
              <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路线</a:t>
            </a:r>
            <a:endPar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0" name="菱形 9"/>
          <p:cNvSpPr/>
          <p:nvPr>
            <p:custDataLst>
              <p:tags r:id="rId5"/>
            </p:custDataLst>
          </p:nvPr>
        </p:nvSpPr>
        <p:spPr>
          <a:xfrm>
            <a:off x="726281" y="2709149"/>
            <a:ext cx="381000" cy="381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7500" tIns="35100" rIns="67500" bIns="35100" anchor="ctr" anchorCtr="0">
            <a:normAutofit fontScale="62500" lnSpcReduction="20000"/>
          </a:bodyPr>
          <a:lstStyle/>
          <a:p>
            <a:pPr algn="ctr">
              <a:lnSpc>
                <a:spcPct val="100000"/>
              </a:lnSpc>
            </a:pPr>
            <a:endParaRPr lang="en-US" altLang="zh-CN"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1" name="文本框 10"/>
          <p:cNvSpPr txBox="1"/>
          <p:nvPr>
            <p:custDataLst>
              <p:tags r:id="rId6"/>
            </p:custDataLst>
          </p:nvPr>
        </p:nvSpPr>
        <p:spPr>
          <a:xfrm>
            <a:off x="1250156" y="2753599"/>
            <a:ext cx="2596039" cy="297180"/>
          </a:xfrm>
          <a:prstGeom prst="rect">
            <a:avLst/>
          </a:prstGeom>
          <a:noFill/>
        </p:spPr>
        <p:txBody>
          <a:bodyPr wrap="square" lIns="68580" tIns="34290" rIns="68580" bIns="0" anchor="b" anchorCtr="0">
            <a:normAutofit/>
          </a:bodyPr>
          <a:lstStyle/>
          <a:p>
            <a:pPr lvl="0" algn="l">
              <a:buClrTx/>
              <a:buSzTx/>
              <a:buFontTx/>
            </a:pPr>
            <a:r>
              <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研究目的与</a:t>
            </a:r>
            <a:r>
              <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内容</a:t>
            </a:r>
            <a:endPar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3" name="菱形 12"/>
          <p:cNvSpPr/>
          <p:nvPr>
            <p:custDataLst>
              <p:tags r:id="rId7"/>
            </p:custDataLst>
          </p:nvPr>
        </p:nvSpPr>
        <p:spPr>
          <a:xfrm>
            <a:off x="726281" y="2084785"/>
            <a:ext cx="381000" cy="3810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7500" tIns="35100" rIns="67500" bIns="35100" anchor="ctr" anchorCtr="0">
            <a:normAutofit fontScale="62500" lnSpcReduction="20000"/>
          </a:bodyPr>
          <a:lstStyle/>
          <a:p>
            <a:pPr algn="ctr">
              <a:lnSpc>
                <a:spcPct val="100000"/>
              </a:lnSpc>
            </a:pPr>
            <a:endParaRPr lang="en-US" altLang="zh-CN"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custDataLst>
              <p:tags r:id="rId8"/>
            </p:custDataLst>
          </p:nvPr>
        </p:nvSpPr>
        <p:spPr>
          <a:xfrm>
            <a:off x="1250633" y="2129235"/>
            <a:ext cx="2595086" cy="297180"/>
          </a:xfrm>
          <a:prstGeom prst="rect">
            <a:avLst/>
          </a:prstGeom>
          <a:noFill/>
        </p:spPr>
        <p:txBody>
          <a:bodyPr wrap="square" lIns="68580" tIns="34290" rIns="68580" bIns="0" anchor="b" anchorCtr="0">
            <a:normAutofit/>
          </a:bodyPr>
          <a:lstStyle/>
          <a:p>
            <a:pPr lvl="0" algn="l">
              <a:buClrTx/>
              <a:buSzTx/>
              <a:buFontTx/>
            </a:pPr>
            <a:r>
              <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研究</a:t>
            </a:r>
            <a:r>
              <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背景</a:t>
            </a:r>
            <a:endPar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6" name="菱形 15"/>
          <p:cNvSpPr/>
          <p:nvPr>
            <p:custDataLst>
              <p:tags r:id="rId9"/>
            </p:custDataLst>
          </p:nvPr>
        </p:nvSpPr>
        <p:spPr>
          <a:xfrm>
            <a:off x="721995" y="4577038"/>
            <a:ext cx="381000" cy="381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7500" tIns="35100" rIns="67500" bIns="35100" anchor="ctr" anchorCtr="0">
            <a:normAutofit fontScale="62500" lnSpcReduction="20000"/>
          </a:bodyPr>
          <a:lstStyle/>
          <a:p>
            <a:pPr algn="ctr">
              <a:lnSpc>
                <a:spcPct val="100000"/>
              </a:lnSpc>
            </a:pPr>
            <a:endParaRPr lang="en-US" altLang="zh-CN"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custDataLst>
              <p:tags r:id="rId10"/>
            </p:custDataLst>
          </p:nvPr>
        </p:nvSpPr>
        <p:spPr>
          <a:xfrm>
            <a:off x="1253966" y="4625737"/>
            <a:ext cx="2596039" cy="297180"/>
          </a:xfrm>
          <a:prstGeom prst="rect">
            <a:avLst/>
          </a:prstGeom>
          <a:noFill/>
        </p:spPr>
        <p:txBody>
          <a:bodyPr wrap="square" lIns="68580" tIns="34290" rIns="68580" bIns="0" anchor="b" anchorCtr="0">
            <a:normAutofit/>
          </a:bodyPr>
          <a:lstStyle/>
          <a:p>
            <a:pPr lvl="0" algn="l">
              <a:buClrTx/>
              <a:buSzTx/>
              <a:buFontTx/>
            </a:pPr>
            <a:r>
              <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项目</a:t>
            </a:r>
            <a:r>
              <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分工</a:t>
            </a:r>
            <a:endPar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25" name="文本框 24"/>
          <p:cNvSpPr txBox="1"/>
          <p:nvPr>
            <p:custDataLst>
              <p:tags r:id="rId11"/>
            </p:custDataLst>
          </p:nvPr>
        </p:nvSpPr>
        <p:spPr>
          <a:xfrm>
            <a:off x="1250633" y="1171337"/>
            <a:ext cx="1300163" cy="576263"/>
          </a:xfrm>
          <a:prstGeom prst="rect">
            <a:avLst/>
          </a:prstGeom>
          <a:noFill/>
        </p:spPr>
        <p:txBody>
          <a:bodyPr wrap="square" lIns="68580" tIns="34290" rIns="68580" bIns="0" rtlCol="0" anchor="b" anchorCtr="0">
            <a:normAutofit fontScale="975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sz="3600" b="0">
                <a:solidFill>
                  <a:schemeClr val="dk1">
                    <a:lumMod val="85000"/>
                    <a:lumOff val="15000"/>
                  </a:schemeClr>
                </a:solidFill>
                <a:ea typeface="汉仪旗黑-85S" panose="00020600040101010101" pitchFamily="18" charset="-122"/>
                <a:sym typeface="Arial" panose="020B0604020202020204" pitchFamily="34" charset="0"/>
              </a:rPr>
              <a:t>目录</a:t>
            </a:r>
            <a:endParaRPr lang="zh-CN" altLang="en-US" sz="3600" b="0">
              <a:solidFill>
                <a:schemeClr val="dk1">
                  <a:lumMod val="85000"/>
                  <a:lumOff val="15000"/>
                </a:schemeClr>
              </a:solidFill>
              <a:ea typeface="汉仪旗黑-85S" panose="00020600040101010101" pitchFamily="18" charset="-122"/>
              <a:sym typeface="Arial" panose="020B0604020202020204" pitchFamily="34" charset="0"/>
            </a:endParaRPr>
          </a:p>
        </p:txBody>
      </p:sp>
      <p:sp>
        <p:nvSpPr>
          <p:cNvPr id="27" name="矩形 26"/>
          <p:cNvSpPr/>
          <p:nvPr>
            <p:custDataLst>
              <p:tags r:id="rId12"/>
            </p:custDataLst>
          </p:nvPr>
        </p:nvSpPr>
        <p:spPr>
          <a:xfrm>
            <a:off x="795155" y="4629038"/>
            <a:ext cx="234680" cy="276999"/>
          </a:xfrm>
          <a:prstGeom prst="rect">
            <a:avLst/>
          </a:prstGeom>
        </p:spPr>
        <p:txBody>
          <a:bodyPr wrap="square">
            <a:normAutofit fontScale="70000"/>
          </a:bodyPr>
          <a:lstStyle/>
          <a:p>
            <a:pPr algn="ctr">
              <a:lnSpc>
                <a:spcPct val="100000"/>
              </a:lnSpc>
            </a:pPr>
            <a:r>
              <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rPr>
              <a:t>5</a:t>
            </a:r>
            <a:endPar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8" name="矩形 27"/>
          <p:cNvSpPr/>
          <p:nvPr>
            <p:custDataLst>
              <p:tags r:id="rId13"/>
            </p:custDataLst>
          </p:nvPr>
        </p:nvSpPr>
        <p:spPr>
          <a:xfrm>
            <a:off x="795155" y="4008924"/>
            <a:ext cx="234680" cy="276999"/>
          </a:xfrm>
          <a:prstGeom prst="rect">
            <a:avLst/>
          </a:prstGeom>
        </p:spPr>
        <p:txBody>
          <a:bodyPr wrap="square">
            <a:normAutofit fontScale="70000"/>
          </a:bodyPr>
          <a:lstStyle/>
          <a:p>
            <a:pPr algn="ctr">
              <a:lnSpc>
                <a:spcPct val="100000"/>
              </a:lnSpc>
            </a:pPr>
            <a:r>
              <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rPr>
              <a:t>4</a:t>
            </a:r>
            <a:endPar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9" name="矩形 28"/>
          <p:cNvSpPr/>
          <p:nvPr>
            <p:custDataLst>
              <p:tags r:id="rId14"/>
            </p:custDataLst>
          </p:nvPr>
        </p:nvSpPr>
        <p:spPr>
          <a:xfrm>
            <a:off x="795155" y="3385037"/>
            <a:ext cx="234680" cy="276999"/>
          </a:xfrm>
          <a:prstGeom prst="rect">
            <a:avLst/>
          </a:prstGeom>
        </p:spPr>
        <p:txBody>
          <a:bodyPr wrap="square">
            <a:normAutofit fontScale="70000"/>
          </a:bodyPr>
          <a:lstStyle/>
          <a:p>
            <a:pPr algn="ctr">
              <a:lnSpc>
                <a:spcPct val="100000"/>
              </a:lnSpc>
            </a:pPr>
            <a:r>
              <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0" name="矩形 29"/>
          <p:cNvSpPr/>
          <p:nvPr>
            <p:custDataLst>
              <p:tags r:id="rId15"/>
            </p:custDataLst>
          </p:nvPr>
        </p:nvSpPr>
        <p:spPr>
          <a:xfrm>
            <a:off x="799442" y="2761149"/>
            <a:ext cx="234680" cy="276999"/>
          </a:xfrm>
          <a:prstGeom prst="rect">
            <a:avLst/>
          </a:prstGeom>
        </p:spPr>
        <p:txBody>
          <a:bodyPr wrap="square">
            <a:normAutofit fontScale="70000"/>
          </a:bodyPr>
          <a:lstStyle/>
          <a:p>
            <a:pPr algn="ctr">
              <a:lnSpc>
                <a:spcPct val="100000"/>
              </a:lnSpc>
            </a:pPr>
            <a:r>
              <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rPr>
              <a:t>2</a:t>
            </a:r>
            <a:endPar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1" name="矩形 30"/>
          <p:cNvSpPr/>
          <p:nvPr>
            <p:custDataLst>
              <p:tags r:id="rId16"/>
            </p:custDataLst>
          </p:nvPr>
        </p:nvSpPr>
        <p:spPr>
          <a:xfrm>
            <a:off x="799442" y="2136785"/>
            <a:ext cx="234680" cy="276999"/>
          </a:xfrm>
          <a:prstGeom prst="rect">
            <a:avLst/>
          </a:prstGeom>
        </p:spPr>
        <p:txBody>
          <a:bodyPr wrap="square">
            <a:normAutofit fontScale="70000"/>
          </a:bodyPr>
          <a:lstStyle/>
          <a:p>
            <a:pPr algn="ctr">
              <a:lnSpc>
                <a:spcPct val="100000"/>
              </a:lnSpc>
            </a:pPr>
            <a:r>
              <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rPr>
              <a:t>1</a:t>
            </a:r>
            <a:endPar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1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060065" y="1977390"/>
            <a:ext cx="3144203" cy="991553"/>
          </a:xfrm>
          <a:prstGeom prst="rect">
            <a:avLst/>
          </a:prstGeom>
          <a:noFill/>
        </p:spPr>
        <p:txBody>
          <a:bodyPr wrap="square" bIns="0" rtlCol="0" anchor="b" anchorCtr="0">
            <a:normAutofit/>
          </a:bodyPr>
          <a:lstStyle/>
          <a:p>
            <a:pPr algn="dist"/>
            <a:r>
              <a:rPr lang="zh-CN" altLang="en-US" sz="5400">
                <a:solidFill>
                  <a:schemeClr val="accent1"/>
                </a:solidFill>
                <a:uFillTx/>
                <a:latin typeface="Arial" panose="020B0604020202020204" pitchFamily="34" charset="0"/>
                <a:ea typeface="微软雅黑" panose="020B0503020204020204" charset="-122"/>
              </a:rPr>
              <a:t>研究背景</a:t>
            </a:r>
            <a:endParaRPr lang="zh-CN" altLang="en-US" sz="5400">
              <a:solidFill>
                <a:schemeClr val="accent1"/>
              </a:solidFill>
              <a:uFillTx/>
              <a:latin typeface="Arial" panose="020B0604020202020204" pitchFamily="34" charset="0"/>
              <a:ea typeface="微软雅黑" panose="020B0503020204020204" charset="-122"/>
            </a:endParaRPr>
          </a:p>
        </p:txBody>
      </p:sp>
      <p:sp>
        <p:nvSpPr>
          <p:cNvPr id="5" name="文本框 4"/>
          <p:cNvSpPr txBox="1"/>
          <p:nvPr/>
        </p:nvSpPr>
        <p:spPr>
          <a:xfrm>
            <a:off x="1795145" y="3284855"/>
            <a:ext cx="5674360" cy="1288415"/>
          </a:xfrm>
          <a:prstGeom prst="rect">
            <a:avLst/>
          </a:prstGeom>
          <a:noFill/>
        </p:spPr>
        <p:txBody>
          <a:bodyPr wrap="square" rtlCol="0">
            <a:noAutofit/>
          </a:bodyPr>
          <a:p>
            <a:pPr indent="457200"/>
            <a:r>
              <a:rPr sz="2400">
                <a:sym typeface="Arial" panose="020B0604020202020204" pitchFamily="34" charset="0"/>
              </a:rPr>
              <a:t>近年 ，风电为代表的新能源发电的占比势必提高 ，</a:t>
            </a:r>
            <a:r>
              <a:rPr sz="2400">
                <a:solidFill>
                  <a:schemeClr val="bg2">
                    <a:lumMod val="50000"/>
                  </a:schemeClr>
                </a:solidFill>
                <a:sym typeface="Arial" panose="020B0604020202020204" pitchFamily="34" charset="0"/>
              </a:rPr>
              <a:t>风电出力</a:t>
            </a:r>
            <a:r>
              <a:rPr sz="2400">
                <a:sym typeface="Arial" panose="020B0604020202020204" pitchFamily="34" charset="0"/>
              </a:rPr>
              <a:t>具有明显的随机性、波动性以及间歇性的</a:t>
            </a:r>
            <a:r>
              <a:rPr sz="2400">
                <a:solidFill>
                  <a:schemeClr val="bg2">
                    <a:lumMod val="50000"/>
                  </a:schemeClr>
                </a:solidFill>
                <a:sym typeface="Arial" panose="020B0604020202020204" pitchFamily="34" charset="0"/>
              </a:rPr>
              <a:t>特征</a:t>
            </a:r>
            <a:r>
              <a:rPr sz="2400">
                <a:sym typeface="Arial" panose="020B0604020202020204" pitchFamily="34" charset="0"/>
              </a:rPr>
              <a:t>，电力系统运行不确定性增加</a:t>
            </a:r>
            <a:endParaRPr lang="zh-CN" altLang="en-US" sz="240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19056" y="1085107"/>
            <a:ext cx="8705888" cy="4687787"/>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2"/>
            </p:custDataLst>
          </p:nvPr>
        </p:nvSpPr>
        <p:spPr>
          <a:xfrm>
            <a:off x="776816" y="2632710"/>
            <a:ext cx="3453289" cy="2912216"/>
          </a:xfrm>
          <a:prstGeom prst="rect">
            <a:avLst/>
          </a:prstGeom>
          <a:noFill/>
        </p:spPr>
        <p:txBody>
          <a:bodyPr wrap="square" rtlCol="0">
            <a:normAutofit fontScale="5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fontAlgn="auto">
              <a:lnSpc>
                <a:spcPct val="150000"/>
              </a:lnSpc>
              <a:spcBef>
                <a:spcPts val="1000"/>
              </a:spcBef>
              <a:buFont typeface="Arial" panose="020B0604020202020204" pitchFamily="34" charset="0"/>
              <a:buChar char="•"/>
            </a:pPr>
            <a:r>
              <a:rPr lang="zh-CN" altLang="en-US" sz="2800">
                <a:solidFill>
                  <a:schemeClr val="dk1">
                    <a:lumMod val="85000"/>
                    <a:lumOff val="15000"/>
                  </a:schemeClr>
                </a:solidFill>
                <a:latin typeface="Arial" panose="020B0604020202020204" pitchFamily="34" charset="0"/>
                <a:sym typeface="Arial" panose="020B0604020202020204" pitchFamily="34" charset="0"/>
              </a:rPr>
              <a:t>风电为代表的新能源发电的占比高 </a:t>
            </a:r>
            <a:endParaRPr lang="zh-CN" altLang="en-US" sz="2800">
              <a:solidFill>
                <a:schemeClr val="dk1">
                  <a:lumMod val="85000"/>
                  <a:lumOff val="15000"/>
                </a:schemeClr>
              </a:solidFill>
              <a:latin typeface="Arial" panose="020B0604020202020204" pitchFamily="34" charset="0"/>
              <a:sym typeface="Arial" panose="020B0604020202020204" pitchFamily="34" charset="0"/>
            </a:endParaRPr>
          </a:p>
          <a:p>
            <a:pPr marL="171450" indent="-171450" fontAlgn="auto">
              <a:lnSpc>
                <a:spcPct val="150000"/>
              </a:lnSpc>
              <a:spcBef>
                <a:spcPts val="1000"/>
              </a:spcBef>
              <a:buFont typeface="Arial" panose="020B0604020202020204" pitchFamily="34" charset="0"/>
              <a:buChar char="•"/>
            </a:pPr>
            <a:r>
              <a:rPr lang="zh-CN" altLang="en-US" sz="2800">
                <a:solidFill>
                  <a:schemeClr val="dk1">
                    <a:lumMod val="85000"/>
                    <a:lumOff val="15000"/>
                  </a:schemeClr>
                </a:solidFill>
                <a:latin typeface="Arial" panose="020B0604020202020204" pitchFamily="34" charset="0"/>
                <a:sym typeface="Arial" panose="020B0604020202020204" pitchFamily="34" charset="0"/>
              </a:rPr>
              <a:t>风电具有明显的随机性、波动性以及间歇性的特征 ，电力系统运行不确定性增加 </a:t>
            </a:r>
            <a:endParaRPr lang="zh-CN" altLang="en-US" sz="2800">
              <a:solidFill>
                <a:schemeClr val="dk1">
                  <a:lumMod val="85000"/>
                  <a:lumOff val="15000"/>
                </a:schemeClr>
              </a:solidFill>
              <a:latin typeface="Arial" panose="020B0604020202020204" pitchFamily="34" charset="0"/>
              <a:sym typeface="Arial" panose="020B0604020202020204" pitchFamily="34" charset="0"/>
            </a:endParaRPr>
          </a:p>
          <a:p>
            <a:pPr marL="171450" indent="-171450" fontAlgn="auto">
              <a:lnSpc>
                <a:spcPct val="150000"/>
              </a:lnSpc>
              <a:spcBef>
                <a:spcPts val="1000"/>
              </a:spcBef>
              <a:buFont typeface="Arial" panose="020B0604020202020204" pitchFamily="34" charset="0"/>
              <a:buChar char="•"/>
            </a:pPr>
            <a:r>
              <a:rPr lang="zh-CN" altLang="en-US" sz="2800">
                <a:solidFill>
                  <a:schemeClr val="dk1">
                    <a:lumMod val="85000"/>
                    <a:lumOff val="15000"/>
                  </a:schemeClr>
                </a:solidFill>
                <a:latin typeface="Arial" panose="020B0604020202020204" pitchFamily="34" charset="0"/>
                <a:sym typeface="Arial" panose="020B0604020202020204" pitchFamily="34" charset="0"/>
              </a:rPr>
              <a:t>风机并网</a:t>
            </a:r>
            <a:r>
              <a:rPr lang="zh-CN" altLang="en-US" sz="2800">
                <a:solidFill>
                  <a:schemeClr val="dk1">
                    <a:lumMod val="85000"/>
                    <a:lumOff val="15000"/>
                  </a:schemeClr>
                </a:solidFill>
                <a:latin typeface="Arial" panose="020B0604020202020204" pitchFamily="34" charset="0"/>
                <a:sym typeface="Arial" panose="020B0604020202020204" pitchFamily="34" charset="0"/>
              </a:rPr>
              <a:t>后电网安全运行与 新能源高效消纳矛盾日益突出</a:t>
            </a:r>
            <a:r>
              <a:rPr lang="zh-CN" altLang="en-US" sz="1200">
                <a:solidFill>
                  <a:schemeClr val="dk1">
                    <a:lumMod val="85000"/>
                    <a:lumOff val="15000"/>
                  </a:schemeClr>
                </a:solidFill>
                <a:latin typeface="Arial" panose="020B0604020202020204" pitchFamily="34" charset="0"/>
                <a:sym typeface="Arial" panose="020B0604020202020204" pitchFamily="34" charset="0"/>
              </a:rPr>
              <a:t>。</a:t>
            </a:r>
            <a:endParaRPr lang="zh-CN" altLang="en-US" sz="1200" spc="0">
              <a:solidFill>
                <a:schemeClr val="dk1">
                  <a:lumMod val="85000"/>
                  <a:lumOff val="15000"/>
                </a:schemeClr>
              </a:solidFill>
              <a:latin typeface="Arial" panose="020B0604020202020204" pitchFamily="34" charset="0"/>
              <a:sym typeface="Arial" panose="020B0604020202020204" pitchFamily="34" charset="0"/>
            </a:endParaRPr>
          </a:p>
          <a:p>
            <a:pPr marL="171450" indent="-171450" fontAlgn="auto">
              <a:lnSpc>
                <a:spcPct val="150000"/>
              </a:lnSpc>
              <a:spcBef>
                <a:spcPts val="1000"/>
              </a:spcBef>
              <a:buFont typeface="Arial" panose="020B0604020202020204" pitchFamily="34" charset="0"/>
              <a:buChar char="•"/>
            </a:pPr>
            <a:endParaRPr lang="zh-CN" altLang="en-US" sz="12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custDataLst>
              <p:tags r:id="rId3"/>
            </p:custDataLst>
          </p:nvPr>
        </p:nvSpPr>
        <p:spPr>
          <a:xfrm>
            <a:off x="776816" y="2316956"/>
            <a:ext cx="3453289" cy="299085"/>
          </a:xfrm>
          <a:prstGeom prst="rect">
            <a:avLst/>
          </a:prstGeom>
          <a:noFill/>
        </p:spPr>
        <p:txBody>
          <a:bodyPr wrap="square" rtlCol="0">
            <a:noAutofit/>
          </a:body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风电相关特性</a:t>
            </a:r>
            <a:endPar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 name="椭圆 3"/>
          <p:cNvSpPr/>
          <p:nvPr>
            <p:custDataLst>
              <p:tags r:id="rId4"/>
            </p:custDataLst>
          </p:nvPr>
        </p:nvSpPr>
        <p:spPr>
          <a:xfrm>
            <a:off x="456776" y="2326958"/>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1</a:t>
            </a:r>
            <a:endPar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cxnSp>
        <p:nvCxnSpPr>
          <p:cNvPr id="5" name="直接连接符 4"/>
          <p:cNvCxnSpPr/>
          <p:nvPr>
            <p:custDataLst>
              <p:tags r:id="rId5"/>
            </p:custDataLst>
          </p:nvPr>
        </p:nvCxnSpPr>
        <p:spPr>
          <a:xfrm>
            <a:off x="4576763" y="2386965"/>
            <a:ext cx="0" cy="3063716"/>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6"/>
            </p:custDataLst>
          </p:nvPr>
        </p:nvSpPr>
        <p:spPr>
          <a:xfrm>
            <a:off x="5231072" y="2632711"/>
            <a:ext cx="3453289" cy="2911740"/>
          </a:xfrm>
          <a:prstGeom prst="rect">
            <a:avLst/>
          </a:prstGeom>
          <a:noFill/>
        </p:spPr>
        <p:txBody>
          <a:bodyPr wrap="square" rtlCol="0">
            <a:normAutofit fontScale="5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1000"/>
              </a:spcBef>
              <a:buFont typeface="Arial" panose="020B0604020202020204" pitchFamily="34" charset="0"/>
              <a:buChar char="•"/>
            </a:pPr>
            <a:r>
              <a:rPr lang="zh-CN" altLang="en-US" sz="2800">
                <a:solidFill>
                  <a:schemeClr val="dk1">
                    <a:lumMod val="85000"/>
                    <a:lumOff val="15000"/>
                  </a:schemeClr>
                </a:solidFill>
                <a:latin typeface="Arial" panose="020B0604020202020204" pitchFamily="34" charset="0"/>
                <a:sym typeface="Arial" panose="020B0604020202020204" pitchFamily="34" charset="0"/>
              </a:rPr>
              <a:t>国外风电功率预测技术起步较早</a:t>
            </a:r>
            <a:endParaRPr lang="zh-CN" altLang="en-US" sz="2800">
              <a:solidFill>
                <a:schemeClr val="dk1">
                  <a:lumMod val="85000"/>
                  <a:lumOff val="15000"/>
                </a:schemeClr>
              </a:solidFill>
              <a:latin typeface="Arial" panose="020B0604020202020204" pitchFamily="34" charset="0"/>
              <a:sym typeface="Arial" panose="020B0604020202020204" pitchFamily="34" charset="0"/>
            </a:endParaRPr>
          </a:p>
          <a:p>
            <a:pPr marL="285750" indent="-285750">
              <a:lnSpc>
                <a:spcPct val="150000"/>
              </a:lnSpc>
              <a:spcBef>
                <a:spcPts val="1000"/>
              </a:spcBef>
              <a:buFont typeface="Arial" panose="020B0604020202020204" pitchFamily="34" charset="0"/>
              <a:buChar char="•"/>
            </a:pPr>
            <a:r>
              <a:rPr lang="zh-CN" altLang="en-US" sz="2800">
                <a:solidFill>
                  <a:schemeClr val="dk1">
                    <a:lumMod val="85000"/>
                    <a:lumOff val="15000"/>
                  </a:schemeClr>
                </a:solidFill>
                <a:latin typeface="Arial" panose="020B0604020202020204" pitchFamily="34" charset="0"/>
                <a:sym typeface="Arial" panose="020B0604020202020204" pitchFamily="34" charset="0"/>
              </a:rPr>
              <a:t>国外风电预测技术已走在世界前列</a:t>
            </a:r>
            <a:endParaRPr lang="zh-CN" altLang="en-US" sz="2800">
              <a:solidFill>
                <a:schemeClr val="dk1">
                  <a:lumMod val="85000"/>
                  <a:lumOff val="15000"/>
                </a:schemeClr>
              </a:solidFill>
              <a:latin typeface="Arial" panose="020B0604020202020204" pitchFamily="34" charset="0"/>
              <a:sym typeface="Arial" panose="020B0604020202020204" pitchFamily="34" charset="0"/>
            </a:endParaRPr>
          </a:p>
          <a:p>
            <a:pPr marL="285750" indent="-285750">
              <a:lnSpc>
                <a:spcPct val="150000"/>
              </a:lnSpc>
              <a:spcBef>
                <a:spcPts val="1000"/>
              </a:spcBef>
              <a:buFont typeface="Arial" panose="020B0604020202020204" pitchFamily="34" charset="0"/>
              <a:buChar char="•"/>
            </a:pPr>
            <a:r>
              <a:rPr lang="en-US" altLang="zh-CN" sz="2800">
                <a:solidFill>
                  <a:schemeClr val="dk1">
                    <a:lumMod val="85000"/>
                    <a:lumOff val="15000"/>
                  </a:schemeClr>
                </a:solidFill>
                <a:latin typeface="Arial" panose="020B0604020202020204" pitchFamily="34" charset="0"/>
                <a:sym typeface="Arial" panose="020B0604020202020204" pitchFamily="34" charset="0"/>
              </a:rPr>
              <a:t>eg.</a:t>
            </a:r>
            <a:r>
              <a:rPr lang="zh-CN" altLang="en-US" sz="2800">
                <a:solidFill>
                  <a:schemeClr val="dk1">
                    <a:lumMod val="85000"/>
                    <a:lumOff val="15000"/>
                  </a:schemeClr>
                </a:solidFill>
                <a:latin typeface="Arial" panose="020B0604020202020204" pitchFamily="34" charset="0"/>
                <a:sym typeface="Arial" panose="020B0604020202020204" pitchFamily="34" charset="0"/>
              </a:rPr>
              <a:t>丹麦开发整合的Zephry系统；德国奥尔登堡大学开发的Previento系统；德国太阳能研究所开发的风电功率管理系统(WPMS)；美国AWS Truewind公司开发的eWind风功率预测系统</a:t>
            </a:r>
            <a:endParaRPr lang="zh-CN" altLang="en-US" sz="14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7"/>
            </p:custDataLst>
          </p:nvPr>
        </p:nvSpPr>
        <p:spPr>
          <a:xfrm>
            <a:off x="5231072" y="2316956"/>
            <a:ext cx="3453289" cy="299085"/>
          </a:xfrm>
          <a:prstGeom prst="rect">
            <a:avLst/>
          </a:prstGeom>
          <a:noFill/>
        </p:spPr>
        <p:txBody>
          <a:bodyPr wrap="square" rtlCol="0">
            <a:noAutofit/>
          </a:body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国外相关软件开发现状</a:t>
            </a:r>
            <a:endPar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8" name="椭圆 7"/>
          <p:cNvSpPr/>
          <p:nvPr>
            <p:custDataLst>
              <p:tags r:id="rId8"/>
            </p:custDataLst>
          </p:nvPr>
        </p:nvSpPr>
        <p:spPr>
          <a:xfrm>
            <a:off x="4911032" y="2326958"/>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2</a:t>
            </a: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8"/>
          <p:cNvSpPr txBox="1"/>
          <p:nvPr>
            <p:custDataLst>
              <p:tags r:id="rId9"/>
            </p:custDataLst>
          </p:nvPr>
        </p:nvSpPr>
        <p:spPr>
          <a:xfrm>
            <a:off x="456300" y="1313550"/>
            <a:ext cx="8228117" cy="530066"/>
          </a:xfrm>
          <a:prstGeom prst="rect">
            <a:avLst/>
          </a:prstGeom>
        </p:spPr>
        <p:txBody>
          <a:bodyPr vert="horz" wrap="square" lIns="68580" tIns="34290" rIns="68580" bIns="342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700">
                <a:solidFill>
                  <a:schemeClr val="dk1">
                    <a:lumMod val="85000"/>
                    <a:lumOff val="15000"/>
                  </a:schemeClr>
                </a:solidFill>
                <a:latin typeface="Arial" panose="020B0604020202020204" pitchFamily="34" charset="0"/>
                <a:sym typeface="Arial" panose="020B0604020202020204" pitchFamily="34" charset="0"/>
              </a:rPr>
              <a:t>研究背景</a:t>
            </a:r>
            <a:endParaRPr lang="zh-CN" altLang="en-US" sz="2700" dirty="0">
              <a:solidFill>
                <a:schemeClr val="dk1">
                  <a:lumMod val="85000"/>
                  <a:lumOff val="15000"/>
                </a:schemeClr>
              </a:solidFill>
              <a:uFillTx/>
              <a:latin typeface="Arial" panose="020B0604020202020204" pitchFamily="34" charset="0"/>
              <a:sym typeface="Arial" panose="020B0604020202020204" pitchFamily="34" charset="0"/>
            </a:endParaRPr>
          </a:p>
          <a:p>
            <a:endParaRPr lang="zh-CN" altLang="en-US" sz="2700" dirty="0">
              <a:solidFill>
                <a:schemeClr val="tx1">
                  <a:lumMod val="85000"/>
                  <a:lumOff val="15000"/>
                </a:schemeClr>
              </a:solidFill>
              <a:latin typeface="Arial" panose="020B0604020202020204" pitchFamily="34" charset="0"/>
              <a:sym typeface="Arial" panose="020B0604020202020204" pitchFamily="34" charset="0"/>
            </a:endParaRPr>
          </a:p>
        </p:txBody>
      </p:sp>
      <p:pic>
        <p:nvPicPr>
          <p:cNvPr id="25" name="图片 24"/>
          <p:cNvPicPr/>
          <p:nvPr>
            <p:custDataLst>
              <p:tags r:id="rId10"/>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6" name="图片 25"/>
          <p:cNvPicPr/>
          <p:nvPr>
            <p:custDataLst>
              <p:tags r:id="rId13"/>
            </p:custDataLst>
          </p:nvPr>
        </p:nvPicPr>
        <p:blipFill>
          <a:blip r:embed="rId14" r:link="rId15"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Tree>
    <p:custDataLst>
      <p:tags r:id="rId1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060065" y="1977390"/>
            <a:ext cx="3144203" cy="991553"/>
          </a:xfrm>
          <a:prstGeom prst="rect">
            <a:avLst/>
          </a:prstGeom>
          <a:noFill/>
        </p:spPr>
        <p:txBody>
          <a:bodyPr wrap="square" bIns="0" rtlCol="0" anchor="b" anchorCtr="0">
            <a:normAutofit fontScale="80000"/>
          </a:bodyPr>
          <a:lstStyle/>
          <a:p>
            <a:pPr algn="dist"/>
            <a:r>
              <a:rPr lang="zh-CN" altLang="en-US" sz="5400">
                <a:solidFill>
                  <a:schemeClr val="accent1"/>
                </a:solidFill>
                <a:uFillTx/>
                <a:latin typeface="Arial" panose="020B0604020202020204" pitchFamily="34" charset="0"/>
                <a:ea typeface="微软雅黑" panose="020B0503020204020204" charset="-122"/>
              </a:rPr>
              <a:t>目的及</a:t>
            </a:r>
            <a:r>
              <a:rPr lang="zh-CN" altLang="en-US" sz="5400">
                <a:solidFill>
                  <a:schemeClr val="accent1"/>
                </a:solidFill>
                <a:uFillTx/>
                <a:latin typeface="Arial" panose="020B0604020202020204" pitchFamily="34" charset="0"/>
                <a:ea typeface="微软雅黑" panose="020B0503020204020204" charset="-122"/>
              </a:rPr>
              <a:t>现状</a:t>
            </a:r>
            <a:endParaRPr lang="zh-CN" altLang="en-US" sz="5400">
              <a:solidFill>
                <a:schemeClr val="accent1"/>
              </a:solidFill>
              <a:uFillTx/>
              <a:latin typeface="Arial" panose="020B0604020202020204" pitchFamily="34" charset="0"/>
              <a:ea typeface="微软雅黑" panose="020B0503020204020204" charset="-122"/>
            </a:endParaRPr>
          </a:p>
        </p:txBody>
      </p:sp>
      <p:sp>
        <p:nvSpPr>
          <p:cNvPr id="5" name="文本框 4"/>
          <p:cNvSpPr txBox="1"/>
          <p:nvPr/>
        </p:nvSpPr>
        <p:spPr>
          <a:xfrm>
            <a:off x="1795145" y="3284855"/>
            <a:ext cx="5674360" cy="1288415"/>
          </a:xfrm>
          <a:prstGeom prst="rect">
            <a:avLst/>
          </a:prstGeom>
          <a:noFill/>
        </p:spPr>
        <p:txBody>
          <a:bodyPr wrap="square" rtlCol="0">
            <a:noAutofit/>
          </a:bodyPr>
          <a:p>
            <a:pPr indent="457200"/>
            <a:r>
              <a:rPr sz="2400">
                <a:sym typeface="Arial" panose="020B0604020202020204" pitchFamily="34" charset="0"/>
              </a:rPr>
              <a:t>在风电并网及电力系统经济调度中，运用高精度的风功率预测模型不仅可以大幅</a:t>
            </a:r>
            <a:r>
              <a:rPr sz="2400" b="1">
                <a:solidFill>
                  <a:schemeClr val="bg2">
                    <a:lumMod val="50000"/>
                  </a:schemeClr>
                </a:solidFill>
                <a:sym typeface="Arial" panose="020B0604020202020204" pitchFamily="34" charset="0"/>
              </a:rPr>
              <a:t>减少弃风</a:t>
            </a:r>
            <a:r>
              <a:rPr sz="2400">
                <a:sym typeface="Arial" panose="020B0604020202020204" pitchFamily="34" charset="0"/>
              </a:rPr>
              <a:t>,提高风电消纳率,而且对</a:t>
            </a:r>
            <a:r>
              <a:rPr sz="2400" b="1">
                <a:solidFill>
                  <a:schemeClr val="bg2">
                    <a:lumMod val="50000"/>
                  </a:schemeClr>
                </a:solidFill>
                <a:sym typeface="Arial" panose="020B0604020202020204" pitchFamily="34" charset="0"/>
              </a:rPr>
              <a:t>促进电力系统的安全稳定运行</a:t>
            </a:r>
            <a:r>
              <a:rPr sz="2400">
                <a:sym typeface="Arial" panose="020B0604020202020204" pitchFamily="34" charset="0"/>
              </a:rPr>
              <a:t>具有重大意义</a:t>
            </a:r>
            <a:endParaRPr sz="2400">
              <a:sym typeface="Arial" panose="020B0604020202020204" pitchFamily="34" charset="0"/>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219056" y="1085107"/>
            <a:ext cx="8705888" cy="4687787"/>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文本占位符 3"/>
          <p:cNvSpPr txBox="1"/>
          <p:nvPr>
            <p:custDataLst>
              <p:tags r:id="rId8"/>
            </p:custDataLst>
          </p:nvPr>
        </p:nvSpPr>
        <p:spPr>
          <a:xfrm>
            <a:off x="454403" y="1982296"/>
            <a:ext cx="3882332" cy="3562154"/>
          </a:xfrm>
          <a:prstGeom prst="rect">
            <a:avLst/>
          </a:prstGeom>
        </p:spPr>
        <p:txBody>
          <a:bodyPr wrap="square">
            <a:noAutofit/>
          </a:bodyPr>
          <a:lstStyle>
            <a:lvl1pPr marL="2286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tx1">
                  <a:lumMod val="65000"/>
                  <a:lumOff val="35000"/>
                </a:schemeClr>
              </a:buClr>
              <a:buFont typeface="Wingdings" panose="05000000000000000000" charset="0"/>
              <a:buChar char=""/>
            </a:pPr>
            <a:r>
              <a:rPr lang="zh-CN" altLang="en-US" sz="14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结合气象参数，选取合适的输入特征，建立风电厂发电功率预测模型。</a:t>
            </a:r>
            <a:endParaRPr lang="zh-CN" altLang="en-US" sz="14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marL="285750" indent="-285750">
              <a:buClr>
                <a:schemeClr val="tx1">
                  <a:lumMod val="65000"/>
                  <a:lumOff val="35000"/>
                </a:schemeClr>
              </a:buClr>
              <a:buFont typeface="Wingdings" panose="05000000000000000000" charset="0"/>
              <a:buChar char=""/>
            </a:pPr>
            <a:r>
              <a:rPr lang="zh-CN" altLang="en-US" sz="14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依照建立的模型以及输入的数据，制作短时预测软件。</a:t>
            </a:r>
            <a:endParaRPr lang="zh-CN" altLang="en-US" sz="14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marL="285750" indent="-285750">
              <a:buClr>
                <a:schemeClr val="tx1">
                  <a:lumMod val="65000"/>
                  <a:lumOff val="35000"/>
                </a:schemeClr>
              </a:buClr>
              <a:buFont typeface="Wingdings" panose="05000000000000000000" charset="0"/>
              <a:buChar char=""/>
            </a:pPr>
            <a:r>
              <a:rPr lang="zh-CN" altLang="en-US" sz="14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大幅减少人工工作量及计算量的同时，实现对风电厂发电功率的准确预测，，使发电厂发电功率效率最大化。</a:t>
            </a:r>
            <a:endParaRPr lang="zh-CN" altLang="en-US" sz="14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3" name="文本占位符 5"/>
          <p:cNvSpPr txBox="1"/>
          <p:nvPr>
            <p:custDataLst>
              <p:tags r:id="rId9"/>
            </p:custDataLst>
          </p:nvPr>
        </p:nvSpPr>
        <p:spPr>
          <a:xfrm>
            <a:off x="4809173" y="1982296"/>
            <a:ext cx="3880426" cy="3562154"/>
          </a:xfrm>
          <a:prstGeom prst="rect">
            <a:avLst/>
          </a:prstGeom>
        </p:spPr>
        <p:txBody>
          <a:bodyPr wrap="square">
            <a:normAutofit lnSpcReduction="20000"/>
          </a:bodyPr>
          <a:lstStyle>
            <a:lvl1pPr marL="2286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Clr>
                <a:schemeClr val="tx1">
                  <a:lumMod val="65000"/>
                  <a:lumOff val="35000"/>
                </a:schemeClr>
              </a:buClr>
              <a:buSzTx/>
              <a:buFont typeface="Wingdings" panose="05000000000000000000" charset="0"/>
              <a:buChar char=""/>
            </a:pPr>
            <a:r>
              <a:rPr lang="zh-CN" altLang="en-US" sz="14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本项目基于现代化的人工智能分析方法，利用Python等软件的编程功能以及建模功能，</a:t>
            </a:r>
            <a:r>
              <a:rPr lang="zh-CN" altLang="en-US" sz="1400" dirty="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构建深度多层的卷积神经网络。</a:t>
            </a:r>
            <a:endParaRPr lang="zh-CN" altLang="en-US" sz="14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marL="285750" indent="-285750" algn="l">
              <a:buClr>
                <a:schemeClr val="tx1">
                  <a:lumMod val="65000"/>
                  <a:lumOff val="35000"/>
                </a:schemeClr>
              </a:buClr>
              <a:buSzTx/>
              <a:buFont typeface="Wingdings" panose="05000000000000000000" charset="0"/>
              <a:buChar char=""/>
            </a:pPr>
            <a:r>
              <a:rPr lang="zh-CN" altLang="en-US" sz="14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将风电输出功率-风速曲线划分为风机启动，功率系数恒定，转速恒定，功率恒定这四个具有不同特征的区域。</a:t>
            </a:r>
            <a:endParaRPr lang="zh-CN" altLang="en-US" sz="14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marL="285750" indent="-285750" algn="l">
              <a:buClr>
                <a:schemeClr val="tx1">
                  <a:lumMod val="65000"/>
                  <a:lumOff val="35000"/>
                </a:schemeClr>
              </a:buClr>
              <a:buSzTx/>
              <a:buFont typeface="Wingdings" panose="05000000000000000000" charset="0"/>
              <a:buChar char=""/>
            </a:pPr>
            <a:r>
              <a:rPr lang="zh-CN" altLang="en-US" sz="14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通过训练并不断优化人工智能模型得到更加精确具体的预测结果，使模型能够根据影响风力发电的各因素的数据来准确地预测出当天的发电功率。</a:t>
            </a:r>
            <a:endParaRPr lang="zh-CN" altLang="en-US" sz="14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cxnSp>
        <p:nvCxnSpPr>
          <p:cNvPr id="4" name="直接连接符 3"/>
          <p:cNvCxnSpPr/>
          <p:nvPr>
            <p:custDataLst>
              <p:tags r:id="rId10"/>
            </p:custDataLst>
          </p:nvPr>
        </p:nvCxnSpPr>
        <p:spPr>
          <a:xfrm>
            <a:off x="4572000" y="2152650"/>
            <a:ext cx="0" cy="3331845"/>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1"/>
            </p:custDataLst>
          </p:nvPr>
        </p:nvSpPr>
        <p:spPr>
          <a:xfrm>
            <a:off x="456300" y="1313550"/>
            <a:ext cx="8228117" cy="530066"/>
          </a:xfrm>
          <a:prstGeom prst="rect">
            <a:avLst/>
          </a:prstGeom>
        </p:spPr>
        <p:txBody>
          <a:bodyPr vert="horz" wrap="square" lIns="67627" tIns="35242" rIns="67627" bIns="35242"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700" dirty="0">
                <a:solidFill>
                  <a:schemeClr val="dk1">
                    <a:lumMod val="85000"/>
                    <a:lumOff val="15000"/>
                  </a:schemeClr>
                </a:solidFill>
                <a:uFillTx/>
                <a:latin typeface="Arial" panose="020B0604020202020204" pitchFamily="34" charset="0"/>
                <a:sym typeface="Arial" panose="020B0604020202020204" pitchFamily="34" charset="0"/>
              </a:rPr>
              <a:t>研究目的与</a:t>
            </a:r>
            <a:r>
              <a:rPr lang="zh-CN" altLang="en-US" sz="2700" dirty="0">
                <a:solidFill>
                  <a:schemeClr val="dk1">
                    <a:lumMod val="85000"/>
                    <a:lumOff val="15000"/>
                  </a:schemeClr>
                </a:solidFill>
                <a:uFillTx/>
                <a:latin typeface="Arial" panose="020B0604020202020204" pitchFamily="34" charset="0"/>
                <a:sym typeface="Arial" panose="020B0604020202020204" pitchFamily="34" charset="0"/>
              </a:rPr>
              <a:t>内容</a:t>
            </a:r>
            <a:endParaRPr lang="zh-CN" altLang="en-US" sz="2700" dirty="0">
              <a:solidFill>
                <a:schemeClr val="dk1">
                  <a:lumMod val="85000"/>
                  <a:lumOff val="15000"/>
                </a:schemeClr>
              </a:solidFill>
              <a:uFillTx/>
              <a:latin typeface="Arial" panose="020B0604020202020204" pitchFamily="34" charset="0"/>
              <a:sym typeface="Arial" panose="020B0604020202020204" pitchFamily="34" charset="0"/>
            </a:endParaRPr>
          </a:p>
        </p:txBody>
      </p:sp>
    </p:spTree>
    <p:custDataLst>
      <p:tags r:id="rId1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060065" y="1977390"/>
            <a:ext cx="3144203" cy="991553"/>
          </a:xfrm>
          <a:prstGeom prst="rect">
            <a:avLst/>
          </a:prstGeom>
          <a:noFill/>
        </p:spPr>
        <p:txBody>
          <a:bodyPr wrap="square" bIns="0" rtlCol="0" anchor="b" anchorCtr="0">
            <a:normAutofit/>
          </a:bodyPr>
          <a:lstStyle/>
          <a:p>
            <a:pPr algn="dist"/>
            <a:r>
              <a:rPr lang="zh-CN" altLang="en-US" sz="5400">
                <a:solidFill>
                  <a:schemeClr val="accent1"/>
                </a:solidFill>
                <a:uFillTx/>
                <a:latin typeface="Arial" panose="020B0604020202020204" pitchFamily="34" charset="0"/>
                <a:ea typeface="微软雅黑" panose="020B0503020204020204" charset="-122"/>
              </a:rPr>
              <a:t>技术路线</a:t>
            </a:r>
            <a:endParaRPr lang="zh-CN" altLang="en-US" sz="5400">
              <a:solidFill>
                <a:schemeClr val="accent1"/>
              </a:solidFill>
              <a:uFillTx/>
              <a:latin typeface="Arial" panose="020B0604020202020204" pitchFamily="34" charset="0"/>
              <a:ea typeface="微软雅黑" panose="020B0503020204020204" charset="-122"/>
            </a:endParaRPr>
          </a:p>
        </p:txBody>
      </p:sp>
      <p:sp>
        <p:nvSpPr>
          <p:cNvPr id="5" name="文本框 4"/>
          <p:cNvSpPr txBox="1"/>
          <p:nvPr/>
        </p:nvSpPr>
        <p:spPr>
          <a:xfrm>
            <a:off x="1795145" y="3284855"/>
            <a:ext cx="5674360" cy="2573020"/>
          </a:xfrm>
          <a:prstGeom prst="rect">
            <a:avLst/>
          </a:prstGeom>
          <a:noFill/>
        </p:spPr>
        <p:txBody>
          <a:bodyPr wrap="square" rtlCol="0">
            <a:noAutofit/>
          </a:bodyPr>
          <a:p>
            <a:pPr indent="457200"/>
            <a:r>
              <a:rPr sz="2400">
                <a:sym typeface="Arial" panose="020B0604020202020204" pitchFamily="34" charset="0"/>
              </a:rPr>
              <a:t>针对风力发电场中不同的环境条件和发电设备状态，通过</a:t>
            </a:r>
            <a:r>
              <a:rPr sz="2400">
                <a:solidFill>
                  <a:schemeClr val="bg2">
                    <a:lumMod val="50000"/>
                  </a:schemeClr>
                </a:solidFill>
                <a:sym typeface="Arial" panose="020B0604020202020204" pitchFamily="34" charset="0"/>
              </a:rPr>
              <a:t>建立合理的预测模型</a:t>
            </a:r>
            <a:r>
              <a:rPr sz="2400">
                <a:sym typeface="Arial" panose="020B0604020202020204" pitchFamily="34" charset="0"/>
              </a:rPr>
              <a:t>，并不断进行模型的调整和优化，将能够提高风力发电场的预测准确性和稳定性，进而实现可持续发展的目标。</a:t>
            </a:r>
            <a:endParaRPr sz="2400">
              <a:sym typeface="Arial" panose="020B0604020202020204" pitchFamily="34" charset="0"/>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7" name="图片 26"/>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3" name="文本框 2"/>
          <p:cNvSpPr txBox="1"/>
          <p:nvPr>
            <p:custDataLst>
              <p:tags r:id="rId7"/>
            </p:custDataLst>
          </p:nvPr>
        </p:nvSpPr>
        <p:spPr>
          <a:xfrm>
            <a:off x="814566" y="1493785"/>
            <a:ext cx="2103503" cy="868026"/>
          </a:xfrm>
          <a:prstGeom prst="rect">
            <a:avLst/>
          </a:prstGeom>
          <a:noFill/>
        </p:spPr>
        <p:txBody>
          <a:bodyPr wrap="square" lIns="68580" tIns="34290" rIns="68580" bIns="34290" rtlCol="0">
            <a:normAutofit lnSpcReduction="10000"/>
          </a:bodyPr>
          <a:lstStyle/>
          <a:p>
            <a:pPr algn="r">
              <a:lnSpc>
                <a:spcPct val="130000"/>
              </a:lnSpc>
            </a:pPr>
            <a:r>
              <a:rPr lang="zh-CN" altLang="en-US" sz="2100" b="1" spc="300">
                <a:solidFill>
                  <a:schemeClr val="dk1">
                    <a:lumMod val="85000"/>
                    <a:lumOff val="15000"/>
                  </a:schemeClr>
                </a:solidFill>
                <a:latin typeface="Arial" panose="020B0604020202020204" pitchFamily="34" charset="0"/>
                <a:ea typeface="微软雅黑" panose="020B0503020204020204" charset="-122"/>
                <a:cs typeface="+mj-cs"/>
                <a:sym typeface="Arial" panose="020B0604020202020204" pitchFamily="34" charset="0"/>
              </a:rPr>
              <a:t>技术路线</a:t>
            </a:r>
            <a:endParaRPr lang="zh-CN" altLang="en-US" sz="2100" b="1" spc="300">
              <a:solidFill>
                <a:schemeClr val="dk1">
                  <a:lumMod val="85000"/>
                  <a:lumOff val="15000"/>
                </a:schemeClr>
              </a:solidFill>
              <a:latin typeface="Arial" panose="020B0604020202020204" pitchFamily="34" charset="0"/>
              <a:ea typeface="微软雅黑" panose="020B0503020204020204" charset="-122"/>
              <a:cs typeface="+mj-cs"/>
              <a:sym typeface="Arial" panose="020B0604020202020204" pitchFamily="34" charset="0"/>
            </a:endParaRPr>
          </a:p>
        </p:txBody>
      </p:sp>
      <p:cxnSp>
        <p:nvCxnSpPr>
          <p:cNvPr id="4" name="直接连接符 3"/>
          <p:cNvCxnSpPr/>
          <p:nvPr>
            <p:custDataLst>
              <p:tags r:id="rId8"/>
            </p:custDataLst>
          </p:nvPr>
        </p:nvCxnSpPr>
        <p:spPr>
          <a:xfrm>
            <a:off x="3110146" y="1564231"/>
            <a:ext cx="1615" cy="351908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9"/>
            </p:custDataLst>
          </p:nvPr>
        </p:nvSpPr>
        <p:spPr>
          <a:xfrm>
            <a:off x="1946426" y="2366396"/>
            <a:ext cx="1164124" cy="336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10"/>
            </p:custDataLst>
          </p:nvPr>
        </p:nvSpPr>
        <p:spPr>
          <a:xfrm>
            <a:off x="1979930" y="2292350"/>
            <a:ext cx="1181735" cy="490220"/>
          </a:xfrm>
          <a:prstGeom prst="rect">
            <a:avLst/>
          </a:prstGeom>
          <a:noFill/>
        </p:spPr>
        <p:txBody>
          <a:bodyPr wrap="square" lIns="68580" tIns="34290" rIns="68580" bIns="34290" rtlCol="0" anchor="ctr">
            <a:normAutofit fontScale="60000"/>
          </a:bodyPr>
          <a:lstStyle/>
          <a:p>
            <a:pPr algn="ctr">
              <a:lnSpc>
                <a:spcPct val="130000"/>
              </a:lnSpc>
            </a:pP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数据收集和处理：</a:t>
            </a:r>
            <a:endPar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8" name="矩形 7"/>
          <p:cNvSpPr/>
          <p:nvPr>
            <p:custDataLst>
              <p:tags r:id="rId11"/>
            </p:custDataLst>
          </p:nvPr>
        </p:nvSpPr>
        <p:spPr>
          <a:xfrm>
            <a:off x="1946426" y="3011806"/>
            <a:ext cx="1164124" cy="336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custDataLst>
              <p:tags r:id="rId12"/>
            </p:custDataLst>
          </p:nvPr>
        </p:nvSpPr>
        <p:spPr>
          <a:xfrm>
            <a:off x="1964055" y="2938145"/>
            <a:ext cx="1196340" cy="459740"/>
          </a:xfrm>
          <a:prstGeom prst="rect">
            <a:avLst/>
          </a:prstGeom>
          <a:noFill/>
        </p:spPr>
        <p:txBody>
          <a:bodyPr wrap="square" lIns="68580" tIns="34290" rIns="68580" bIns="34290" rtlCol="0" anchor="ctr">
            <a:normAutofit fontScale="60000"/>
          </a:bodyPr>
          <a:lstStyle/>
          <a:p>
            <a:pPr algn="ctr">
              <a:lnSpc>
                <a:spcPct val="130000"/>
              </a:lnSpc>
            </a:pP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特征提取和选择：</a:t>
            </a:r>
            <a:endPar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10" name="矩形 9"/>
          <p:cNvSpPr/>
          <p:nvPr>
            <p:custDataLst>
              <p:tags r:id="rId13"/>
            </p:custDataLst>
          </p:nvPr>
        </p:nvSpPr>
        <p:spPr>
          <a:xfrm>
            <a:off x="1946426" y="3657216"/>
            <a:ext cx="1164124" cy="336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1" name="文本框 10"/>
          <p:cNvSpPr txBox="1"/>
          <p:nvPr>
            <p:custDataLst>
              <p:tags r:id="rId14"/>
            </p:custDataLst>
          </p:nvPr>
        </p:nvSpPr>
        <p:spPr>
          <a:xfrm>
            <a:off x="1979930" y="3590290"/>
            <a:ext cx="1147445" cy="418465"/>
          </a:xfrm>
          <a:prstGeom prst="rect">
            <a:avLst/>
          </a:prstGeom>
          <a:noFill/>
        </p:spPr>
        <p:txBody>
          <a:bodyPr wrap="square" lIns="68580" tIns="34290" rIns="68580" bIns="34290" rtlCol="0" anchor="ctr">
            <a:normAutofit fontScale="60000"/>
          </a:bodyPr>
          <a:lstStyle/>
          <a:p>
            <a:pPr algn="ctr">
              <a:lnSpc>
                <a:spcPct val="130000"/>
              </a:lnSpc>
            </a:pP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模型建立和训练：</a:t>
            </a:r>
            <a:endPar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12" name="文本框 11"/>
          <p:cNvSpPr txBox="1"/>
          <p:nvPr>
            <p:custDataLst>
              <p:tags r:id="rId15"/>
            </p:custDataLst>
          </p:nvPr>
        </p:nvSpPr>
        <p:spPr>
          <a:xfrm>
            <a:off x="3385954" y="2291372"/>
            <a:ext cx="4679936" cy="486147"/>
          </a:xfrm>
          <a:prstGeom prst="rect">
            <a:avLst/>
          </a:prstGeom>
          <a:noFill/>
        </p:spPr>
        <p:txBody>
          <a:bodyPr wrap="square" lIns="68580" tIns="34290" rIns="68580" bIns="34290" rtlCol="0" anchor="ctr">
            <a:normAutofit lnSpcReduction="20000"/>
          </a:bodyPr>
          <a:lstStyle/>
          <a:p>
            <a:pPr>
              <a:lnSpc>
                <a:spcPct val="130000"/>
              </a:lnSpc>
            </a:pPr>
            <a:r>
              <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收集历史数据，处理缺失值和异常值，制成矩阵形式数据集</a:t>
            </a:r>
            <a:endPar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custDataLst>
              <p:tags r:id="rId16"/>
            </p:custDataLst>
          </p:nvPr>
        </p:nvSpPr>
        <p:spPr>
          <a:xfrm>
            <a:off x="3385954" y="2938046"/>
            <a:ext cx="4679936" cy="486147"/>
          </a:xfrm>
          <a:prstGeom prst="rect">
            <a:avLst/>
          </a:prstGeom>
          <a:noFill/>
        </p:spPr>
        <p:txBody>
          <a:bodyPr wrap="square" lIns="68580" tIns="34290" rIns="68580" bIns="34290" rtlCol="0" anchor="ctr">
            <a:normAutofit lnSpcReduction="20000"/>
          </a:bodyPr>
          <a:lstStyle/>
          <a:p>
            <a:pPr>
              <a:lnSpc>
                <a:spcPct val="130000"/>
              </a:lnSpc>
            </a:pPr>
            <a:r>
              <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从历史风力发电场的数据中提取出有价值的特征，分析</a:t>
            </a:r>
            <a:r>
              <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关联性</a:t>
            </a:r>
            <a:endPar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custDataLst>
              <p:tags r:id="rId17"/>
            </p:custDataLst>
          </p:nvPr>
        </p:nvSpPr>
        <p:spPr>
          <a:xfrm>
            <a:off x="3385954" y="3584720"/>
            <a:ext cx="4679936" cy="486147"/>
          </a:xfrm>
          <a:prstGeom prst="rect">
            <a:avLst/>
          </a:prstGeom>
          <a:noFill/>
        </p:spPr>
        <p:txBody>
          <a:bodyPr wrap="square" lIns="68580" tIns="34290" rIns="68580" bIns="34290" rtlCol="0" anchor="ctr">
            <a:normAutofit lnSpcReduction="20000"/>
          </a:bodyPr>
          <a:lstStyle/>
          <a:p>
            <a:pPr>
              <a:lnSpc>
                <a:spcPct val="130000"/>
              </a:lnSpc>
            </a:pPr>
            <a:r>
              <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根据前两步处理得到的数据和特征，建立风力发电功率预测模型</a:t>
            </a:r>
            <a:endPar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cxnSp>
        <p:nvCxnSpPr>
          <p:cNvPr id="15" name="直接连接符 14"/>
          <p:cNvCxnSpPr/>
          <p:nvPr>
            <p:custDataLst>
              <p:tags r:id="rId18"/>
            </p:custDataLst>
          </p:nvPr>
        </p:nvCxnSpPr>
        <p:spPr>
          <a:xfrm>
            <a:off x="3111641" y="3507017"/>
            <a:ext cx="5217794"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9"/>
            </p:custDataLst>
          </p:nvPr>
        </p:nvCxnSpPr>
        <p:spPr>
          <a:xfrm>
            <a:off x="3111641" y="4150458"/>
            <a:ext cx="5217794"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20"/>
            </p:custDataLst>
          </p:nvPr>
        </p:nvSpPr>
        <p:spPr>
          <a:xfrm>
            <a:off x="3385954" y="4231394"/>
            <a:ext cx="4679936" cy="486147"/>
          </a:xfrm>
          <a:prstGeom prst="rect">
            <a:avLst/>
          </a:prstGeom>
          <a:noFill/>
        </p:spPr>
        <p:txBody>
          <a:bodyPr wrap="square" lIns="68580" tIns="34290" rIns="68580" bIns="34290" rtlCol="0" anchor="ctr">
            <a:normAutofit lnSpcReduction="20000"/>
          </a:bodyPr>
          <a:lstStyle/>
          <a:p>
            <a:pPr>
              <a:lnSpc>
                <a:spcPct val="130000"/>
              </a:lnSpc>
            </a:pPr>
            <a:r>
              <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建立好的模型需要进行测试和验证，以评估其预测准确度和可行性</a:t>
            </a:r>
            <a:endPar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8" name="矩形 17"/>
          <p:cNvSpPr/>
          <p:nvPr>
            <p:custDataLst>
              <p:tags r:id="rId21"/>
            </p:custDataLst>
          </p:nvPr>
        </p:nvSpPr>
        <p:spPr>
          <a:xfrm>
            <a:off x="1946425" y="4302626"/>
            <a:ext cx="1164124" cy="336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custDataLst>
              <p:tags r:id="rId22"/>
            </p:custDataLst>
          </p:nvPr>
        </p:nvSpPr>
        <p:spPr>
          <a:xfrm>
            <a:off x="1964055" y="4259580"/>
            <a:ext cx="1198245" cy="424815"/>
          </a:xfrm>
          <a:prstGeom prst="rect">
            <a:avLst/>
          </a:prstGeom>
          <a:noFill/>
        </p:spPr>
        <p:txBody>
          <a:bodyPr wrap="square" lIns="68580" tIns="34290" rIns="68580" bIns="34290" rtlCol="0" anchor="ctr">
            <a:normAutofit fontScale="60000"/>
          </a:bodyPr>
          <a:lstStyle/>
          <a:p>
            <a:pPr algn="ctr">
              <a:lnSpc>
                <a:spcPct val="130000"/>
              </a:lnSpc>
            </a:pP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模型测试和验证：</a:t>
            </a:r>
            <a:endPar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20" name="椭圆 19"/>
          <p:cNvSpPr/>
          <p:nvPr>
            <p:custDataLst>
              <p:tags r:id="rId23"/>
            </p:custDataLst>
          </p:nvPr>
        </p:nvSpPr>
        <p:spPr>
          <a:xfrm>
            <a:off x="3045287" y="1564231"/>
            <a:ext cx="129717" cy="129717"/>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5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1" name="矩形 20"/>
          <p:cNvSpPr/>
          <p:nvPr>
            <p:custDataLst>
              <p:tags r:id="rId24"/>
            </p:custDataLst>
          </p:nvPr>
        </p:nvSpPr>
        <p:spPr>
          <a:xfrm>
            <a:off x="1946426" y="4948035"/>
            <a:ext cx="1164124" cy="336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2" name="文本框 21"/>
          <p:cNvSpPr txBox="1"/>
          <p:nvPr>
            <p:custDataLst>
              <p:tags r:id="rId25"/>
            </p:custDataLst>
          </p:nvPr>
        </p:nvSpPr>
        <p:spPr>
          <a:xfrm>
            <a:off x="2116455" y="4976495"/>
            <a:ext cx="874395" cy="277495"/>
          </a:xfrm>
          <a:prstGeom prst="rect">
            <a:avLst/>
          </a:prstGeom>
          <a:noFill/>
        </p:spPr>
        <p:txBody>
          <a:bodyPr wrap="square" lIns="68580" tIns="34290" rIns="68580" bIns="34290" rtlCol="0" anchor="ctr">
            <a:normAutofit fontScale="60000"/>
          </a:bodyPr>
          <a:lstStyle/>
          <a:p>
            <a:pPr algn="ctr">
              <a:lnSpc>
                <a:spcPct val="130000"/>
              </a:lnSpc>
            </a:pP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封装</a:t>
            </a: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软件：</a:t>
            </a:r>
            <a:endPar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cxnSp>
        <p:nvCxnSpPr>
          <p:cNvPr id="23" name="直接连接符 22"/>
          <p:cNvCxnSpPr/>
          <p:nvPr>
            <p:custDataLst>
              <p:tags r:id="rId26"/>
            </p:custDataLst>
          </p:nvPr>
        </p:nvCxnSpPr>
        <p:spPr>
          <a:xfrm>
            <a:off x="3111641" y="2863577"/>
            <a:ext cx="5217794"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custDataLst>
              <p:tags r:id="rId27"/>
            </p:custDataLst>
          </p:nvPr>
        </p:nvCxnSpPr>
        <p:spPr>
          <a:xfrm>
            <a:off x="3110147" y="4793899"/>
            <a:ext cx="5217794"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28"/>
            </p:custDataLst>
          </p:nvPr>
        </p:nvSpPr>
        <p:spPr>
          <a:xfrm>
            <a:off x="3385954" y="4878069"/>
            <a:ext cx="4679936" cy="486147"/>
          </a:xfrm>
          <a:prstGeom prst="rect">
            <a:avLst/>
          </a:prstGeom>
          <a:noFill/>
        </p:spPr>
        <p:txBody>
          <a:bodyPr wrap="square" lIns="68580" tIns="34290" rIns="68580" bIns="34290" rtlCol="0" anchor="ctr">
            <a:normAutofit/>
          </a:bodyPr>
          <a:lstStyle/>
          <a:p>
            <a:pPr>
              <a:lnSpc>
                <a:spcPct val="130000"/>
              </a:lnSpc>
            </a:pPr>
            <a:r>
              <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建立前端，实现模型与人良好的</a:t>
            </a:r>
            <a:r>
              <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交互性</a:t>
            </a:r>
            <a:endPar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Tree>
    <p:custDataLst>
      <p:tags r:id="rId29"/>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19056" y="1085107"/>
            <a:ext cx="8705888" cy="4687787"/>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custDataLst>
              <p:tags r:id="rId2"/>
            </p:custDataLst>
          </p:nvPr>
        </p:nvSpPr>
        <p:spPr>
          <a:xfrm>
            <a:off x="838556" y="1777661"/>
            <a:ext cx="4119479" cy="356783"/>
          </a:xfrm>
          <a:prstGeom prst="rect">
            <a:avLst/>
          </a:prstGeom>
          <a:noFill/>
        </p:spPr>
        <p:txBody>
          <a:bodyPr wrap="square" rtlCol="0">
            <a:normAutofit/>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数据收集</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处理</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 name="椭圆 3"/>
          <p:cNvSpPr/>
          <p:nvPr>
            <p:custDataLst>
              <p:tags r:id="rId3"/>
            </p:custDataLst>
          </p:nvPr>
        </p:nvSpPr>
        <p:spPr>
          <a:xfrm>
            <a:off x="456776" y="1789592"/>
            <a:ext cx="306788" cy="3067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1</a:t>
            </a:r>
            <a:endPar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8"/>
          <p:cNvSpPr txBox="1"/>
          <p:nvPr>
            <p:custDataLst>
              <p:tags r:id="rId4"/>
            </p:custDataLst>
          </p:nvPr>
        </p:nvSpPr>
        <p:spPr>
          <a:xfrm>
            <a:off x="456300" y="1313550"/>
            <a:ext cx="8228117" cy="530066"/>
          </a:xfrm>
          <a:prstGeom prst="rect">
            <a:avLst/>
          </a:prstGeom>
        </p:spPr>
        <p:txBody>
          <a:bodyPr vert="horz" wrap="square" lIns="68580" tIns="34290" rIns="68580" bIns="342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700">
                <a:solidFill>
                  <a:schemeClr val="dk1">
                    <a:lumMod val="85000"/>
                    <a:lumOff val="15000"/>
                  </a:schemeClr>
                </a:solidFill>
                <a:latin typeface="Arial" panose="020B0604020202020204" pitchFamily="34" charset="0"/>
                <a:sym typeface="Arial" panose="020B0604020202020204" pitchFamily="34" charset="0"/>
              </a:rPr>
              <a:t>技术路线</a:t>
            </a:r>
            <a:endParaRPr sz="2700">
              <a:solidFill>
                <a:schemeClr val="dk1">
                  <a:lumMod val="85000"/>
                  <a:lumOff val="15000"/>
                </a:schemeClr>
              </a:solidFill>
              <a:latin typeface="Arial" panose="020B0604020202020204" pitchFamily="34" charset="0"/>
              <a:sym typeface="Arial" panose="020B0604020202020204" pitchFamily="34" charset="0"/>
            </a:endParaRPr>
          </a:p>
        </p:txBody>
      </p:sp>
      <p:pic>
        <p:nvPicPr>
          <p:cNvPr id="25" name="图片 24"/>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6" name="图片 25"/>
          <p:cNvPicPr/>
          <p:nvPr>
            <p:custDataLst>
              <p:tags r:id="rId8"/>
            </p:custDataLst>
          </p:nvPr>
        </p:nvPicPr>
        <p:blipFill>
          <a:blip r:embed="rId9" r:link="rId10"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pic>
        <p:nvPicPr>
          <p:cNvPr id="5" name="图片 4"/>
          <p:cNvPicPr>
            <a:picLocks noChangeAspect="1"/>
          </p:cNvPicPr>
          <p:nvPr>
            <p:custDataLst>
              <p:tags r:id="rId11"/>
            </p:custDataLst>
          </p:nvPr>
        </p:nvPicPr>
        <p:blipFill>
          <a:blip r:embed="rId12"/>
          <a:stretch>
            <a:fillRect/>
          </a:stretch>
        </p:blipFill>
        <p:spPr>
          <a:xfrm>
            <a:off x="612140" y="2204720"/>
            <a:ext cx="5128260" cy="3003550"/>
          </a:xfrm>
          <a:prstGeom prst="rect">
            <a:avLst/>
          </a:prstGeom>
        </p:spPr>
      </p:pic>
      <p:sp>
        <p:nvSpPr>
          <p:cNvPr id="6" name="文本框 5"/>
          <p:cNvSpPr txBox="1"/>
          <p:nvPr/>
        </p:nvSpPr>
        <p:spPr>
          <a:xfrm>
            <a:off x="6116320" y="2169160"/>
            <a:ext cx="2487930" cy="2584450"/>
          </a:xfrm>
          <a:prstGeom prst="rect">
            <a:avLst/>
          </a:prstGeom>
          <a:noFill/>
        </p:spPr>
        <p:txBody>
          <a:bodyPr wrap="square" rtlCol="0">
            <a:spAutoFit/>
          </a:bodyPr>
          <a:p>
            <a:r>
              <a:rPr lang="zh-CN" altLang="en-US"/>
              <a:t>各大风电场站点收集相关风速、温度、功率</a:t>
            </a:r>
            <a:r>
              <a:rPr lang="zh-CN" altLang="en-US"/>
              <a:t>等数据</a:t>
            </a:r>
            <a:endParaRPr lang="zh-CN" altLang="en-US"/>
          </a:p>
          <a:p>
            <a:r>
              <a:rPr lang="en-US" altLang="zh-CN"/>
              <a:t>WUNDERMAP</a:t>
            </a:r>
            <a:r>
              <a:rPr lang="zh-CN" altLang="en-US"/>
              <a:t>等气象平台查询</a:t>
            </a:r>
            <a:r>
              <a:rPr lang="zh-CN" altLang="en-US"/>
              <a:t>该地详细气象</a:t>
            </a:r>
            <a:r>
              <a:rPr lang="zh-CN" altLang="en-US"/>
              <a:t>数据</a:t>
            </a:r>
            <a:endParaRPr lang="zh-CN" altLang="en-US"/>
          </a:p>
          <a:p>
            <a:r>
              <a:rPr lang="zh-CN" altLang="en-US"/>
              <a:t>筛选有效数据，排除</a:t>
            </a:r>
            <a:r>
              <a:rPr lang="zh-CN" altLang="en-US"/>
              <a:t>异常值</a:t>
            </a:r>
            <a:endParaRPr lang="zh-CN" altLang="en-US"/>
          </a:p>
          <a:p>
            <a:endParaRPr lang="zh-CN" altLang="en-US"/>
          </a:p>
        </p:txBody>
      </p:sp>
    </p:spTree>
    <p:custDataLst>
      <p:tags r:id="rId1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TYPE" val="i"/>
  <p:tag name="KSO_WM_UNIT_SUBTYPE" val="h"/>
  <p:tag name="KSO_WM_SLIDE_BACKGROUND_TYPE" val="bottomTop"/>
  <p:tag name="KSO_WM_UNIT_HIGHLIGHT" val="0"/>
  <p:tag name="KSO_WM_UNIT_COMPATIBLE" val="0"/>
  <p:tag name="KSO_WM_UNIT_DIAGRAM_ISNUMVISUAL" val="0"/>
  <p:tag name="KSO_WM_UNIT_DIAGRAM_ISREFERUNIT" val="0"/>
  <p:tag name="KSO_WM_UNIT_INDEX" val="1"/>
  <p:tag name="KSO_WM_UNIT_ID" val="_16*i*1"/>
  <p:tag name="KSO_WM_UNIT_LAYERLEVEL" val="1"/>
  <p:tag name="KSO_WM_TAG_VERSION" val="1.0"/>
  <p:tag name="KSO_WM_BEAUTIFY_FLAG" val="#wm#"/>
  <p:tag name="KSO_WM_SLIDE_BK_DARK_LIGHT" val="2"/>
  <p:tag name="KSO_WM_UNIT_BK_DARK_LIGHT" val="2"/>
</p:tagLst>
</file>

<file path=ppt/tags/tag10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0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TYPE" val="i"/>
  <p:tag name="KSO_WM_UNIT_SUBTYPE" val="h"/>
  <p:tag name="KSO_WM_SLIDE_BACKGROUND_TYPE" val="navigation"/>
  <p:tag name="KSO_WM_UNIT_HIGHLIGHT" val="0"/>
  <p:tag name="KSO_WM_UNIT_COMPATIBLE" val="0"/>
  <p:tag name="KSO_WM_UNIT_DIAGRAM_ISNUMVISUAL" val="0"/>
  <p:tag name="KSO_WM_UNIT_DIAGRAM_ISREFERUNIT" val="0"/>
  <p:tag name="KSO_WM_UNIT_INDEX" val="1"/>
  <p:tag name="KSO_WM_UNIT_ID" val="_17*i*1"/>
  <p:tag name="KSO_WM_UNIT_LAYERLEVEL" val="1"/>
  <p:tag name="KSO_WM_TAG_VERSION" val="1.0"/>
  <p:tag name="KSO_WM_BEAUTIFY_FLAG" val="#wm#"/>
  <p:tag name="KSO_WM_SLIDE_BK_DARK_LIGHT" val="2"/>
  <p:tag name="KSO_WM_UNIT_BK_DARK_LIGHT" val="2"/>
</p:tagLst>
</file>

<file path=ppt/tags/tag11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1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TYPE" val="i"/>
  <p:tag name="KSO_WM_UNIT_SUBTYPE" val="h"/>
  <p:tag name="KSO_WM_SLIDE_BACKGROUND_TYPE" val="belt"/>
  <p:tag name="KSO_WM_UNIT_HIGHLIGHT" val="0"/>
  <p:tag name="KSO_WM_UNIT_COMPATIBLE" val="0"/>
  <p:tag name="KSO_WM_UNIT_DIAGRAM_ISNUMVISUAL" val="0"/>
  <p:tag name="KSO_WM_UNIT_DIAGRAM_ISREFERUNIT" val="0"/>
  <p:tag name="KSO_WM_UNIT_INDEX" val="1"/>
  <p:tag name="KSO_WM_UNIT_ID" val="_18*i*1"/>
  <p:tag name="KSO_WM_UNIT_LAYERLEVEL" val="1"/>
  <p:tag name="KSO_WM_TAG_VERSION" val="1.0"/>
  <p:tag name="KSO_WM_BEAUTIFY_FLAG" val="#wm#"/>
  <p:tag name="KSO_WM_SLIDE_BK_DARK_LIGHT" val="2"/>
  <p:tag name="KSO_WM_UNIT_BK_DARK_LIGHT" val="2"/>
</p:tagLst>
</file>

<file path=ppt/tags/tag125.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26.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39"/>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39"/>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TAG_VERSION" val="1.0"/>
  <p:tag name="KSO_WM_BEAUTIFY_FLAG" val="#wm#"/>
  <p:tag name="KSO_WM_TEMPLATE_CATEGORY" val="custom"/>
  <p:tag name="KSO_WM_TEMPLATE_INDEX" val="20204339"/>
  <p:tag name="KSO_WM_TEMPLATE_SUBCATEGORY" val="0"/>
  <p:tag name="KSO_WM_TEMPLATE_MASTER_TYPE" val="1"/>
  <p:tag name="KSO_WM_TEMPLATE_COLOR_TYPE" val="1"/>
  <p:tag name="KSO_WM_TEMPLATE_MASTER_THUMB_INDEX" val="12"/>
  <p:tag name="KSO_WM_TEMPLATE_THUMBS_INDEX" val="1、4、7、9、12、16、17、22、25、26、27、28、31、36、41、44"/>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21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6.xml><?xml version="1.0" encoding="utf-8"?>
<p:tagLst xmlns:p="http://schemas.openxmlformats.org/presentationml/2006/main">
  <p:tag name="KSO_WM_UNIT_TYPE" val="i"/>
  <p:tag name="KSO_WM_UNIT_SUBTYPE" val="h"/>
  <p:tag name="KSO_WM_SLIDE_BACKGROUND_TYPE" val="frame"/>
  <p:tag name="KSO_WM_UNIT_HIGHLIGHT" val="0"/>
  <p:tag name="KSO_WM_UNIT_COMPATIBLE" val="0"/>
  <p:tag name="KSO_WM_UNIT_DIAGRAM_ISNUMVISUAL" val="0"/>
  <p:tag name="KSO_WM_UNIT_DIAGRAM_ISREFERUNIT" val="0"/>
  <p:tag name="KSO_WM_UNIT_INDEX" val="1"/>
  <p:tag name="KSO_WM_UNIT_ID" val="_13*i*1"/>
  <p:tag name="KSO_WM_UNIT_LAYERLEVEL" val="1"/>
  <p:tag name="KSO_WM_TAG_VERSION" val="1.0"/>
  <p:tag name="KSO_WM_BEAUTIFY_FLAG" val="#wm#"/>
  <p:tag name="KSO_WM_SLIDE_BK_DARK_LIGHT" val="2"/>
  <p:tag name="KSO_WM_UNIT_BK_DARK_LIGHT" val="2"/>
</p:tagLst>
</file>

<file path=ppt/tags/tag21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218.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4.xml><?xml version="1.0" encoding="utf-8"?>
<p:tagLst xmlns:p="http://schemas.openxmlformats.org/presentationml/2006/main">
  <p:tag name="KSO_WM_UNIT_TYPE" val="i"/>
  <p:tag name="KSO_WM_UNIT_SUBTYPE" val="h"/>
  <p:tag name="KSO_WM_SLIDE_BACKGROUND_TYPE" val="leftRight"/>
  <p:tag name="KSO_WM_UNIT_HIGHLIGHT" val="0"/>
  <p:tag name="KSO_WM_UNIT_COMPATIBLE" val="0"/>
  <p:tag name="KSO_WM_UNIT_DIAGRAM_ISNUMVISUAL" val="0"/>
  <p:tag name="KSO_WM_UNIT_DIAGRAM_ISREFERUNIT" val="0"/>
  <p:tag name="KSO_WM_UNIT_INDEX" val="1"/>
  <p:tag name="KSO_WM_UNIT_ID" val="_14*i*1"/>
  <p:tag name="KSO_WM_UNIT_LAYERLEVEL" val="1"/>
  <p:tag name="KSO_WM_TAG_VERSION" val="1.0"/>
  <p:tag name="KSO_WM_BEAUTIFY_FLAG" val="#wm#"/>
  <p:tag name="KSO_WM_SLIDE_BK_DARK_LIGHT" val="2"/>
  <p:tag name="KSO_WM_UNIT_BK_DARK_LIGHT" val="2"/>
</p:tagLst>
</file>

<file path=ppt/tags/tag225.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2.xml><?xml version="1.0" encoding="utf-8"?>
<p:tagLst xmlns:p="http://schemas.openxmlformats.org/presentationml/2006/main">
  <p:tag name="KSO_WM_UNIT_TYPE" val="i"/>
  <p:tag name="KSO_WM_UNIT_SUBTYPE" val="h"/>
  <p:tag name="KSO_WM_SLIDE_BACKGROUND_TYPE" val="topBottom"/>
  <p:tag name="KSO_WM_UNIT_HIGHLIGHT" val="0"/>
  <p:tag name="KSO_WM_UNIT_COMPATIBLE" val="0"/>
  <p:tag name="KSO_WM_UNIT_DIAGRAM_ISNUMVISUAL" val="0"/>
  <p:tag name="KSO_WM_UNIT_DIAGRAM_ISREFERUNIT" val="0"/>
  <p:tag name="KSO_WM_UNIT_INDEX" val="1"/>
  <p:tag name="KSO_WM_UNIT_ID" val="_15*i*1"/>
  <p:tag name="KSO_WM_UNIT_LAYERLEVEL" val="1"/>
  <p:tag name="KSO_WM_TAG_VERSION" val="1.0"/>
  <p:tag name="KSO_WM_BEAUTIFY_FLAG" val="#wm#"/>
  <p:tag name="KSO_WM_SLIDE_BK_DARK_LIGHT" val="2"/>
  <p:tag name="KSO_WM_UNIT_BK_DARK_LIGHT" val="2"/>
</p:tagLst>
</file>

<file path=ppt/tags/tag233.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234.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1.xml><?xml version="1.0" encoding="utf-8"?>
<p:tagLst xmlns:p="http://schemas.openxmlformats.org/presentationml/2006/main">
  <p:tag name="KSO_WM_UNIT_TYPE" val="i"/>
  <p:tag name="KSO_WM_UNIT_SUBTYPE" val="h"/>
  <p:tag name="KSO_WM_SLIDE_BACKGROUND_TYPE" val="bottomTop"/>
  <p:tag name="KSO_WM_UNIT_HIGHLIGHT" val="0"/>
  <p:tag name="KSO_WM_UNIT_COMPATIBLE" val="0"/>
  <p:tag name="KSO_WM_UNIT_DIAGRAM_ISNUMVISUAL" val="0"/>
  <p:tag name="KSO_WM_UNIT_DIAGRAM_ISREFERUNIT" val="0"/>
  <p:tag name="KSO_WM_UNIT_INDEX" val="1"/>
  <p:tag name="KSO_WM_UNIT_ID" val="_16*i*1"/>
  <p:tag name="KSO_WM_UNIT_LAYERLEVEL" val="1"/>
  <p:tag name="KSO_WM_TAG_VERSION" val="1.0"/>
  <p:tag name="KSO_WM_BEAUTIFY_FLAG" val="#wm#"/>
  <p:tag name="KSO_WM_SLIDE_BK_DARK_LIGHT" val="2"/>
  <p:tag name="KSO_WM_UNIT_BK_DARK_LIGHT" val="2"/>
</p:tagLst>
</file>

<file path=ppt/tags/tag24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24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TYPE" val="i"/>
  <p:tag name="KSO_WM_UNIT_SUBTYPE" val="h"/>
  <p:tag name="KSO_WM_SLIDE_BACKGROUND_TYPE" val="navigation"/>
  <p:tag name="KSO_WM_UNIT_HIGHLIGHT" val="0"/>
  <p:tag name="KSO_WM_UNIT_COMPATIBLE" val="0"/>
  <p:tag name="KSO_WM_UNIT_DIAGRAM_ISNUMVISUAL" val="0"/>
  <p:tag name="KSO_WM_UNIT_DIAGRAM_ISREFERUNIT" val="0"/>
  <p:tag name="KSO_WM_UNIT_INDEX" val="1"/>
  <p:tag name="KSO_WM_UNIT_ID" val="_17*i*1"/>
  <p:tag name="KSO_WM_UNIT_LAYERLEVEL" val="1"/>
  <p:tag name="KSO_WM_TAG_VERSION" val="1.0"/>
  <p:tag name="KSO_WM_BEAUTIFY_FLAG" val="#wm#"/>
  <p:tag name="KSO_WM_SLIDE_BK_DARK_LIGHT" val="2"/>
  <p:tag name="KSO_WM_UNIT_BK_DARK_LIGHT" val="2"/>
</p:tagLst>
</file>

<file path=ppt/tags/tag25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5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1.xml><?xml version="1.0" encoding="utf-8"?>
<p:tagLst xmlns:p="http://schemas.openxmlformats.org/presentationml/2006/main">
  <p:tag name="KSO_WM_UNIT_TYPE" val="i"/>
  <p:tag name="KSO_WM_UNIT_SUBTYPE" val="h"/>
  <p:tag name="KSO_WM_SLIDE_BACKGROUND_TYPE" val="belt"/>
  <p:tag name="KSO_WM_UNIT_HIGHLIGHT" val="0"/>
  <p:tag name="KSO_WM_UNIT_COMPATIBLE" val="0"/>
  <p:tag name="KSO_WM_UNIT_DIAGRAM_ISNUMVISUAL" val="0"/>
  <p:tag name="KSO_WM_UNIT_DIAGRAM_ISREFERUNIT" val="0"/>
  <p:tag name="KSO_WM_UNIT_INDEX" val="1"/>
  <p:tag name="KSO_WM_UNIT_ID" val="_18*i*1"/>
  <p:tag name="KSO_WM_UNIT_LAYERLEVEL" val="1"/>
  <p:tag name="KSO_WM_TAG_VERSION" val="1.0"/>
  <p:tag name="KSO_WM_BEAUTIFY_FLAG" val="#wm#"/>
  <p:tag name="KSO_WM_SLIDE_BK_DARK_LIGHT" val="2"/>
  <p:tag name="KSO_WM_UNIT_BK_DARK_LIGHT" val="2"/>
</p:tagLst>
</file>

<file path=ppt/tags/tag262.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263.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39"/>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39"/>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4.xml><?xml version="1.0" encoding="utf-8"?>
<p:tagLst xmlns:p="http://schemas.openxmlformats.org/presentationml/2006/main">
  <p:tag name="KSO_WM_TAG_VERSION" val="1.0"/>
  <p:tag name="KSO_WM_BEAUTIFY_FLAG" val="#wm#"/>
  <p:tag name="KSO_WM_TEMPLATE_CATEGORY" val="custom"/>
  <p:tag name="KSO_WM_TEMPLATE_INDEX" val="20204339"/>
  <p:tag name="KSO_WM_TEMPLATE_SUBCATEGORY" val="0"/>
  <p:tag name="KSO_WM_TEMPLATE_MASTER_TYPE" val="1"/>
  <p:tag name="KSO_WM_TEMPLATE_COLOR_TYPE" val="1"/>
  <p:tag name="KSO_WM_TEMPLATE_MASTER_THUMB_INDEX" val="12"/>
  <p:tag name="KSO_WM_TEMPLATE_THUMBS_INDEX" val="1、4、7、9、12、16、17、22、25、26、27、28、31、36、41、44"/>
</p:tagLst>
</file>

<file path=ppt/tags/tag275.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简约·大气"/>
  <p:tag name="KSO_WM_TEMPLATE_CATEGORY" val="custom"/>
  <p:tag name="KSO_WM_TEMPLATE_INDEX" val="20204339"/>
  <p:tag name="KSO_WM_UNIT_ID" val="custom20204339_1*a*1"/>
  <p:tag name="KSO_WM_UNIT_ISNUMDGMTITLE" val="0"/>
  <p:tag name="KSO_WM_UNIT_TEXT_FILL_FORE_SCHEMECOLOR_INDEX_BRIGHTNESS" val="0.15"/>
  <p:tag name="KSO_WM_UNIT_TEXT_FILL_FORE_SCHEMECOLOR_INDEX" val="13"/>
  <p:tag name="KSO_WM_UNIT_TEXT_FILL_TYPE" val="1"/>
</p:tagLst>
</file>

<file path=ppt/tags/tag276.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输入你的副标题"/>
  <p:tag name="KSO_WM_TEMPLATE_CATEGORY" val="custom"/>
  <p:tag name="KSO_WM_TEMPLATE_INDEX" val="20204339"/>
  <p:tag name="KSO_WM_UNIT_ID" val="custom20204339_1*b*1"/>
  <p:tag name="KSO_WM_UNIT_ISNUMDGMTITLE" val="0"/>
  <p:tag name="KSO_WM_UNIT_TEXT_FILL_FORE_SCHEMECOLOR_INDEX_BRIGHTNESS" val="0.35"/>
  <p:tag name="KSO_WM_UNIT_TEXT_FILL_FORE_SCHEMECOLOR_INDEX" val="13"/>
  <p:tag name="KSO_WM_UNIT_TEXT_FILL_TYPE" val="1"/>
</p:tagLst>
</file>

<file path=ppt/tags/tag277.xml><?xml version="1.0" encoding="utf-8"?>
<p:tagLst xmlns:p="http://schemas.openxmlformats.org/presentationml/2006/main">
  <p:tag name="KSO_WM_BEAUTIFY_FLAG" val="#wm#"/>
  <p:tag name="KSO_WM_TEMPLATE_SUBCATEGORY" val="0"/>
  <p:tag name="KSO_WM_SLIDE_TYPE" val="title"/>
  <p:tag name="KSO_WM_SLIDE_SUBTYPE" val="pureTxt"/>
  <p:tag name="KSO_WM_SLIDE_ITEM_CNT" val="0"/>
  <p:tag name="KSO_WM_SLIDE_INDEX" val="1"/>
  <p:tag name="KSO_WM_TAG_VERSION" val="1.0"/>
  <p:tag name="KSO_WM_SLIDE_LAYOUT" val="a_b"/>
  <p:tag name="KSO_WM_SLIDE_LAYOUT_CNT" val="1_1"/>
  <p:tag name="KSO_WM_TEMPLATE_MASTER_TYPE" val="1"/>
  <p:tag name="KSO_WM_TEMPLATE_COLOR_TYPE" val="1"/>
  <p:tag name="KSO_WM_TEMPLATE_CATEGORY" val="custom"/>
  <p:tag name="KSO_WM_TEMPLATE_INDEX" val="20204339"/>
  <p:tag name="KSO_WM_SLIDE_ID" val="custom20204339_1"/>
  <p:tag name="KSO_WM_TEMPLATE_MASTER_THUMB_INDEX" val="12"/>
  <p:tag name="KSO_WM_TEMPLATE_THUMBS_INDEX" val="1、4、7、9、12、16、17、22、25、26、27、28、31、36、41、44"/>
</p:tagLst>
</file>

<file path=ppt/tags/tag278.xml><?xml version="1.0" encoding="utf-8"?>
<p:tagLst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339"/>
  <p:tag name="KSO_WM_UNIT_ID" val="custom20204339_5*l_h_i*1_4_1"/>
  <p:tag name="KSO_WM_UNIT_FILL_FORE_SCHEMECOLOR_INDEX" val="6"/>
  <p:tag name="KSO_WM_UNIT_FILL_TYPE" val="1"/>
  <p:tag name="KSO_WM_UNIT_TEXT_FILL_FORE_SCHEMECOLOR_INDEX" val="14"/>
  <p:tag name="KSO_WM_UNIT_TEXT_FILL_TYPE" val="1"/>
  <p:tag name="KSO_WM_UNIT_USESOURCEFORMAT_APPLY" val="1"/>
</p:tagLst>
</file>

<file path=ppt/tags/tag279.xml><?xml version="1.0" encoding="utf-8"?>
<p:tagLst xmlns:p="http://schemas.openxmlformats.org/presentationml/2006/main">
  <p:tag name="KSO_WM_UNIT_COLOR_SCHEME_SHAPE_ID" val="23"/>
  <p:tag name="KSO_WM_UNIT_COLOR_SCHEME_PARENT_PAGE" val="0_3"/>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LAYERLEVEL" val="1_1_1"/>
  <p:tag name="KSO_WM_TAG_VERSION" val="1.0"/>
  <p:tag name="KSO_WM_BEAUTIFY_FLAG" val="#wm#"/>
  <p:tag name="KSO_WM_TEMPLATE_CATEGORY" val="custom"/>
  <p:tag name="KSO_WM_TEMPLATE_INDEX" val="20204339"/>
  <p:tag name="KSO_WM_UNIT_ID" val="custom20204339_5*l_h_a*1_4_1"/>
  <p:tag name="KSO_WM_UNIT_ISNUMDGMTITLE" val="0"/>
  <p:tag name="KSO_WM_UNIT_TEXT_FILL_FORE_SCHEMECOLOR_INDEX" val="1"/>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COLOR_SCHEME_SHAPE_ID" val="1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339"/>
  <p:tag name="KSO_WM_UNIT_ID" val="custom20204339_5*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281.xml><?xml version="1.0" encoding="utf-8"?>
<p:tagLst xmlns:p="http://schemas.openxmlformats.org/presentationml/2006/main">
  <p:tag name="KSO_WM_UNIT_COLOR_SCHEME_SHAPE_ID" val="21"/>
  <p:tag name="KSO_WM_UNIT_COLOR_SCHEME_PARENT_PAGE" val="0_3"/>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LAYERLEVEL" val="1_1_1"/>
  <p:tag name="KSO_WM_TAG_VERSION" val="1.0"/>
  <p:tag name="KSO_WM_BEAUTIFY_FLAG" val="#wm#"/>
  <p:tag name="KSO_WM_TEMPLATE_CATEGORY" val="custom"/>
  <p:tag name="KSO_WM_TEMPLATE_INDEX" val="20204339"/>
  <p:tag name="KSO_WM_UNIT_ID" val="custom20204339_5*l_h_a*1_3_1"/>
  <p:tag name="KSO_WM_UNIT_ISNUMDGMTITLE" val="0"/>
  <p:tag name="KSO_WM_UNIT_TEXT_FILL_FORE_SCHEMECOLOR_INDEX" val="1"/>
  <p:tag name="KSO_WM_UNIT_TEXT_FILL_TYPE" val="1"/>
  <p:tag name="KSO_WM_UNIT_USESOURCEFORMAT_APPLY" val="1"/>
</p:tagLst>
</file>

<file path=ppt/tags/tag282.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339"/>
  <p:tag name="KSO_WM_UNIT_ID" val="custom20204339_5*l_h_i*1_2_1"/>
  <p:tag name="KSO_WM_UNIT_FILL_FORE_SCHEMECOLOR_INDEX" val="6"/>
  <p:tag name="KSO_WM_UNIT_FILL_TYPE" val="1"/>
  <p:tag name="KSO_WM_UNIT_TEXT_FILL_FORE_SCHEMECOLOR_INDEX" val="14"/>
  <p:tag name="KSO_WM_UNIT_TEXT_FILL_TYPE" val="1"/>
  <p:tag name="KSO_WM_UNIT_USESOURCEFORMAT_APPLY" val="1"/>
</p:tagLst>
</file>

<file path=ppt/tags/tag283.xml><?xml version="1.0" encoding="utf-8"?>
<p:tagLst xmlns:p="http://schemas.openxmlformats.org/presentationml/2006/main">
  <p:tag name="KSO_WM_UNIT_COLOR_SCHEME_SHAPE_ID" val="19"/>
  <p:tag name="KSO_WM_UNIT_COLOR_SCHEME_PARENT_PAGE" val="0_3"/>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LAYERLEVEL" val="1_1_1"/>
  <p:tag name="KSO_WM_TAG_VERSION" val="1.0"/>
  <p:tag name="KSO_WM_BEAUTIFY_FLAG" val="#wm#"/>
  <p:tag name="KSO_WM_TEMPLATE_CATEGORY" val="custom"/>
  <p:tag name="KSO_WM_TEMPLATE_INDEX" val="20204339"/>
  <p:tag name="KSO_WM_UNIT_ID" val="custom20204339_5*l_h_a*1_2_1"/>
  <p:tag name="KSO_WM_UNIT_ISNUMDGMTITLE" val="0"/>
  <p:tag name="KSO_WM_UNIT_TEXT_FILL_FORE_SCHEMECOLOR_INDEX" val="1"/>
  <p:tag name="KSO_WM_UNIT_TEXT_FILL_TYPE" val="1"/>
  <p:tag name="KSO_WM_UNIT_USESOURCEFORMAT_APPLY" val="1"/>
</p:tagLst>
</file>

<file path=ppt/tags/tag284.xml><?xml version="1.0" encoding="utf-8"?>
<p:tagLst xmlns:p="http://schemas.openxmlformats.org/presentationml/2006/main">
  <p:tag name="KSO_WM_UNIT_COLOR_SCHEME_SHAPE_ID" val="1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339"/>
  <p:tag name="KSO_WM_UNIT_ID" val="custom20204339_5*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285.xml><?xml version="1.0" encoding="utf-8"?>
<p:tagLst xmlns:p="http://schemas.openxmlformats.org/presentationml/2006/main">
  <p:tag name="KSO_WM_UNIT_COLOR_SCHEME_SHAPE_ID" val="17"/>
  <p:tag name="KSO_WM_UNIT_COLOR_SCHEME_PARENT_PAGE" val="0_3"/>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LAYERLEVEL" val="1_1_1"/>
  <p:tag name="KSO_WM_TAG_VERSION" val="1.0"/>
  <p:tag name="KSO_WM_BEAUTIFY_FLAG" val="#wm#"/>
  <p:tag name="KSO_WM_TEMPLATE_CATEGORY" val="custom"/>
  <p:tag name="KSO_WM_TEMPLATE_INDEX" val="20204339"/>
  <p:tag name="KSO_WM_UNIT_ID" val="custom20204339_5*l_h_a*1_1_1"/>
  <p:tag name="KSO_WM_UNIT_ISNUMDGMTITLE" val="0"/>
  <p:tag name="KSO_WM_UNIT_TEXT_FILL_FORE_SCHEMECOLOR_INDEX" val="1"/>
  <p:tag name="KSO_WM_UNIT_TEXT_FILL_TYPE" val="1"/>
  <p:tag name="KSO_WM_UNIT_USESOURCEFORMAT_APPLY" val="1"/>
</p:tagLst>
</file>

<file path=ppt/tags/tag286.xml><?xml version="1.0" encoding="utf-8"?>
<p:tagLst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LAYERLEVEL" val="1_1_1"/>
  <p:tag name="KSO_WM_TAG_VERSION" val="1.0"/>
  <p:tag name="KSO_WM_BEAUTIFY_FLAG" val="#wm#"/>
  <p:tag name="KSO_WM_TEMPLATE_CATEGORY" val="custom"/>
  <p:tag name="KSO_WM_TEMPLATE_INDEX" val="20204339"/>
  <p:tag name="KSO_WM_UNIT_ID" val="custom20204339_5*l_h_i*1_5_1"/>
  <p:tag name="KSO_WM_UNIT_FILL_FORE_SCHEMECOLOR_INDEX" val="5"/>
  <p:tag name="KSO_WM_UNIT_FILL_TYPE" val="1"/>
  <p:tag name="KSO_WM_UNIT_TEXT_FILL_FORE_SCHEMECOLOR_INDEX" val="14"/>
  <p:tag name="KSO_WM_UNIT_TEXT_FILL_TYPE" val="1"/>
  <p:tag name="KSO_WM_UNIT_USESOURCEFORMAT_APPLY" val="1"/>
</p:tagLst>
</file>

<file path=ppt/tags/tag287.xml><?xml version="1.0" encoding="utf-8"?>
<p:tagLst xmlns:p="http://schemas.openxmlformats.org/presentationml/2006/main">
  <p:tag name="KSO_WM_UNIT_COLOR_SCHEME_SHAPE_ID" val="23"/>
  <p:tag name="KSO_WM_UNIT_COLOR_SCHEME_PARENT_PAGE" val="0_3"/>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LAYERLEVEL" val="1_1_1"/>
  <p:tag name="KSO_WM_TAG_VERSION" val="1.0"/>
  <p:tag name="KSO_WM_BEAUTIFY_FLAG" val="#wm#"/>
  <p:tag name="KSO_WM_TEMPLATE_CATEGORY" val="custom"/>
  <p:tag name="KSO_WM_TEMPLATE_INDEX" val="20204339"/>
  <p:tag name="KSO_WM_UNIT_ID" val="custom20204339_5*l_h_a*1_5_1"/>
  <p:tag name="KSO_WM_UNIT_ISNUMDGMTITLE" val="0"/>
  <p:tag name="KSO_WM_UNIT_TEXT_FILL_FORE_SCHEMECOLOR_INDEX" val="1"/>
  <p:tag name="KSO_WM_UNIT_TEXT_FILL_TYPE" val="1"/>
  <p:tag name="KSO_WM_UNIT_USESOURCEFORMAT_APPLY" val="1"/>
</p:tagLst>
</file>

<file path=ppt/tags/tag288.xml><?xml version="1.0" encoding="utf-8"?>
<p:tagLst xmlns:p="http://schemas.openxmlformats.org/presentationml/2006/main">
  <p:tag name="KSO_WM_UNIT_ISCONTENTSTITLE" val="1"/>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339"/>
  <p:tag name="KSO_WM_UNIT_ID" val="custom20204339_5*a*1"/>
  <p:tag name="KSO_WM_UNIT_ISNUMDGMTITLE" val="0"/>
  <p:tag name="KSO_WM_UNIT_TEXT_FILL_FORE_SCHEMECOLOR_INDEX" val="1"/>
  <p:tag name="KSO_WM_UNIT_TEXT_FILL_TYPE" val="1"/>
  <p:tag name="KSO_WM_UNIT_USESOURCEFORMAT_APPLY"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2"/>
  <p:tag name="KSO_WM_UNIT_LAYERLEVEL" val="1_1_1"/>
  <p:tag name="KSO_WM_TAG_VERSION" val="1.0"/>
  <p:tag name="KSO_WM_BEAUTIFY_FLAG" val="#wm#"/>
  <p:tag name="KSO_WM_TEMPLATE_CATEGORY" val="custom"/>
  <p:tag name="KSO_WM_TEMPLATE_INDEX" val="20204339"/>
  <p:tag name="KSO_WM_UNIT_ID" val="custom20204339_5*l_h_i*1_5_2"/>
  <p:tag name="KSO_WM_UNIT_TEXT_FILL_FORE_SCHEMECOLOR_INDEX" val="14"/>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LAYERLEVEL" val="1_1_1"/>
  <p:tag name="KSO_WM_TAG_VERSION" val="1.0"/>
  <p:tag name="KSO_WM_BEAUTIFY_FLAG" val="#wm#"/>
  <p:tag name="KSO_WM_TEMPLATE_CATEGORY" val="custom"/>
  <p:tag name="KSO_WM_TEMPLATE_INDEX" val="20204339"/>
  <p:tag name="KSO_WM_UNIT_ID" val="custom20204339_5*l_h_i*1_4_2"/>
  <p:tag name="KSO_WM_UNIT_TEXT_FILL_FORE_SCHEMECOLOR_INDEX" val="14"/>
  <p:tag name="KSO_WM_UNIT_TEXT_FILL_TYPE" val="1"/>
  <p:tag name="KSO_WM_UNIT_USESOURCEFORMAT_APPLY"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LAYERLEVEL" val="1_1_1"/>
  <p:tag name="KSO_WM_TAG_VERSION" val="1.0"/>
  <p:tag name="KSO_WM_BEAUTIFY_FLAG" val="#wm#"/>
  <p:tag name="KSO_WM_TEMPLATE_CATEGORY" val="custom"/>
  <p:tag name="KSO_WM_TEMPLATE_INDEX" val="20204339"/>
  <p:tag name="KSO_WM_UNIT_ID" val="custom20204339_5*l_h_i*1_3_2"/>
  <p:tag name="KSO_WM_UNIT_TEXT_FILL_FORE_SCHEMECOLOR_INDEX" val="14"/>
  <p:tag name="KSO_WM_UNIT_TEXT_FILL_TYPE" val="1"/>
  <p:tag name="KSO_WM_UNIT_USESOURCEFORMAT_APPLY"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39"/>
  <p:tag name="KSO_WM_UNIT_ID" val="custom20204339_5*l_h_i*1_2_2"/>
  <p:tag name="KSO_WM_UNIT_TEXT_FILL_FORE_SCHEMECOLOR_INDEX" val="14"/>
  <p:tag name="KSO_WM_UNIT_TEXT_FILL_TYPE" val="1"/>
  <p:tag name="KSO_WM_UNIT_USESOURCEFORMAT_APPLY"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LAYERLEVEL" val="1_1_1"/>
  <p:tag name="KSO_WM_TAG_VERSION" val="1.0"/>
  <p:tag name="KSO_WM_BEAUTIFY_FLAG" val="#wm#"/>
  <p:tag name="KSO_WM_TEMPLATE_CATEGORY" val="custom"/>
  <p:tag name="KSO_WM_TEMPLATE_INDEX" val="20204339"/>
  <p:tag name="KSO_WM_UNIT_ID" val="custom20204339_5*l_h_i*1_1_2"/>
  <p:tag name="KSO_WM_UNIT_TEXT_FILL_FORE_SCHEMECOLOR_INDEX" val="14"/>
  <p:tag name="KSO_WM_UNIT_TEXT_FILL_TYPE" val="1"/>
  <p:tag name="KSO_WM_UNIT_USESOURCEFORMAT_APPLY" val="1"/>
</p:tagLst>
</file>

<file path=ppt/tags/tag294.xml><?xml version="1.0" encoding="utf-8"?>
<p:tagLst xmlns:p="http://schemas.openxmlformats.org/presentationml/2006/main">
  <p:tag name="KSO_WM_TEMPLATE_SUBCATEGORY" val="0"/>
  <p:tag name="KSO_WM_SLIDE_TYPE" val="contents"/>
  <p:tag name="KSO_WM_SLIDE_SUBTYPE" val="diag"/>
  <p:tag name="KSO_WM_SLIDE_ITEM_CNT" val="5"/>
  <p:tag name="KSO_WM_SLIDE_INDEX" val="5"/>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39"/>
  <p:tag name="KSO_WM_SLIDE_ID" val="custom20204339_5"/>
</p:tagLst>
</file>

<file path=ppt/tags/tag295.xml><?xml version="1.0" encoding="utf-8"?>
<p:tagLst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39_7*e*1"/>
  <p:tag name="KSO_WM_TEMPLATE_CATEGORY" val="custom"/>
  <p:tag name="KSO_WM_TEMPLATE_INDEX" val="20204339"/>
  <p:tag name="KSO_WM_UNIT_LAYERLEVEL" val="1"/>
  <p:tag name="KSO_WM_TAG_VERSION" val="1.0"/>
  <p:tag name="KSO_WM_BEAUTIFY_FLAG" val="#wm#"/>
</p:tagLst>
</file>

<file path=ppt/tags/tag296.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339"/>
  <p:tag name="KSO_WM_SLIDE_ID" val="custom20204339_7"/>
</p:tagLst>
</file>

<file path=ppt/tags/tag29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339_10*i*1"/>
  <p:tag name="KSO_WM_TEMPLATE_CATEGORY" val="custom"/>
  <p:tag name="KSO_WM_TEMPLATE_INDEX" val="20204339"/>
  <p:tag name="KSO_WM_UNIT_BK_DARK_LIGHT" val="2"/>
  <p:tag name="KSO_WM_UNIT_LAYERLEVEL" val="1"/>
  <p:tag name="KSO_WM_TAG_VERSION" val="1.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298.xml><?xml version="1.0" encoding="utf-8"?>
<p:tagLst xmlns:p="http://schemas.openxmlformats.org/presentationml/2006/main">
  <p:tag name="KSO_WM_UNIT_BLOCK" val="0"/>
  <p:tag name="KSO_WM_UNIT_IS_LAYOUT_DIAGRAM" val="1"/>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339_10*l_h_f*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99.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339_10*l_h_a*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04339_10*l_h_i*1_1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01.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z"/>
  <p:tag name="KSO_WM_UNIT_INDEX" val="1_2_1"/>
  <p:tag name="KSO_WM_UNIT_ID" val="custom20204339_10*l_h_z*1_2_1"/>
  <p:tag name="KSO_WM_TEMPLATE_CATEGORY" val="custom"/>
  <p:tag name="KSO_WM_TEMPLATE_INDEX" val="20204339"/>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302.xml><?xml version="1.0" encoding="utf-8"?>
<p:tagLst xmlns:p="http://schemas.openxmlformats.org/presentationml/2006/main">
  <p:tag name="KSO_WM_UNIT_BLOCK" val="0"/>
  <p:tag name="KSO_WM_UNIT_IS_LAYOUT_DIAGRAM" val="1"/>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04339_10*l_h_f*1_2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03.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04339_10*l_h_a*1_2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04.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04339_10*l_h_i*1_2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305.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339_10*a*1"/>
  <p:tag name="KSO_WM_TEMPLATE_CATEGORY" val="custom"/>
  <p:tag name="KSO_WM_TEMPLATE_INDEX" val="2020433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306.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0*i*2"/>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07.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0*i*3"/>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0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2"/>
  <p:tag name="KSO_WM_SLIDE_DIAGTYPE" val="l"/>
  <p:tag name="KSO_WM_TAG_VERSION" val="1.0"/>
  <p:tag name="KSO_WM_BEAUTIFY_FLAG" val="#wm#"/>
  <p:tag name="KSO_WM_TEMPLATE_CATEGORY" val="custom"/>
  <p:tag name="KSO_WM_TEMPLATE_INDEX" val="20204339"/>
  <p:tag name="KSO_WM_SLIDE_LAYOUT" val="a_i_l"/>
  <p:tag name="KSO_WM_SLIDE_LAYOUT_CNT" val="1_1_1"/>
</p:tagLst>
</file>

<file path=ppt/tags/tag309.xml><?xml version="1.0" encoding="utf-8"?>
<p:tagLst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39_7*e*1"/>
  <p:tag name="KSO_WM_TEMPLATE_CATEGORY" val="custom"/>
  <p:tag name="KSO_WM_TEMPLATE_INDEX" val="20204339"/>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339"/>
  <p:tag name="KSO_WM_SLIDE_ID" val="custom20204339_7"/>
</p:tagLst>
</file>

<file path=ppt/tags/tag311.xml><?xml version="1.0" encoding="utf-8"?>
<p:tagLst xmlns:p="http://schemas.openxmlformats.org/presentationml/2006/main">
  <p:tag name="KSO_WM_SLIDE_BACKGROUND_TYPE" val="frame"/>
  <p:tag name="KSO_WM_UNIT_SUBTYPE" val="h"/>
  <p:tag name="KSO_WM_UNIT_TYPE" val="i"/>
  <p:tag name="KSO_WM_UNIT_INDEX" val="1"/>
  <p:tag name="KSO_WM_TEMPLATE_CATEGORY" val="custom"/>
  <p:tag name="KSO_WM_TEMPLATE_INDEX" val="20204339"/>
  <p:tag name="KSO_WM_UNIT_ID" val="custom20204339_15*i*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312.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5*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313.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5*i*3"/>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VALUE" val="288"/>
  <p:tag name="KSO_WM_UNIT_TYPE" val="f"/>
  <p:tag name="KSO_WM_UNIT_INDEX" val="1"/>
  <p:tag name="KSO_WM_UNIT_BLOCK" val="0"/>
  <p:tag name="KSO_WM_TEMPLATE_CATEGORY" val="custom"/>
  <p:tag name="KSO_WM_TEMPLATE_INDEX" val="20204339"/>
  <p:tag name="KSO_WM_UNIT_ID" val="custom20204339_15*f*1"/>
  <p:tag name="KSO_WM_UNIT_SUBTYPE" val="a"/>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NOCLEAR" val="0"/>
  <p:tag name="KSO_WM_UNIT_VALUE" val="288"/>
  <p:tag name="KSO_WM_UNIT_TYPE" val="f"/>
  <p:tag name="KSO_WM_UNIT_INDEX" val="2"/>
  <p:tag name="KSO_WM_UNIT_BLOCK" val="0"/>
  <p:tag name="KSO_WM_TEMPLATE_CATEGORY" val="custom"/>
  <p:tag name="KSO_WM_TEMPLATE_INDEX" val="20204339"/>
  <p:tag name="KSO_WM_UNIT_ID" val="custom20204339_15*f*2"/>
  <p:tag name="KSO_WM_UNIT_SUBTYPE" val="a"/>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TYPE" val="i"/>
  <p:tag name="KSO_WM_UNIT_INDEX" val="4"/>
  <p:tag name="KSO_WM_TEMPLATE_CATEGORY" val="custom"/>
  <p:tag name="KSO_WM_TEMPLATE_INDEX" val="20204339"/>
  <p:tag name="KSO_WM_UNIT_ID" val="custom20204339_15*i*4"/>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39"/>
  <p:tag name="KSO_WM_UNIT_ID" val="custom20204339_15*a*1"/>
  <p:tag name="KSO_WM_UNIT_ISNUMDGMTITLE" val="0"/>
</p:tagLst>
</file>

<file path=ppt/tags/tag31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SUBCATEGORY" val="0"/>
  <p:tag name="KSO_WM_SLIDE_ITEM_CNT" val="0"/>
  <p:tag name="KSO_WM_SLIDE_INDEX" val="15"/>
  <p:tag name="KSO_WM_TAG_VERSION" val="1.0"/>
  <p:tag name="KSO_WM_BEAUTIFY_FLAG" val="#wm#"/>
  <p:tag name="KSO_WM_SLIDE_LAYOUT" val="a_f_i"/>
  <p:tag name="KSO_WM_SLIDE_LAYOUT_CNT" val="1_2_1"/>
  <p:tag name="KSO_WM_SLIDE_TYPE" val="text"/>
  <p:tag name="KSO_WM_SLIDE_SUBTYPE" val="pureTxt"/>
  <p:tag name="KSO_WM_SLIDE_SIZE" val="959*515"/>
  <p:tag name="KSO_WM_SLIDE_POSITION" val="0*0"/>
  <p:tag name="KSO_WM_TEMPLATE_MASTER_TYPE" val="1"/>
  <p:tag name="KSO_WM_TEMPLATE_COLOR_TYPE" val="1"/>
  <p:tag name="KSO_WM_TEMPLATE_CATEGORY" val="custom"/>
  <p:tag name="KSO_WM_TEMPLATE_INDEX" val="20204339"/>
  <p:tag name="KSO_WM_SLIDE_ID" val="custom20204339_15"/>
</p:tagLst>
</file>

<file path=ppt/tags/tag319.xml><?xml version="1.0" encoding="utf-8"?>
<p:tagLst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39_7*e*1"/>
  <p:tag name="KSO_WM_TEMPLATE_CATEGORY" val="custom"/>
  <p:tag name="KSO_WM_TEMPLATE_INDEX" val="20204339"/>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339"/>
  <p:tag name="KSO_WM_SLIDE_ID" val="custom20204339_7"/>
</p:tagLst>
</file>

<file path=ppt/tags/tag321.xml><?xml version="1.0" encoding="utf-8"?>
<p:tagLst xmlns:p="http://schemas.openxmlformats.org/presentationml/2006/main">
  <p:tag name="KSO_WM_SLIDE_BACKGROUND_TYPE" val="general"/>
  <p:tag name="KSO_WM_UNIT_TYPE" val="i"/>
  <p:tag name="KSO_WM_UNIT_INDEX" val="1"/>
  <p:tag name="KSO_WM_TEMPLATE_CATEGORY" val="custom"/>
  <p:tag name="KSO_WM_TEMPLATE_INDEX" val="20204339"/>
  <p:tag name="KSO_WM_UNIT_ID" val="custom20204339_32*i*1"/>
  <p:tag name="KSO_WM_UNIT_HIGHLIGHT" val="0"/>
  <p:tag name="KSO_WM_UNIT_COMPATIBLE" val="0"/>
  <p:tag name="KSO_WM_UNIT_DIAGRAM_ISNUMVISUAL" val="0"/>
  <p:tag name="KSO_WM_UNIT_DIAGRAM_ISREFERUNIT" val="0"/>
  <p:tag name="KSO_WM_DIAGRAM_GROUP_CODE" val="l1-4"/>
  <p:tag name="KSO_WM_UNIT_LAYERLEVEL" val="1"/>
  <p:tag name="KSO_WM_TAG_VERSION" val="1.0"/>
  <p:tag name="KSO_WM_BEAUTIFY_FLAG" val="#wm#"/>
  <p:tag name="KSO_WM_UNIT_USESOURCEFORMAT_APPLY" val="1"/>
</p:tagLst>
</file>

<file path=ppt/tags/tag322.xml><?xml version="1.0" encoding="utf-8"?>
<p:tagLst xmlns:p="http://schemas.openxmlformats.org/presentationml/2006/main">
  <p:tag name="KSO_WM_SLIDE_BACKGROUND_TYPE" val="general"/>
  <p:tag name="KSO_WM_UNIT_TYPE" val="i"/>
  <p:tag name="KSO_WM_UNIT_INDEX" val="2"/>
  <p:tag name="KSO_WM_TEMPLATE_CATEGORY" val="custom"/>
  <p:tag name="KSO_WM_TEMPLATE_INDEX" val="20204339"/>
  <p:tag name="KSO_WM_UNIT_ID" val="custom20204339_32*i*2"/>
  <p:tag name="KSO_WM_UNIT_HIGHLIGHT" val="0"/>
  <p:tag name="KSO_WM_UNIT_COMPATIBLE" val="0"/>
  <p:tag name="KSO_WM_UNIT_DIAGRAM_ISNUMVISUAL" val="0"/>
  <p:tag name="KSO_WM_UNIT_DIAGRAM_ISREFERUNIT" val="0"/>
  <p:tag name="KSO_WM_DIAGRAM_GROUP_CODE" val="l1-4"/>
  <p:tag name="KSO_WM_UNIT_LAYERLEVEL" val="1"/>
  <p:tag name="KSO_WM_TAG_VERSION" val="1.0"/>
  <p:tag name="KSO_WM_BEAUTIFY_FLAG" val="#wm#"/>
  <p:tag name="KSO_WM_UNIT_USESOURCEFORMAT_APPLY" val="1"/>
</p:tagLst>
</file>

<file path=ppt/tags/tag323.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4"/>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39"/>
  <p:tag name="KSO_WM_UNIT_ID" val="custom20204339_32*a*1"/>
  <p:tag name="KSO_WM_UNIT_ISNUMDGMTITLE" val="0"/>
  <p:tag name="KSO_WM_UNIT_TEXT_FILL_FORE_SCHEMECOLOR_INDEX" val="1"/>
  <p:tag name="KSO_WM_UNIT_TEXT_FILL_TYPE" val="1"/>
  <p:tag name="KSO_WM_UNIT_USESOURCEFORMAT_APPLY"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1"/>
  <p:tag name="KSO_WM_UNIT_LAYERLEVEL" val="1_1"/>
  <p:tag name="KSO_WM_TAG_VERSION" val="1.0"/>
  <p:tag name="KSO_WM_BEAUTIFY_FLAG" val="#wm#"/>
  <p:tag name="KSO_WM_TEMPLATE_CATEGORY" val="custom"/>
  <p:tag name="KSO_WM_TEMPLATE_INDEX" val="20204339"/>
  <p:tag name="KSO_WM_UNIT_ID" val="custom20204339_32*l_i*1_1"/>
  <p:tag name="KSO_WM_UNIT_LINE_FORE_SCHEMECOLOR_INDEX" val="14"/>
  <p:tag name="KSO_WM_UNIT_LINE_FILL_TYPE" val="2"/>
  <p:tag name="KSO_WM_UNIT_USESOURCEFORMAT_APPLY"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1_1"/>
  <p:tag name="KSO_WM_UNIT_LAYERLEVEL" val="1_1_1"/>
  <p:tag name="KSO_WM_TAG_VERSION" val="1.0"/>
  <p:tag name="KSO_WM_BEAUTIFY_FLAG" val="#wm#"/>
  <p:tag name="KSO_WM_TEMPLATE_CATEGORY" val="custom"/>
  <p:tag name="KSO_WM_TEMPLATE_INDEX" val="20204339"/>
  <p:tag name="KSO_WM_UNIT_ID" val="custom20204339_32*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32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339"/>
  <p:tag name="KSO_WM_UNIT_ID" val="custom20204339_32*l_h_a*1_1_1"/>
  <p:tag name="KSO_WM_UNIT_ISNUMDGMTITLE" val="0"/>
  <p:tag name="KSO_WM_UNIT_TEXT_FILL_FORE_SCHEMECOLOR_INDEX" val="14"/>
  <p:tag name="KSO_WM_UNIT_TEXT_FILL_TYPE" val="1"/>
  <p:tag name="KSO_WM_UNIT_USESOURCEFORMAT_APPLY"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2_1"/>
  <p:tag name="KSO_WM_UNIT_LAYERLEVEL" val="1_1_1"/>
  <p:tag name="KSO_WM_TAG_VERSION" val="1.0"/>
  <p:tag name="KSO_WM_BEAUTIFY_FLAG" val="#wm#"/>
  <p:tag name="KSO_WM_TEMPLATE_CATEGORY" val="custom"/>
  <p:tag name="KSO_WM_TEMPLATE_INDEX" val="20204339"/>
  <p:tag name="KSO_WM_UNIT_ID" val="custom20204339_32*l_h_i*1_2_1"/>
  <p:tag name="KSO_WM_UNIT_FILL_FORE_SCHEMECOLOR_INDEX" val="5"/>
  <p:tag name="KSO_WM_UNIT_FILL_TYPE" val="1"/>
  <p:tag name="KSO_WM_UNIT_TEXT_FILL_FORE_SCHEMECOLOR_INDEX" val="14"/>
  <p:tag name="KSO_WM_UNIT_TEXT_FILL_TYPE" val="1"/>
  <p:tag name="KSO_WM_UNIT_USESOURCEFORMAT_APPLY" val="1"/>
</p:tagLst>
</file>

<file path=ppt/tags/tag32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339"/>
  <p:tag name="KSO_WM_UNIT_ID" val="custom20204339_32*l_h_a*1_2_1"/>
  <p:tag name="KSO_WM_UNIT_ISNUMDGMTITLE" val="0"/>
  <p:tag name="KSO_WM_UNIT_TEXT_FILL_FORE_SCHEMECOLOR_INDEX" val="14"/>
  <p:tag name="KSO_WM_UNIT_TEXT_FILL_TYPE" val="1"/>
  <p:tag name="KSO_WM_UNIT_USESOURCEFORMAT_APPLY"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3_1"/>
  <p:tag name="KSO_WM_UNIT_LAYERLEVEL" val="1_1_1"/>
  <p:tag name="KSO_WM_TAG_VERSION" val="1.0"/>
  <p:tag name="KSO_WM_BEAUTIFY_FLAG" val="#wm#"/>
  <p:tag name="KSO_WM_TEMPLATE_CATEGORY" val="custom"/>
  <p:tag name="KSO_WM_TEMPLATE_INDEX" val="20204339"/>
  <p:tag name="KSO_WM_UNIT_ID" val="custom20204339_32*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3_1"/>
  <p:tag name="KSO_WM_UNIT_LAYERLEVEL" val="1_1_1"/>
  <p:tag name="KSO_WM_TAG_VERSION" val="1.0"/>
  <p:tag name="KSO_WM_BEAUTIFY_FLAG" val="#wm#"/>
  <p:tag name="KSO_WM_UNIT_PRESET_TEXT" val="添加标题"/>
  <p:tag name="KSO_WM_TEMPLATE_CATEGORY" val="custom"/>
  <p:tag name="KSO_WM_TEMPLATE_INDEX" val="20204339"/>
  <p:tag name="KSO_WM_UNIT_ID" val="custom20204339_32*l_h_a*1_3_1"/>
  <p:tag name="KSO_WM_UNIT_ISNUMDGMTITLE" val="0"/>
  <p:tag name="KSO_WM_UNIT_TEXT_FILL_FORE_SCHEMECOLOR_INDEX" val="14"/>
  <p:tag name="KSO_WM_UNIT_TEXT_FILL_TYPE" val="1"/>
  <p:tag name="KSO_WM_UNIT_USESOURCEFORMAT_APPLY" val="1"/>
</p:tagLst>
</file>

<file path=ppt/tags/tag33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1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339"/>
  <p:tag name="KSO_WM_UNIT_ID" val="custom20204339_32*l_h_f*1_1_1"/>
  <p:tag name="KSO_WM_UNIT_SUBTYPE" val="a"/>
  <p:tag name="KSO_WM_UNIT_TEXT_FILL_FORE_SCHEMECOLOR_INDEX" val="1"/>
  <p:tag name="KSO_WM_UNIT_TEXT_FILL_TYPE" val="1"/>
  <p:tag name="KSO_WM_UNIT_USESOURCEFORMAT_APPLY" val="1"/>
</p:tagLst>
</file>

<file path=ppt/tags/tag33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2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339"/>
  <p:tag name="KSO_WM_UNIT_ID" val="custom20204339_32*l_h_f*1_2_1"/>
  <p:tag name="KSO_WM_UNIT_SUBTYPE" val="a"/>
  <p:tag name="KSO_WM_UNIT_TEXT_FILL_FORE_SCHEMECOLOR_INDEX" val="1"/>
  <p:tag name="KSO_WM_UNIT_TEXT_FILL_TYPE" val="1"/>
  <p:tag name="KSO_WM_UNIT_USESOURCEFORMAT_APPLY" val="1"/>
</p:tagLst>
</file>

<file path=ppt/tags/tag33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3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339"/>
  <p:tag name="KSO_WM_UNIT_ID" val="custom20204339_32*l_h_f*1_3_1"/>
  <p:tag name="KSO_WM_UNIT_SUBTYPE" val="a"/>
  <p:tag name="KSO_WM_UNIT_TEXT_FILL_FORE_SCHEMECOLOR_INDEX" val="1"/>
  <p:tag name="KSO_WM_UNIT_TEXT_FILL_TYPE" val="1"/>
  <p:tag name="KSO_WM_UNIT_USESOURCEFORMAT_APPLY"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2"/>
  <p:tag name="KSO_WM_UNIT_LAYERLEVEL" val="1_1"/>
  <p:tag name="KSO_WM_TAG_VERSION" val="1.0"/>
  <p:tag name="KSO_WM_BEAUTIFY_FLAG" val="#wm#"/>
  <p:tag name="KSO_WM_TEMPLATE_CATEGORY" val="custom"/>
  <p:tag name="KSO_WM_TEMPLATE_INDEX" val="20204339"/>
  <p:tag name="KSO_WM_UNIT_ID" val="custom20204339_32*l_i*1_2"/>
  <p:tag name="KSO_WM_UNIT_LINE_FORE_SCHEMECOLOR_INDEX" val="14"/>
  <p:tag name="KSO_WM_UNIT_LINE_FILL_TYPE" val="2"/>
  <p:tag name="KSO_WM_UNIT_USESOURCEFORMAT_APPLY"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3"/>
  <p:tag name="KSO_WM_UNIT_LAYERLEVEL" val="1_1"/>
  <p:tag name="KSO_WM_TAG_VERSION" val="1.0"/>
  <p:tag name="KSO_WM_BEAUTIFY_FLAG" val="#wm#"/>
  <p:tag name="KSO_WM_TEMPLATE_CATEGORY" val="custom"/>
  <p:tag name="KSO_WM_TEMPLATE_INDEX" val="20204339"/>
  <p:tag name="KSO_WM_UNIT_ID" val="custom20204339_32*l_i*1_3"/>
  <p:tag name="KSO_WM_UNIT_LINE_FORE_SCHEMECOLOR_INDEX" val="14"/>
  <p:tag name="KSO_WM_UNIT_LINE_FILL_TYPE" val="2"/>
  <p:tag name="KSO_WM_UNIT_USESOURCEFORMAT_APPLY" val="1"/>
</p:tagLst>
</file>

<file path=ppt/tags/tag33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4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339"/>
  <p:tag name="KSO_WM_UNIT_ID" val="custom20204339_32*l_h_f*1_4_1"/>
  <p:tag name="KSO_WM_UNIT_SUBTYPE" val="a"/>
  <p:tag name="KSO_WM_UNIT_TEXT_FILL_FORE_SCHEMECOLOR_INDEX" val="1"/>
  <p:tag name="KSO_WM_UNIT_TEXT_FILL_TYPE" val="1"/>
  <p:tag name="KSO_WM_UNIT_USESOURCEFORMAT_APPLY"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4_1"/>
  <p:tag name="KSO_WM_UNIT_LAYERLEVEL" val="1_1_1"/>
  <p:tag name="KSO_WM_TAG_VERSION" val="1.0"/>
  <p:tag name="KSO_WM_BEAUTIFY_FLAG" val="#wm#"/>
  <p:tag name="KSO_WM_TEMPLATE_CATEGORY" val="custom"/>
  <p:tag name="KSO_WM_TEMPLATE_INDEX" val="20204339"/>
  <p:tag name="KSO_WM_UNIT_ID" val="custom20204339_32*l_h_i*1_4_1"/>
  <p:tag name="KSO_WM_UNIT_FILL_FORE_SCHEMECOLOR_INDEX" val="5"/>
  <p:tag name="KSO_WM_UNIT_FILL_TYPE" val="1"/>
  <p:tag name="KSO_WM_UNIT_TEXT_FILL_FORE_SCHEMECOLOR_INDEX" val="14"/>
  <p:tag name="KSO_WM_UNIT_TEXT_FILL_TYPE" val="1"/>
  <p:tag name="KSO_WM_UNIT_USESOURCEFORMAT_APPLY" val="1"/>
</p:tagLst>
</file>

<file path=ppt/tags/tag33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4_1"/>
  <p:tag name="KSO_WM_UNIT_LAYERLEVEL" val="1_1_1"/>
  <p:tag name="KSO_WM_TAG_VERSION" val="1.0"/>
  <p:tag name="KSO_WM_BEAUTIFY_FLAG" val="#wm#"/>
  <p:tag name="KSO_WM_UNIT_PRESET_TEXT" val="添加标题"/>
  <p:tag name="KSO_WM_TEMPLATE_CATEGORY" val="custom"/>
  <p:tag name="KSO_WM_TEMPLATE_INDEX" val="20204339"/>
  <p:tag name="KSO_WM_UNIT_ID" val="custom20204339_32*l_h_a*1_4_1"/>
  <p:tag name="KSO_WM_UNIT_ISNUMDGMTITLE" val="0"/>
  <p:tag name="KSO_WM_UNIT_TEXT_FILL_FORE_SCHEMECOLOR_INDEX" val="14"/>
  <p:tag name="KSO_WM_UNIT_TEXT_FILL_TYPE" val="1"/>
  <p:tag name="KSO_WM_UNIT_USESOURCEFORMAT_APPLY" val="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4"/>
  <p:tag name="KSO_WM_UNIT_LAYERLEVEL" val="1_1"/>
  <p:tag name="KSO_WM_TAG_VERSION" val="1.0"/>
  <p:tag name="KSO_WM_BEAUTIFY_FLAG" val="#wm#"/>
  <p:tag name="KSO_WM_TEMPLATE_CATEGORY" val="custom"/>
  <p:tag name="KSO_WM_TEMPLATE_INDEX" val="20204339"/>
  <p:tag name="KSO_WM_UNIT_ID" val="custom20204339_32*l_i*1_4"/>
  <p:tag name="KSO_WM_UNIT_FILL_FORE_SCHEMECOLOR_INDEX" val="14"/>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5_1"/>
  <p:tag name="KSO_WM_UNIT_LAYERLEVEL" val="1_1_1"/>
  <p:tag name="KSO_WM_TAG_VERSION" val="1.0"/>
  <p:tag name="KSO_WM_BEAUTIFY_FLAG" val="#wm#"/>
  <p:tag name="KSO_WM_TEMPLATE_CATEGORY" val="custom"/>
  <p:tag name="KSO_WM_TEMPLATE_INDEX" val="20204339"/>
  <p:tag name="KSO_WM_UNIT_ID" val="custom20204339_32*l_h_i*1_5_1"/>
  <p:tag name="KSO_WM_UNIT_FILL_FORE_SCHEMECOLOR_INDEX" val="5"/>
  <p:tag name="KSO_WM_UNIT_FILL_TYPE" val="1"/>
  <p:tag name="KSO_WM_UNIT_TEXT_FILL_FORE_SCHEMECOLOR_INDEX" val="14"/>
  <p:tag name="KSO_WM_UNIT_TEXT_FILL_TYPE" val="1"/>
  <p:tag name="KSO_WM_UNIT_USESOURCEFORMAT_APPLY" val="1"/>
</p:tagLst>
</file>

<file path=ppt/tags/tag34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5_1"/>
  <p:tag name="KSO_WM_UNIT_LAYERLEVEL" val="1_1_1"/>
  <p:tag name="KSO_WM_TAG_VERSION" val="1.0"/>
  <p:tag name="KSO_WM_BEAUTIFY_FLAG" val="#wm#"/>
  <p:tag name="KSO_WM_UNIT_PRESET_TEXT" val="添加标题"/>
  <p:tag name="KSO_WM_TEMPLATE_CATEGORY" val="custom"/>
  <p:tag name="KSO_WM_TEMPLATE_INDEX" val="20204339"/>
  <p:tag name="KSO_WM_UNIT_ID" val="custom20204339_32*l_h_a*1_5_1"/>
  <p:tag name="KSO_WM_UNIT_ISNUMDGMTITLE" val="0"/>
  <p:tag name="KSO_WM_UNIT_TEXT_FILL_FORE_SCHEMECOLOR_INDEX" val="14"/>
  <p:tag name="KSO_WM_UNIT_TEXT_FILL_TYPE" val="1"/>
  <p:tag name="KSO_WM_UNIT_USESOURCEFORMAT_APPLY"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5"/>
  <p:tag name="KSO_WM_UNIT_LAYERLEVEL" val="1_1"/>
  <p:tag name="KSO_WM_TAG_VERSION" val="1.0"/>
  <p:tag name="KSO_WM_BEAUTIFY_FLAG" val="#wm#"/>
  <p:tag name="KSO_WM_TEMPLATE_CATEGORY" val="custom"/>
  <p:tag name="KSO_WM_TEMPLATE_INDEX" val="20204339"/>
  <p:tag name="KSO_WM_UNIT_ID" val="custom20204339_32*l_i*1_5"/>
  <p:tag name="KSO_WM_UNIT_LINE_FORE_SCHEMECOLOR_INDEX" val="14"/>
  <p:tag name="KSO_WM_UNIT_LINE_FILL_TYPE" val="2"/>
  <p:tag name="KSO_WM_UNIT_USESOURCEFORMAT_APPLY"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6"/>
  <p:tag name="KSO_WM_UNIT_LAYERLEVEL" val="1_1"/>
  <p:tag name="KSO_WM_TAG_VERSION" val="1.0"/>
  <p:tag name="KSO_WM_BEAUTIFY_FLAG" val="#wm#"/>
  <p:tag name="KSO_WM_TEMPLATE_CATEGORY" val="custom"/>
  <p:tag name="KSO_WM_TEMPLATE_INDEX" val="20204339"/>
  <p:tag name="KSO_WM_UNIT_ID" val="custom20204339_32*l_i*1_6"/>
  <p:tag name="KSO_WM_UNIT_LINE_FORE_SCHEMECOLOR_INDEX" val="14"/>
  <p:tag name="KSO_WM_UNIT_LINE_FILL_TYPE" val="2"/>
  <p:tag name="KSO_WM_UNIT_USESOURCEFORMAT_APPLY" val="1"/>
</p:tagLst>
</file>

<file path=ppt/tags/tag34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5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339"/>
  <p:tag name="KSO_WM_UNIT_ID" val="custom20204339_32*l_h_f*1_5_1"/>
  <p:tag name="KSO_WM_UNIT_SUBTYPE" val="a"/>
  <p:tag name="KSO_WM_UNIT_TEXT_FILL_FORE_SCHEMECOLOR_INDEX" val="1"/>
  <p:tag name="KSO_WM_UNIT_TEXT_FILL_TYPE" val="1"/>
  <p:tag name="KSO_WM_UNIT_USESOURCEFORMAT_APPLY" val="1"/>
</p:tagLst>
</file>

<file path=ppt/tags/tag34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5"/>
  <p:tag name="KSO_WM_SLIDE_INDEX" val="32"/>
  <p:tag name="KSO_WM_SLIDE_SIZE" val="670.132*398.949"/>
  <p:tag name="KSO_WM_SLIDE_POSITION" val="204.349*74.2237"/>
  <p:tag name="KSO_WM_DIAGRAM_GROUP_CODE" val="l1-4"/>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39"/>
  <p:tag name="KSO_WM_SLIDE_ID" val="custom20204339_32"/>
</p:tagLst>
</file>

<file path=ppt/tags/tag346.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339_10*i*1"/>
  <p:tag name="KSO_WM_TEMPLATE_CATEGORY" val="custom"/>
  <p:tag name="KSO_WM_TEMPLATE_INDEX" val="20204339"/>
  <p:tag name="KSO_WM_UNIT_BK_DARK_LIGHT" val="2"/>
  <p:tag name="KSO_WM_UNIT_LAYERLEVEL" val="1"/>
  <p:tag name="KSO_WM_TAG_VERSION" val="1.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347.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339_10*l_h_a*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48.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04339_10*l_h_i*1_1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49.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339_10*a*1"/>
  <p:tag name="KSO_WM_TEMPLATE_CATEGORY" val="custom"/>
  <p:tag name="KSO_WM_TEMPLATE_INDEX" val="2020433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0*i*2"/>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51.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0*i*3"/>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2"/>
  <p:tag name="KSO_WM_SLIDE_DIAGTYPE" val="l"/>
  <p:tag name="KSO_WM_TAG_VERSION" val="1.0"/>
  <p:tag name="KSO_WM_BEAUTIFY_FLAG" val="#wm#"/>
  <p:tag name="KSO_WM_TEMPLATE_CATEGORY" val="custom"/>
  <p:tag name="KSO_WM_TEMPLATE_INDEX" val="20204339"/>
  <p:tag name="KSO_WM_SLIDE_LAYOUT" val="a_i_l"/>
  <p:tag name="KSO_WM_SLIDE_LAYOUT_CNT" val="1_1_1"/>
</p:tagLst>
</file>

<file path=ppt/tags/tag354.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339_10*i*1"/>
  <p:tag name="KSO_WM_TEMPLATE_CATEGORY" val="custom"/>
  <p:tag name="KSO_WM_TEMPLATE_INDEX" val="20204339"/>
  <p:tag name="KSO_WM_UNIT_BK_DARK_LIGHT" val="2"/>
  <p:tag name="KSO_WM_UNIT_LAYERLEVEL" val="1"/>
  <p:tag name="KSO_WM_TAG_VERSION" val="1.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355.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339_10*l_h_a*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56.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04339_10*l_h_i*1_1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57.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339_10*a*1"/>
  <p:tag name="KSO_WM_TEMPLATE_CATEGORY" val="custom"/>
  <p:tag name="KSO_WM_TEMPLATE_INDEX" val="2020433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358.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0*i*2"/>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59.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0*i*3"/>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2"/>
  <p:tag name="KSO_WM_SLIDE_DIAGTYPE" val="l"/>
  <p:tag name="KSO_WM_TAG_VERSION" val="1.0"/>
  <p:tag name="KSO_WM_BEAUTIFY_FLAG" val="#wm#"/>
  <p:tag name="KSO_WM_TEMPLATE_CATEGORY" val="custom"/>
  <p:tag name="KSO_WM_TEMPLATE_INDEX" val="20204339"/>
  <p:tag name="KSO_WM_SLIDE_LAYOUT" val="a_i_l"/>
  <p:tag name="KSO_WM_SLIDE_LAYOUT_CNT" val="1_1_1"/>
</p:tagLst>
</file>

<file path=ppt/tags/tag362.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339_10*i*1"/>
  <p:tag name="KSO_WM_TEMPLATE_CATEGORY" val="custom"/>
  <p:tag name="KSO_WM_TEMPLATE_INDEX" val="20204339"/>
  <p:tag name="KSO_WM_UNIT_BK_DARK_LIGHT" val="2"/>
  <p:tag name="KSO_WM_UNIT_LAYERLEVEL" val="1"/>
  <p:tag name="KSO_WM_TAG_VERSION" val="1.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363.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339_10*l_h_a*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64.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04339_10*l_h_i*1_1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65.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339_10*a*1"/>
  <p:tag name="KSO_WM_TEMPLATE_CATEGORY" val="custom"/>
  <p:tag name="KSO_WM_TEMPLATE_INDEX" val="2020433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366.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0*i*2"/>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67.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0*i*3"/>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6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2"/>
  <p:tag name="KSO_WM_SLIDE_DIAGTYPE" val="l"/>
  <p:tag name="KSO_WM_TAG_VERSION" val="1.0"/>
  <p:tag name="KSO_WM_BEAUTIFY_FLAG" val="#wm#"/>
  <p:tag name="KSO_WM_TEMPLATE_CATEGORY" val="custom"/>
  <p:tag name="KSO_WM_TEMPLATE_INDEX" val="20204339"/>
  <p:tag name="KSO_WM_SLIDE_LAYOUT" val="a_i_l"/>
  <p:tag name="KSO_WM_SLIDE_LAYOUT_CNT" val="1_1_1"/>
</p:tagLst>
</file>

<file path=ppt/tags/tag369.xml><?xml version="1.0" encoding="utf-8"?>
<p:tagLst xmlns:p="http://schemas.openxmlformats.org/presentationml/2006/main">
  <p:tag name="KSO_WM_SLIDE_BACKGROUND_TYPE" val="frame"/>
  <p:tag name="KSO_WM_UNIT_SUBTYPE" val="h"/>
  <p:tag name="KSO_WM_UNIT_TYPE" val="i"/>
  <p:tag name="KSO_WM_UNIT_INDEX" val="1"/>
  <p:tag name="KSO_WM_TEMPLATE_CATEGORY" val="custom"/>
  <p:tag name="KSO_WM_TEMPLATE_INDEX" val="20204339"/>
  <p:tag name="KSO_WM_UNIT_ID" val="custom20204339_38*i*1"/>
  <p:tag name="KSO_WM_UNIT_HIGHLIGHT" val="0"/>
  <p:tag name="KSO_WM_UNIT_COMPATIBLE" val="0"/>
  <p:tag name="KSO_WM_UNIT_DIAGRAM_ISNUMVISUAL" val="0"/>
  <p:tag name="KSO_WM_UNIT_DIAGRAM_ISREFERUNIT" val="0"/>
  <p:tag name="KSO_WM_DIAGRAM_GROUP_CODE" val="m1-1"/>
  <p:tag name="KSO_WM_UNIT_LAYERLEVEL" val="1"/>
  <p:tag name="KSO_WM_TAG_VERSION" val="1.0"/>
  <p:tag name="KSO_WM_BEAUTIFY_FLAG" val="#wm#"/>
  <p:tag name="KSO_WM_UNIT_BK_DARK_LIGHT" val="2"/>
  <p:tag name="KSO_WM_UNIT_FILL_FORE_SCHEMECOLOR_INDEX" val="16"/>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38*i*2"/>
  <p:tag name="KSO_WM_UNIT_HIGHLIGHT" val="0"/>
  <p:tag name="KSO_WM_UNIT_COMPATIBLE" val="0"/>
  <p:tag name="KSO_WM_UNIT_DIAGRAM_ISNUMVISUAL" val="0"/>
  <p:tag name="KSO_WM_UNIT_DIAGRAM_ISREFERUNIT" val="0"/>
  <p:tag name="KSO_WM_DIAGRAM_GROUP_CODE" val="m1-1"/>
  <p:tag name="KSO_WM_UNIT_LAYERLEVEL" val="1"/>
  <p:tag name="KSO_WM_TAG_VERSION" val="1.0"/>
  <p:tag name="KSO_WM_BEAUTIFY_FLAG" val="#wm#"/>
  <p:tag name="KSO_WM_UNIT_USESOURCEFORMAT_APPLY" val="1"/>
</p:tagLst>
</file>

<file path=ppt/tags/tag371.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38*i*3"/>
  <p:tag name="KSO_WM_UNIT_HIGHLIGHT" val="0"/>
  <p:tag name="KSO_WM_UNIT_COMPATIBLE" val="0"/>
  <p:tag name="KSO_WM_UNIT_DIAGRAM_ISNUMVISUAL" val="0"/>
  <p:tag name="KSO_WM_UNIT_DIAGRAM_ISREFERUNIT" val="0"/>
  <p:tag name="KSO_WM_DIAGRAM_GROUP_CODE" val="m1-1"/>
  <p:tag name="KSO_WM_UNIT_LAYERLEVEL" val="1"/>
  <p:tag name="KSO_WM_TAG_VERSION" val="1.0"/>
  <p:tag name="KSO_WM_BEAUTIFY_FLAG" val="#wm#"/>
  <p:tag name="KSO_WM_UNIT_USESOURCEFORMAT_APPLY"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39"/>
  <p:tag name="KSO_WM_UNIT_ID" val="custom20204339_38*a*1"/>
  <p:tag name="KSO_WM_DIAGRAM_GROUP_CODE" val="m1-1"/>
  <p:tag name="KSO_WM_UNIT_ISNUMDGMTITLE" val="0"/>
  <p:tag name="KSO_WM_UNIT_TEXT_FILL_FORE_SCHEMECOLOR_INDEX" val="13"/>
  <p:tag name="KSO_WM_UNIT_TEXT_FILL_TYPE" val="1"/>
  <p:tag name="KSO_WM_UNIT_USESOURCEFORMAT_APPLY"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LAYERLEVEL" val="1_1_1"/>
  <p:tag name="KSO_WM_TAG_VERSION" val="1.0"/>
  <p:tag name="KSO_WM_BEAUTIFY_FLAG" val="#wm#"/>
  <p:tag name="KSO_WM_TEMPLATE_CATEGORY" val="custom"/>
  <p:tag name="KSO_WM_TEMPLATE_INDEX" val="20204339"/>
  <p:tag name="KSO_WM_UNIT_ID" val="custom20204339_38*m_h_i*1_2_1"/>
  <p:tag name="KSO_WM_UNIT_FILL_FORE_SCHEMECOLOR_INDEX" val="5"/>
  <p:tag name="KSO_WM_UNIT_FILL_TYPE" val="1"/>
  <p:tag name="KSO_WM_UNIT_TEXT_FILL_FORE_SCHEMECOLOR_INDEX" val="14"/>
  <p:tag name="KSO_WM_UNIT_TEXT_FILL_TYPE" val="1"/>
  <p:tag name="KSO_WM_UNIT_USESOURCEFORMAT_APPLY"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204339_38*m_i*1_1"/>
  <p:tag name="KSO_WM_TEMPLATE_CATEGORY" val="custom"/>
  <p:tag name="KSO_WM_TEMPLATE_INDEX" val="20204339"/>
  <p:tag name="KSO_WM_UNIT_LAYERLEVEL" val="1_1"/>
  <p:tag name="KSO_WM_TAG_VERSION" val="1.0"/>
  <p:tag name="KSO_WM_BEAUTIFY_FLAG" val="#wm#"/>
  <p:tag name="KSO_WM_UNIT_TEXT_FILL_FORE_SCHEMECOLOR_INDEX" val="14"/>
  <p:tag name="KSO_WM_UNIT_TEXT_FILL_TYPE" val="1"/>
  <p:tag name="KSO_WM_UNIT_USESOURCEFORMAT_APPLY"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3"/>
  <p:tag name="KSO_WM_UNIT_LAYERLEVEL" val="1_1"/>
  <p:tag name="KSO_WM_TAG_VERSION" val="1.0"/>
  <p:tag name="KSO_WM_BEAUTIFY_FLAG" val="#wm#"/>
  <p:tag name="KSO_WM_TEMPLATE_CATEGORY" val="custom"/>
  <p:tag name="KSO_WM_TEMPLATE_INDEX" val="20204339"/>
  <p:tag name="KSO_WM_UNIT_ID" val="custom20204339_38*m_i*1_13"/>
  <p:tag name="KSO_WM_UNIT_FILL_FORE_SCHEMECOLOR_INDEX" val="14"/>
  <p:tag name="KSO_WM_UNIT_FILL_TYPE" val="1"/>
  <p:tag name="KSO_WM_UNIT_TEXT_FILL_FORE_SCHEMECOLOR_INDEX" val="14"/>
  <p:tag name="KSO_WM_UNIT_TEXT_FILL_TYPE" val="1"/>
  <p:tag name="KSO_WM_UNIT_USESOURCEFORMAT_APPLY"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9"/>
  <p:tag name="KSO_WM_UNIT_LAYERLEVEL" val="1_1"/>
  <p:tag name="KSO_WM_TAG_VERSION" val="1.0"/>
  <p:tag name="KSO_WM_BEAUTIFY_FLAG" val="#wm#"/>
  <p:tag name="KSO_WM_TEMPLATE_CATEGORY" val="custom"/>
  <p:tag name="KSO_WM_TEMPLATE_INDEX" val="20204339"/>
  <p:tag name="KSO_WM_UNIT_ID" val="custom20204339_38*m_i*1_19"/>
  <p:tag name="KSO_WM_UNIT_FILL_FORE_SCHEMECOLOR_INDEX" val="13"/>
  <p:tag name="KSO_WM_UNIT_FILL_TYPE" val="1"/>
  <p:tag name="KSO_WM_UNIT_TEXT_FILL_FORE_SCHEMECOLOR_INDEX" val="14"/>
  <p:tag name="KSO_WM_UNIT_TEXT_FILL_TYPE" val="1"/>
  <p:tag name="KSO_WM_UNIT_USESOURCEFORMAT_APPLY" val="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1"/>
  <p:tag name="KSO_WM_UNIT_LAYERLEVEL" val="1_1"/>
  <p:tag name="KSO_WM_TAG_VERSION" val="1.0"/>
  <p:tag name="KSO_WM_BEAUTIFY_FLAG" val="#wm#"/>
  <p:tag name="KSO_WM_TEMPLATE_CATEGORY" val="custom"/>
  <p:tag name="KSO_WM_TEMPLATE_INDEX" val="20204339"/>
  <p:tag name="KSO_WM_UNIT_ID" val="custom20204339_38*m_i*1_21"/>
  <p:tag name="KSO_WM_UNIT_FILL_FORE_SCHEMECOLOR_INDEX" val="13"/>
  <p:tag name="KSO_WM_UNIT_FILL_TYPE" val="1"/>
  <p:tag name="KSO_WM_UNIT_TEXT_FILL_FORE_SCHEMECOLOR_INDEX" val="14"/>
  <p:tag name="KSO_WM_UNIT_TEXT_FILL_TYPE" val="1"/>
  <p:tag name="KSO_WM_UNIT_USESOURCEFORMAT_APPLY"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2"/>
  <p:tag name="KSO_WM_UNIT_LAYERLEVEL" val="1_1"/>
  <p:tag name="KSO_WM_TAG_VERSION" val="1.0"/>
  <p:tag name="KSO_WM_BEAUTIFY_FLAG" val="#wm#"/>
  <p:tag name="KSO_WM_TEMPLATE_CATEGORY" val="custom"/>
  <p:tag name="KSO_WM_TEMPLATE_INDEX" val="20204339"/>
  <p:tag name="KSO_WM_UNIT_ID" val="custom20204339_38*m_i*1_22"/>
  <p:tag name="KSO_WM_UNIT_FILL_FORE_SCHEMECOLOR_INDEX" val="13"/>
  <p:tag name="KSO_WM_UNIT_FILL_TYPE" val="1"/>
  <p:tag name="KSO_WM_UNIT_TEXT_FILL_FORE_SCHEMECOLOR_INDEX" val="14"/>
  <p:tag name="KSO_WM_UNIT_TEXT_FILL_TYPE" val="1"/>
  <p:tag name="KSO_WM_UNIT_USESOURCEFORMAT_APPLY"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3"/>
  <p:tag name="KSO_WM_UNIT_LAYERLEVEL" val="1_1"/>
  <p:tag name="KSO_WM_TAG_VERSION" val="1.0"/>
  <p:tag name="KSO_WM_BEAUTIFY_FLAG" val="#wm#"/>
  <p:tag name="KSO_WM_TEMPLATE_CATEGORY" val="custom"/>
  <p:tag name="KSO_WM_TEMPLATE_INDEX" val="20204339"/>
  <p:tag name="KSO_WM_UNIT_ID" val="custom20204339_38*m_i*1_23"/>
  <p:tag name="KSO_WM_UNIT_FILL_FORE_SCHEMECOLOR_INDEX" val="13"/>
  <p:tag name="KSO_WM_UNIT_FILL_TYPE" val="1"/>
  <p:tag name="KSO_WM_UNIT_TEXT_FILL_FORE_SCHEMECOLOR_INDEX" val="14"/>
  <p:tag name="KSO_WM_UNIT_TEXT_FILL_TYPE" val="1"/>
  <p:tag name="KSO_WM_UNIT_USESOURCEFORMAT_APPLY"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4"/>
  <p:tag name="KSO_WM_UNIT_LAYERLEVEL" val="1_1"/>
  <p:tag name="KSO_WM_TAG_VERSION" val="1.0"/>
  <p:tag name="KSO_WM_BEAUTIFY_FLAG" val="#wm#"/>
  <p:tag name="KSO_WM_TEMPLATE_CATEGORY" val="custom"/>
  <p:tag name="KSO_WM_TEMPLATE_INDEX" val="20204339"/>
  <p:tag name="KSO_WM_UNIT_ID" val="custom20204339_38*m_i*1_24"/>
  <p:tag name="KSO_WM_UNIT_FILL_FORE_SCHEMECOLOR_INDEX" val="13"/>
  <p:tag name="KSO_WM_UNIT_FILL_TYPE" val="1"/>
  <p:tag name="KSO_WM_UNIT_TEXT_FILL_FORE_SCHEMECOLOR_INDEX" val="14"/>
  <p:tag name="KSO_WM_UNIT_TEXT_FILL_TYPE" val="1"/>
  <p:tag name="KSO_WM_UNIT_USESOURCEFORMAT_APPLY"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5"/>
  <p:tag name="KSO_WM_UNIT_LAYERLEVEL" val="1_1"/>
  <p:tag name="KSO_WM_TAG_VERSION" val="1.0"/>
  <p:tag name="KSO_WM_BEAUTIFY_FLAG" val="#wm#"/>
  <p:tag name="KSO_WM_TEMPLATE_CATEGORY" val="custom"/>
  <p:tag name="KSO_WM_TEMPLATE_INDEX" val="20204339"/>
  <p:tag name="KSO_WM_UNIT_ID" val="custom20204339_38*m_i*1_25"/>
  <p:tag name="KSO_WM_UNIT_FILL_FORE_SCHEMECOLOR_INDEX" val="13"/>
  <p:tag name="KSO_WM_UNIT_FILL_TYPE" val="1"/>
  <p:tag name="KSO_WM_UNIT_TEXT_FILL_FORE_SCHEMECOLOR_INDEX" val="14"/>
  <p:tag name="KSO_WM_UNIT_TEXT_FILL_TYPE" val="1"/>
  <p:tag name="KSO_WM_UNIT_USESOURCEFORMAT_APPLY"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LAYERLEVEL" val="1_1"/>
  <p:tag name="KSO_WM_TAG_VERSION" val="1.0"/>
  <p:tag name="KSO_WM_BEAUTIFY_FLAG" val="#wm#"/>
  <p:tag name="KSO_WM_TEMPLATE_CATEGORY" val="custom"/>
  <p:tag name="KSO_WM_TEMPLATE_INDEX" val="20204339"/>
  <p:tag name="KSO_WM_UNIT_ID" val="custom20204339_38*m_i*1_2"/>
  <p:tag name="KSO_WM_UNIT_FILL_FORE_SCHEMECOLOR_INDEX" val="13"/>
  <p:tag name="KSO_WM_UNIT_FILL_TYPE" val="1"/>
  <p:tag name="KSO_WM_UNIT_TEXT_FILL_FORE_SCHEMECOLOR_INDEX" val="14"/>
  <p:tag name="KSO_WM_UNIT_TEXT_FILL_TYPE" val="1"/>
  <p:tag name="KSO_WM_UNIT_USESOURCEFORMAT_APPLY"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0"/>
  <p:tag name="KSO_WM_UNIT_LAYERLEVEL" val="1_1"/>
  <p:tag name="KSO_WM_TAG_VERSION" val="1.0"/>
  <p:tag name="KSO_WM_BEAUTIFY_FLAG" val="#wm#"/>
  <p:tag name="KSO_WM_TEMPLATE_CATEGORY" val="custom"/>
  <p:tag name="KSO_WM_TEMPLATE_INDEX" val="20204339"/>
  <p:tag name="KSO_WM_UNIT_ID" val="custom20204339_38*m_i*1_20"/>
  <p:tag name="KSO_WM_UNIT_FILL_FORE_SCHEMECOLOR_INDEX" val="13"/>
  <p:tag name="KSO_WM_UNIT_FILL_TYPE" val="1"/>
  <p:tag name="KSO_WM_UNIT_TEXT_FILL_FORE_SCHEMECOLOR_INDEX" val="14"/>
  <p:tag name="KSO_WM_UNIT_TEXT_FILL_TYPE" val="1"/>
  <p:tag name="KSO_WM_UNIT_USESOURCEFORMAT_APPLY"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3"/>
  <p:tag name="KSO_WM_UNIT_LAYERLEVEL" val="1_1"/>
  <p:tag name="KSO_WM_TAG_VERSION" val="1.0"/>
  <p:tag name="KSO_WM_BEAUTIFY_FLAG" val="#wm#"/>
  <p:tag name="KSO_WM_TEMPLATE_CATEGORY" val="custom"/>
  <p:tag name="KSO_WM_TEMPLATE_INDEX" val="20204339"/>
  <p:tag name="KSO_WM_UNIT_ID" val="custom20204339_38*m_i*1_3"/>
  <p:tag name="KSO_WM_UNIT_FILL_FORE_SCHEMECOLOR_INDEX" val="13"/>
  <p:tag name="KSO_WM_UNIT_FILL_TYPE" val="1"/>
  <p:tag name="KSO_WM_UNIT_TEXT_FILL_FORE_SCHEMECOLOR_INDEX" val="14"/>
  <p:tag name="KSO_WM_UNIT_TEXT_FILL_TYPE" val="1"/>
  <p:tag name="KSO_WM_UNIT_USESOURCEFORMAT_APPLY"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5"/>
  <p:tag name="KSO_WM_UNIT_LAYERLEVEL" val="1_1"/>
  <p:tag name="KSO_WM_TAG_VERSION" val="1.0"/>
  <p:tag name="KSO_WM_BEAUTIFY_FLAG" val="#wm#"/>
  <p:tag name="KSO_WM_TEMPLATE_CATEGORY" val="custom"/>
  <p:tag name="KSO_WM_TEMPLATE_INDEX" val="20204339"/>
  <p:tag name="KSO_WM_UNIT_ID" val="custom20204339_38*m_i*1_5"/>
  <p:tag name="KSO_WM_UNIT_FILL_FORE_SCHEMECOLOR_INDEX" val="13"/>
  <p:tag name="KSO_WM_UNIT_FILL_TYPE" val="1"/>
  <p:tag name="KSO_WM_UNIT_TEXT_FILL_FORE_SCHEMECOLOR_INDEX" val="14"/>
  <p:tag name="KSO_WM_UNIT_TEXT_FILL_TYPE" val="1"/>
  <p:tag name="KSO_WM_UNIT_USESOURCEFORMAT_APPLY"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6"/>
  <p:tag name="KSO_WM_UNIT_LAYERLEVEL" val="1_1"/>
  <p:tag name="KSO_WM_TAG_VERSION" val="1.0"/>
  <p:tag name="KSO_WM_BEAUTIFY_FLAG" val="#wm#"/>
  <p:tag name="KSO_WM_TEMPLATE_CATEGORY" val="custom"/>
  <p:tag name="KSO_WM_TEMPLATE_INDEX" val="20204339"/>
  <p:tag name="KSO_WM_UNIT_ID" val="custom20204339_38*m_i*1_6"/>
  <p:tag name="KSO_WM_UNIT_FILL_FORE_SCHEMECOLOR_INDEX" val="13"/>
  <p:tag name="KSO_WM_UNIT_FILL_TYPE" val="1"/>
  <p:tag name="KSO_WM_UNIT_TEXT_FILL_FORE_SCHEMECOLOR_INDEX" val="14"/>
  <p:tag name="KSO_WM_UNIT_TEXT_FILL_TYPE" val="1"/>
  <p:tag name="KSO_WM_UNIT_USESOURCEFORMAT_APPLY"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7"/>
  <p:tag name="KSO_WM_UNIT_LAYERLEVEL" val="1_1"/>
  <p:tag name="KSO_WM_TAG_VERSION" val="1.0"/>
  <p:tag name="KSO_WM_BEAUTIFY_FLAG" val="#wm#"/>
  <p:tag name="KSO_WM_TEMPLATE_CATEGORY" val="custom"/>
  <p:tag name="KSO_WM_TEMPLATE_INDEX" val="20204339"/>
  <p:tag name="KSO_WM_UNIT_ID" val="custom20204339_38*m_i*1_7"/>
  <p:tag name="KSO_WM_UNIT_FILL_FORE_SCHEMECOLOR_INDEX" val="13"/>
  <p:tag name="KSO_WM_UNIT_FILL_TYPE" val="1"/>
  <p:tag name="KSO_WM_UNIT_TEXT_FILL_FORE_SCHEMECOLOR_INDEX" val="14"/>
  <p:tag name="KSO_WM_UNIT_TEXT_FILL_TYPE" val="1"/>
  <p:tag name="KSO_WM_UNIT_USESOURCEFORMAT_APPLY"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8"/>
  <p:tag name="KSO_WM_UNIT_LAYERLEVEL" val="1_1"/>
  <p:tag name="KSO_WM_TAG_VERSION" val="1.0"/>
  <p:tag name="KSO_WM_BEAUTIFY_FLAG" val="#wm#"/>
  <p:tag name="KSO_WM_TEMPLATE_CATEGORY" val="custom"/>
  <p:tag name="KSO_WM_TEMPLATE_INDEX" val="20204339"/>
  <p:tag name="KSO_WM_UNIT_ID" val="custom20204339_38*m_i*1_8"/>
  <p:tag name="KSO_WM_UNIT_FILL_FORE_SCHEMECOLOR_INDEX" val="13"/>
  <p:tag name="KSO_WM_UNIT_FILL_TYPE" val="1"/>
  <p:tag name="KSO_WM_UNIT_TEXT_FILL_FORE_SCHEMECOLOR_INDEX" val="14"/>
  <p:tag name="KSO_WM_UNIT_TEXT_FILL_TYPE" val="1"/>
  <p:tag name="KSO_WM_UNIT_USESOURCEFORMAT_APPLY"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9"/>
  <p:tag name="KSO_WM_UNIT_LAYERLEVEL" val="1_1"/>
  <p:tag name="KSO_WM_TAG_VERSION" val="1.0"/>
  <p:tag name="KSO_WM_BEAUTIFY_FLAG" val="#wm#"/>
  <p:tag name="KSO_WM_TEMPLATE_CATEGORY" val="custom"/>
  <p:tag name="KSO_WM_TEMPLATE_INDEX" val="20204339"/>
  <p:tag name="KSO_WM_UNIT_ID" val="custom20204339_38*m_i*1_9"/>
  <p:tag name="KSO_WM_UNIT_FILL_FORE_SCHEMECOLOR_INDEX" val="13"/>
  <p:tag name="KSO_WM_UNIT_FILL_TYPE" val="1"/>
  <p:tag name="KSO_WM_UNIT_TEXT_FILL_FORE_SCHEMECOLOR_INDEX" val="14"/>
  <p:tag name="KSO_WM_UNIT_TEXT_FILL_TYPE" val="1"/>
  <p:tag name="KSO_WM_UNIT_USESOURCEFORMAT_APPLY"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0"/>
  <p:tag name="KSO_WM_UNIT_LAYERLEVEL" val="1_1"/>
  <p:tag name="KSO_WM_TAG_VERSION" val="1.0"/>
  <p:tag name="KSO_WM_BEAUTIFY_FLAG" val="#wm#"/>
  <p:tag name="KSO_WM_TEMPLATE_CATEGORY" val="custom"/>
  <p:tag name="KSO_WM_TEMPLATE_INDEX" val="20204339"/>
  <p:tag name="KSO_WM_UNIT_ID" val="custom20204339_38*m_i*1_10"/>
  <p:tag name="KSO_WM_UNIT_FILL_FORE_SCHEMECOLOR_INDEX" val="13"/>
  <p:tag name="KSO_WM_UNIT_FILL_TYPE" val="1"/>
  <p:tag name="KSO_WM_UNIT_TEXT_FILL_FORE_SCHEMECOLOR_INDEX" val="14"/>
  <p:tag name="KSO_WM_UNIT_TEXT_FILL_TYPE" val="1"/>
  <p:tag name="KSO_WM_UNIT_USESOURCEFORMAT_APPLY"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4"/>
  <p:tag name="KSO_WM_UNIT_LAYERLEVEL" val="1_1"/>
  <p:tag name="KSO_WM_TAG_VERSION" val="1.0"/>
  <p:tag name="KSO_WM_BEAUTIFY_FLAG" val="#wm#"/>
  <p:tag name="KSO_WM_TEMPLATE_CATEGORY" val="custom"/>
  <p:tag name="KSO_WM_TEMPLATE_INDEX" val="20204339"/>
  <p:tag name="KSO_WM_UNIT_ID" val="custom20204339_38*m_i*1_4"/>
  <p:tag name="KSO_WM_UNIT_FILL_FORE_SCHEMECOLOR_INDEX" val="13"/>
  <p:tag name="KSO_WM_UNIT_FILL_TYPE" val="1"/>
  <p:tag name="KSO_WM_UNIT_TEXT_FILL_FORE_SCHEMECOLOR_INDEX" val="14"/>
  <p:tag name="KSO_WM_UNIT_TEXT_FILL_TYPE" val="1"/>
  <p:tag name="KSO_WM_UNIT_USESOURCEFORMAT_APPLY"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1"/>
  <p:tag name="KSO_WM_UNIT_LAYERLEVEL" val="1_1"/>
  <p:tag name="KSO_WM_TAG_VERSION" val="1.0"/>
  <p:tag name="KSO_WM_BEAUTIFY_FLAG" val="#wm#"/>
  <p:tag name="KSO_WM_TEMPLATE_CATEGORY" val="custom"/>
  <p:tag name="KSO_WM_TEMPLATE_INDEX" val="20204339"/>
  <p:tag name="KSO_WM_UNIT_ID" val="custom20204339_38*m_i*1_11"/>
  <p:tag name="KSO_WM_UNIT_FILL_FORE_SCHEMECOLOR_INDEX" val="13"/>
  <p:tag name="KSO_WM_UNIT_FILL_TYPE" val="1"/>
  <p:tag name="KSO_WM_UNIT_TEXT_FILL_FORE_SCHEMECOLOR_INDEX" val="14"/>
  <p:tag name="KSO_WM_UNIT_TEXT_FILL_TYPE" val="1"/>
  <p:tag name="KSO_WM_UNIT_USESOURCEFORMAT_APPLY"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4"/>
  <p:tag name="KSO_WM_UNIT_LAYERLEVEL" val="1_1"/>
  <p:tag name="KSO_WM_TAG_VERSION" val="1.0"/>
  <p:tag name="KSO_WM_BEAUTIFY_FLAG" val="#wm#"/>
  <p:tag name="KSO_WM_TEMPLATE_CATEGORY" val="custom"/>
  <p:tag name="KSO_WM_TEMPLATE_INDEX" val="20204339"/>
  <p:tag name="KSO_WM_UNIT_ID" val="custom20204339_38*m_i*1_14"/>
  <p:tag name="KSO_WM_UNIT_FILL_FORE_SCHEMECOLOR_INDEX" val="13"/>
  <p:tag name="KSO_WM_UNIT_FILL_TYPE" val="1"/>
  <p:tag name="KSO_WM_UNIT_TEXT_FILL_FORE_SCHEMECOLOR_INDEX" val="14"/>
  <p:tag name="KSO_WM_UNIT_TEXT_FILL_TYPE" val="1"/>
  <p:tag name="KSO_WM_UNIT_USESOURCEFORMAT_APPLY" val="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5"/>
  <p:tag name="KSO_WM_UNIT_LAYERLEVEL" val="1_1"/>
  <p:tag name="KSO_WM_TAG_VERSION" val="1.0"/>
  <p:tag name="KSO_WM_BEAUTIFY_FLAG" val="#wm#"/>
  <p:tag name="KSO_WM_TEMPLATE_CATEGORY" val="custom"/>
  <p:tag name="KSO_WM_TEMPLATE_INDEX" val="20204339"/>
  <p:tag name="KSO_WM_UNIT_ID" val="custom20204339_38*m_i*1_15"/>
  <p:tag name="KSO_WM_UNIT_FILL_FORE_SCHEMECOLOR_INDEX" val="13"/>
  <p:tag name="KSO_WM_UNIT_FILL_TYPE" val="1"/>
  <p:tag name="KSO_WM_UNIT_TEXT_FILL_FORE_SCHEMECOLOR_INDEX" val="14"/>
  <p:tag name="KSO_WM_UNIT_TEXT_FILL_TYPE" val="1"/>
  <p:tag name="KSO_WM_UNIT_USESOURCEFORMAT_APPLY" val="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6"/>
  <p:tag name="KSO_WM_UNIT_LAYERLEVEL" val="1_1"/>
  <p:tag name="KSO_WM_TAG_VERSION" val="1.0"/>
  <p:tag name="KSO_WM_BEAUTIFY_FLAG" val="#wm#"/>
  <p:tag name="KSO_WM_TEMPLATE_CATEGORY" val="custom"/>
  <p:tag name="KSO_WM_TEMPLATE_INDEX" val="20204339"/>
  <p:tag name="KSO_WM_UNIT_ID" val="custom20204339_38*m_i*1_16"/>
  <p:tag name="KSO_WM_UNIT_FILL_FORE_SCHEMECOLOR_INDEX" val="13"/>
  <p:tag name="KSO_WM_UNIT_FILL_TYPE" val="1"/>
  <p:tag name="KSO_WM_UNIT_TEXT_FILL_FORE_SCHEMECOLOR_INDEX" val="14"/>
  <p:tag name="KSO_WM_UNIT_TEXT_FILL_TYPE" val="1"/>
  <p:tag name="KSO_WM_UNIT_USESOURCEFORMAT_APPLY"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7"/>
  <p:tag name="KSO_WM_UNIT_LAYERLEVEL" val="1_1"/>
  <p:tag name="KSO_WM_TAG_VERSION" val="1.0"/>
  <p:tag name="KSO_WM_BEAUTIFY_FLAG" val="#wm#"/>
  <p:tag name="KSO_WM_TEMPLATE_CATEGORY" val="custom"/>
  <p:tag name="KSO_WM_TEMPLATE_INDEX" val="20204339"/>
  <p:tag name="KSO_WM_UNIT_ID" val="custom20204339_38*m_i*1_17"/>
  <p:tag name="KSO_WM_UNIT_FILL_FORE_SCHEMECOLOR_INDEX" val="13"/>
  <p:tag name="KSO_WM_UNIT_FILL_TYPE" val="1"/>
  <p:tag name="KSO_WM_UNIT_TEXT_FILL_FORE_SCHEMECOLOR_INDEX" val="14"/>
  <p:tag name="KSO_WM_UNIT_TEXT_FILL_TYPE" val="1"/>
  <p:tag name="KSO_WM_UNIT_USESOURCEFORMAT_APPLY"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8"/>
  <p:tag name="KSO_WM_UNIT_LAYERLEVEL" val="1_1"/>
  <p:tag name="KSO_WM_TAG_VERSION" val="1.0"/>
  <p:tag name="KSO_WM_BEAUTIFY_FLAG" val="#wm#"/>
  <p:tag name="KSO_WM_TEMPLATE_CATEGORY" val="custom"/>
  <p:tag name="KSO_WM_TEMPLATE_INDEX" val="20204339"/>
  <p:tag name="KSO_WM_UNIT_ID" val="custom20204339_38*m_i*1_18"/>
  <p:tag name="KSO_WM_UNIT_FILL_FORE_SCHEMECOLOR_INDEX" val="13"/>
  <p:tag name="KSO_WM_UNIT_FILL_TYPE" val="1"/>
  <p:tag name="KSO_WM_UNIT_TEXT_FILL_FORE_SCHEMECOLOR_INDEX" val="14"/>
  <p:tag name="KSO_WM_UNIT_TEXT_FILL_TYPE" val="1"/>
  <p:tag name="KSO_WM_UNIT_USESOURCEFORMAT_APPLY"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2"/>
  <p:tag name="KSO_WM_UNIT_LAYERLEVEL" val="1_1"/>
  <p:tag name="KSO_WM_TAG_VERSION" val="1.0"/>
  <p:tag name="KSO_WM_BEAUTIFY_FLAG" val="#wm#"/>
  <p:tag name="KSO_WM_TEMPLATE_CATEGORY" val="custom"/>
  <p:tag name="KSO_WM_TEMPLATE_INDEX" val="20204339"/>
  <p:tag name="KSO_WM_UNIT_ID" val="custom20204339_38*m_i*1_12"/>
  <p:tag name="KSO_WM_UNIT_FILL_FORE_SCHEMECOLOR_INDEX" val="13"/>
  <p:tag name="KSO_WM_UNIT_FILL_TYPE" val="1"/>
  <p:tag name="KSO_WM_UNIT_TEXT_FILL_FORE_SCHEMECOLOR_INDEX" val="14"/>
  <p:tag name="KSO_WM_UNIT_TEXT_FILL_TYPE" val="1"/>
  <p:tag name="KSO_WM_UNIT_USESOURCEFORMAT_APPLY"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LAYERLEVEL" val="1_1_1"/>
  <p:tag name="KSO_WM_TAG_VERSION" val="1.0"/>
  <p:tag name="KSO_WM_BEAUTIFY_FLAG" val="#wm#"/>
  <p:tag name="KSO_WM_TEMPLATE_CATEGORY" val="custom"/>
  <p:tag name="KSO_WM_TEMPLATE_INDEX" val="20204339"/>
  <p:tag name="KSO_WM_UNIT_ID" val="custom20204339_38*m_h_i*1_2_2"/>
  <p:tag name="KSO_WM_UNIT_FILL_FORE_SCHEMECOLOR_INDEX" val="5"/>
  <p:tag name="KSO_WM_UNIT_FILL_TYPE" val="1"/>
  <p:tag name="KSO_WM_UNIT_TEXT_FILL_FORE_SCHEMECOLOR_INDEX" val="14"/>
  <p:tag name="KSO_WM_UNIT_TEXT_FILL_TYPE" val="1"/>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LAYERLEVEL" val="1_1_1"/>
  <p:tag name="KSO_WM_TAG_VERSION" val="1.0"/>
  <p:tag name="KSO_WM_BEAUTIFY_FLAG" val="#wm#"/>
  <p:tag name="KSO_WM_TEMPLATE_CATEGORY" val="custom"/>
  <p:tag name="KSO_WM_TEMPLATE_INDEX" val="20204339"/>
  <p:tag name="KSO_WM_UNIT_ID" val="custom20204339_38*m_h_i*1_2_3"/>
  <p:tag name="KSO_WM_UNIT_LINE_FORE_SCHEMECOLOR_INDEX" val="5"/>
  <p:tag name="KSO_WM_UNIT_LINE_FILL_TYPE" val="2"/>
  <p:tag name="KSO_WM_UNIT_TEXT_FILL_FORE_SCHEMECOLOR_INDEX" val="14"/>
  <p:tag name="KSO_WM_UNIT_TEXT_FILL_TYPE" val="1"/>
  <p:tag name="KSO_WM_UNIT_USESOURCEFORMAT_APPLY"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LAYERLEVEL" val="1_1_1"/>
  <p:tag name="KSO_WM_TAG_VERSION" val="1.0"/>
  <p:tag name="KSO_WM_BEAUTIFY_FLAG" val="#wm#"/>
  <p:tag name="KSO_WM_TEMPLATE_CATEGORY" val="custom"/>
  <p:tag name="KSO_WM_TEMPLATE_INDEX" val="20204339"/>
  <p:tag name="KSO_WM_UNIT_ID" val="custom20204339_38*m_h_i*1_5_1"/>
  <p:tag name="KSO_WM_UNIT_FILL_FORE_SCHEMECOLOR_INDEX" val="5"/>
  <p:tag name="KSO_WM_UNIT_FILL_TYPE" val="1"/>
  <p:tag name="KSO_WM_UNIT_TEXT_FILL_FORE_SCHEMECOLOR_INDEX" val="14"/>
  <p:tag name="KSO_WM_UNIT_TEXT_FILL_TYPE" val="1"/>
  <p:tag name="KSO_WM_UNIT_USESOURCEFORMAT_APPLY"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LAYERLEVEL" val="1_1_1"/>
  <p:tag name="KSO_WM_TAG_VERSION" val="1.0"/>
  <p:tag name="KSO_WM_BEAUTIFY_FLAG" val="#wm#"/>
  <p:tag name="KSO_WM_TEMPLATE_CATEGORY" val="custom"/>
  <p:tag name="KSO_WM_TEMPLATE_INDEX" val="20204339"/>
  <p:tag name="KSO_WM_UNIT_ID" val="custom20204339_38*m_h_i*1_5_3"/>
  <p:tag name="KSO_WM_UNIT_LINE_FORE_SCHEMECOLOR_INDEX" val="5"/>
  <p:tag name="KSO_WM_UNIT_LINE_FILL_TYPE" val="2"/>
  <p:tag name="KSO_WM_UNIT_TEXT_FILL_FORE_SCHEMECOLOR_INDEX" val="14"/>
  <p:tag name="KSO_WM_UNIT_TEXT_FILL_TYPE" val="1"/>
  <p:tag name="KSO_WM_UNIT_USESOURCEFORMAT_APPLY"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LAYERLEVEL" val="1_1_1"/>
  <p:tag name="KSO_WM_TAG_VERSION" val="1.0"/>
  <p:tag name="KSO_WM_BEAUTIFY_FLAG" val="#wm#"/>
  <p:tag name="KSO_WM_TEMPLATE_CATEGORY" val="custom"/>
  <p:tag name="KSO_WM_TEMPLATE_INDEX" val="20204339"/>
  <p:tag name="KSO_WM_UNIT_ID" val="custom20204339_38*m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LAYERLEVEL" val="1_1_1"/>
  <p:tag name="KSO_WM_TAG_VERSION" val="1.0"/>
  <p:tag name="KSO_WM_BEAUTIFY_FLAG" val="#wm#"/>
  <p:tag name="KSO_WM_TEMPLATE_CATEGORY" val="custom"/>
  <p:tag name="KSO_WM_TEMPLATE_INDEX" val="20204339"/>
  <p:tag name="KSO_WM_UNIT_ID" val="custom20204339_38*m_h_i*1_1_3"/>
  <p:tag name="KSO_WM_UNIT_LINE_FORE_SCHEMECOLOR_INDEX" val="5"/>
  <p:tag name="KSO_WM_UNIT_LINE_FILL_TYPE" val="2"/>
  <p:tag name="KSO_WM_UNIT_TEXT_FILL_FORE_SCHEMECOLOR_INDEX" val="14"/>
  <p:tag name="KSO_WM_UNIT_TEXT_FILL_TYPE" val="1"/>
  <p:tag name="KSO_WM_UNIT_USESOURCEFORMAT_APPLY"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2"/>
  <p:tag name="KSO_WM_UNIT_LAYERLEVEL" val="1_1_1"/>
  <p:tag name="KSO_WM_TAG_VERSION" val="1.0"/>
  <p:tag name="KSO_WM_BEAUTIFY_FLAG" val="#wm#"/>
  <p:tag name="KSO_WM_TEMPLATE_CATEGORY" val="custom"/>
  <p:tag name="KSO_WM_TEMPLATE_INDEX" val="20204339"/>
  <p:tag name="KSO_WM_UNIT_ID" val="custom20204339_38*m_h_i*1_1_2"/>
  <p:tag name="KSO_WM_UNIT_FILL_FORE_SCHEMECOLOR_INDEX" val="5"/>
  <p:tag name="KSO_WM_UNIT_FILL_TYPE" val="1"/>
  <p:tag name="KSO_WM_UNIT_TEXT_FILL_FORE_SCHEMECOLOR_INDEX" val="14"/>
  <p:tag name="KSO_WM_UNIT_TEXT_FILL_TYPE" val="1"/>
  <p:tag name="KSO_WM_UNIT_USESOURCEFORMAT_APPLY"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LAYERLEVEL" val="1_1_1"/>
  <p:tag name="KSO_WM_TAG_VERSION" val="1.0"/>
  <p:tag name="KSO_WM_BEAUTIFY_FLAG" val="#wm#"/>
  <p:tag name="KSO_WM_TEMPLATE_CATEGORY" val="custom"/>
  <p:tag name="KSO_WM_TEMPLATE_INDEX" val="20204339"/>
  <p:tag name="KSO_WM_UNIT_ID" val="custom20204339_38*m_h_i*1_5_2"/>
  <p:tag name="KSO_WM_UNIT_FILL_FORE_SCHEMECOLOR_INDEX" val="5"/>
  <p:tag name="KSO_WM_UNIT_FILL_TYPE" val="1"/>
  <p:tag name="KSO_WM_UNIT_TEXT_FILL_FORE_SCHEMECOLOR_INDEX" val="14"/>
  <p:tag name="KSO_WM_UNIT_TEXT_FILL_TYPE" val="1"/>
  <p:tag name="KSO_WM_UNIT_USESOURCEFORMAT_APPLY" val="1"/>
</p:tagLst>
</file>

<file path=ppt/tags/tag407.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1_1"/>
  <p:tag name="KSO_WM_UNIT_SUBTYPE" val="a"/>
  <p:tag name="KSO_WM_UNIT_TEXT_FILL_FORE_SCHEMECOLOR_INDEX" val="1"/>
  <p:tag name="KSO_WM_UNIT_TEXT_FILL_TYPE" val="1"/>
  <p:tag name="KSO_WM_UNIT_USESOURCEFORMAT_APPLY" val="1"/>
</p:tagLst>
</file>

<file path=ppt/tags/tag408.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2_1"/>
  <p:tag name="KSO_WM_UNIT_SUBTYPE" val="a"/>
  <p:tag name="KSO_WM_UNIT_TEXT_FILL_FORE_SCHEMECOLOR_INDEX" val="1"/>
  <p:tag name="KSO_WM_UNIT_TEXT_FILL_TYPE" val="1"/>
  <p:tag name="KSO_WM_UNIT_USESOURCEFORMAT_APPLY" val="1"/>
</p:tagLst>
</file>

<file path=ppt/tags/tag409.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5_1"/>
  <p:tag name="KSO_WM_UNIT_SUBTYPE" val="a"/>
  <p:tag name="KSO_WM_UNIT_TEXT_FILL_FORE_SCHEMECOLOR_INDEX" val="1"/>
  <p:tag name="KSO_WM_UNIT_TEXT_FILL_TYPE" val="1"/>
  <p:tag name="KSO_WM_UNIT_USESOURCEFORMAT_APPLY"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LAYERLEVEL" val="1_1_1"/>
  <p:tag name="KSO_WM_TAG_VERSION" val="1.0"/>
  <p:tag name="KSO_WM_BEAUTIFY_FLAG" val="#wm#"/>
  <p:tag name="KSO_WM_TEMPLATE_CATEGORY" val="custom"/>
  <p:tag name="KSO_WM_TEMPLATE_INDEX" val="20204339"/>
  <p:tag name="KSO_WM_UNIT_ID" val="custom20204339_38*m_h_i*1_4_1"/>
  <p:tag name="KSO_WM_UNIT_FILL_FORE_SCHEMECOLOR_INDEX" val="5"/>
  <p:tag name="KSO_WM_UNIT_FILL_TYPE" val="1"/>
  <p:tag name="KSO_WM_UNIT_TEXT_FILL_FORE_SCHEMECOLOR_INDEX" val="14"/>
  <p:tag name="KSO_WM_UNIT_TEXT_FILL_TYPE" val="1"/>
  <p:tag name="KSO_WM_UNIT_USESOURCEFORMAT_APPLY"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LAYERLEVEL" val="1_1_1"/>
  <p:tag name="KSO_WM_TAG_VERSION" val="1.0"/>
  <p:tag name="KSO_WM_BEAUTIFY_FLAG" val="#wm#"/>
  <p:tag name="KSO_WM_TEMPLATE_CATEGORY" val="custom"/>
  <p:tag name="KSO_WM_TEMPLATE_INDEX" val="20204339"/>
  <p:tag name="KSO_WM_UNIT_ID" val="custom20204339_38*m_h_i*1_4_2"/>
  <p:tag name="KSO_WM_UNIT_FILL_FORE_SCHEMECOLOR_INDEX" val="5"/>
  <p:tag name="KSO_WM_UNIT_FILL_TYPE" val="1"/>
  <p:tag name="KSO_WM_UNIT_TEXT_FILL_FORE_SCHEMECOLOR_INDEX" val="14"/>
  <p:tag name="KSO_WM_UNIT_TEXT_FILL_TYPE" val="1"/>
  <p:tag name="KSO_WM_UNIT_USESOURCEFORMAT_APPLY" val="1"/>
</p:tagLst>
</file>

<file path=ppt/tags/tag412.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4_1"/>
  <p:tag name="KSO_WM_UNIT_SUBTYPE" val="a"/>
  <p:tag name="KSO_WM_UNIT_TEXT_FILL_FORE_SCHEMECOLOR_INDEX" val="1"/>
  <p:tag name="KSO_WM_UNIT_TEXT_FILL_TYPE" val="1"/>
  <p:tag name="KSO_WM_UNIT_USESOURCEFORMAT_APPLY" val="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LAYERLEVEL" val="1_1_1"/>
  <p:tag name="KSO_WM_TAG_VERSION" val="1.0"/>
  <p:tag name="KSO_WM_BEAUTIFY_FLAG" val="#wm#"/>
  <p:tag name="KSO_WM_TEMPLATE_CATEGORY" val="custom"/>
  <p:tag name="KSO_WM_TEMPLATE_INDEX" val="20204339"/>
  <p:tag name="KSO_WM_UNIT_ID" val="custom20204339_38*m_h_i*1_4_3"/>
  <p:tag name="KSO_WM_UNIT_LINE_FORE_SCHEMECOLOR_INDEX" val="5"/>
  <p:tag name="KSO_WM_UNIT_LINE_FILL_TYPE" val="2"/>
  <p:tag name="KSO_WM_UNIT_TEXT_FILL_FORE_SCHEMECOLOR_INDEX" val="14"/>
  <p:tag name="KSO_WM_UNIT_TEXT_FILL_TYPE" val="1"/>
  <p:tag name="KSO_WM_UNIT_USESOURCEFORMAT_APPLY" val="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LAYERLEVEL" val="1_1_1"/>
  <p:tag name="KSO_WM_TAG_VERSION" val="1.0"/>
  <p:tag name="KSO_WM_BEAUTIFY_FLAG" val="#wm#"/>
  <p:tag name="KSO_WM_TEMPLATE_CATEGORY" val="custom"/>
  <p:tag name="KSO_WM_TEMPLATE_INDEX" val="20204339"/>
  <p:tag name="KSO_WM_UNIT_ID" val="custom20204339_38*m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415.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3_1"/>
  <p:tag name="KSO_WM_UNIT_SUBTYPE" val="a"/>
  <p:tag name="KSO_WM_UNIT_TEXT_FILL_FORE_SCHEMECOLOR_INDEX" val="1"/>
  <p:tag name="KSO_WM_UNIT_TEXT_FILL_TYPE" val="1"/>
  <p:tag name="KSO_WM_UNIT_USESOURCEFORMAT_APPLY"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LAYERLEVEL" val="1_1_1"/>
  <p:tag name="KSO_WM_TAG_VERSION" val="1.0"/>
  <p:tag name="KSO_WM_BEAUTIFY_FLAG" val="#wm#"/>
  <p:tag name="KSO_WM_TEMPLATE_CATEGORY" val="custom"/>
  <p:tag name="KSO_WM_TEMPLATE_INDEX" val="20204339"/>
  <p:tag name="KSO_WM_UNIT_ID" val="custom20204339_38*m_h_i*1_3_2"/>
  <p:tag name="KSO_WM_UNIT_FILL_FORE_SCHEMECOLOR_INDEX" val="5"/>
  <p:tag name="KSO_WM_UNIT_FILL_TYPE" val="1"/>
  <p:tag name="KSO_WM_UNIT_TEXT_FILL_FORE_SCHEMECOLOR_INDEX" val="14"/>
  <p:tag name="KSO_WM_UNIT_TEXT_FILL_TYPE" val="1"/>
  <p:tag name="KSO_WM_UNIT_USESOURCEFORMAT_APPLY"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LAYERLEVEL" val="1_1_1"/>
  <p:tag name="KSO_WM_TAG_VERSION" val="1.0"/>
  <p:tag name="KSO_WM_BEAUTIFY_FLAG" val="#wm#"/>
  <p:tag name="KSO_WM_TEMPLATE_CATEGORY" val="custom"/>
  <p:tag name="KSO_WM_TEMPLATE_INDEX" val="20204339"/>
  <p:tag name="KSO_WM_UNIT_ID" val="custom20204339_38*m_h_i*1_3_3"/>
  <p:tag name="KSO_WM_UNIT_LINE_FORE_SCHEMECOLOR_INDEX" val="5"/>
  <p:tag name="KSO_WM_UNIT_LINE_FILL_TYPE" val="2"/>
  <p:tag name="KSO_WM_UNIT_TEXT_FILL_FORE_SCHEMECOLOR_INDEX" val="14"/>
  <p:tag name="KSO_WM_UNIT_TEXT_FILL_TYPE" val="1"/>
  <p:tag name="KSO_WM_UNIT_USESOURCEFORMAT_APPLY"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LAYERLEVEL" val="1_1_1"/>
  <p:tag name="KSO_WM_TAG_VERSION" val="1.0"/>
  <p:tag name="KSO_WM_BEAUTIFY_FLAG" val="#wm#"/>
  <p:tag name="KSO_WM_TEMPLATE_CATEGORY" val="custom"/>
  <p:tag name="KSO_WM_TEMPLATE_INDEX" val="20204339"/>
  <p:tag name="KSO_WM_UNIT_ID" val="custom20204339_38*m_h_i*1_6_1"/>
  <p:tag name="KSO_WM_UNIT_FILL_FORE_SCHEMECOLOR_INDEX" val="5"/>
  <p:tag name="KSO_WM_UNIT_FILL_TYPE" val="1"/>
  <p:tag name="KSO_WM_UNIT_TEXT_FILL_FORE_SCHEMECOLOR_INDEX" val="14"/>
  <p:tag name="KSO_WM_UNIT_TEXT_FILL_TYPE" val="1"/>
  <p:tag name="KSO_WM_UNIT_USESOURCEFORMAT_APPLY" val="1"/>
</p:tagLst>
</file>

<file path=ppt/tags/tag419.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6_1"/>
  <p:tag name="KSO_WM_UNIT_SUBTYPE" val="a"/>
  <p:tag name="KSO_WM_UNIT_TEXT_FILL_FORE_SCHEMECOLOR_INDEX" val="1"/>
  <p:tag name="KSO_WM_UNIT_TEXT_FILL_TYPE" val="1"/>
  <p:tag name="KSO_WM_UNIT_USESOURCEFORMAT_APPLY"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2"/>
  <p:tag name="KSO_WM_UNIT_LAYERLEVEL" val="1_1_1"/>
  <p:tag name="KSO_WM_TAG_VERSION" val="1.0"/>
  <p:tag name="KSO_WM_BEAUTIFY_FLAG" val="#wm#"/>
  <p:tag name="KSO_WM_TEMPLATE_CATEGORY" val="custom"/>
  <p:tag name="KSO_WM_TEMPLATE_INDEX" val="20204339"/>
  <p:tag name="KSO_WM_UNIT_ID" val="custom20204339_38*m_h_i*1_6_2"/>
  <p:tag name="KSO_WM_UNIT_LINE_FORE_SCHEMECOLOR_INDEX" val="5"/>
  <p:tag name="KSO_WM_UNIT_LINE_FILL_TYPE" val="2"/>
  <p:tag name="KSO_WM_UNIT_TEXT_FILL_FORE_SCHEMECOLOR_INDEX" val="14"/>
  <p:tag name="KSO_WM_UNIT_TEXT_FILL_TYPE" val="1"/>
  <p:tag name="KSO_WM_UNIT_USESOURCEFORMAT_APPLY" val="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3"/>
  <p:tag name="KSO_WM_UNIT_LAYERLEVEL" val="1_1_1"/>
  <p:tag name="KSO_WM_TAG_VERSION" val="1.0"/>
  <p:tag name="KSO_WM_BEAUTIFY_FLAG" val="#wm#"/>
  <p:tag name="KSO_WM_TEMPLATE_CATEGORY" val="custom"/>
  <p:tag name="KSO_WM_TEMPLATE_INDEX" val="20204339"/>
  <p:tag name="KSO_WM_UNIT_ID" val="custom20204339_38*m_h_i*1_6_3"/>
  <p:tag name="KSO_WM_UNIT_FILL_FORE_SCHEMECOLOR_INDEX" val="5"/>
  <p:tag name="KSO_WM_UNIT_FILL_TYPE" val="1"/>
  <p:tag name="KSO_WM_UNIT_TEXT_FILL_FORE_SCHEMECOLOR_INDEX" val="14"/>
  <p:tag name="KSO_WM_UNIT_TEXT_FILL_TYPE" val="1"/>
  <p:tag name="KSO_WM_UNIT_USESOURCEFORMAT_APPLY" val="1"/>
</p:tagLst>
</file>

<file path=ppt/tags/tag422.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EMPLATE_SUBCATEGORY" val="0"/>
  <p:tag name="KSO_WM_SLIDE_TYPE" val="text"/>
  <p:tag name="KSO_WM_SLIDE_SUBTYPE" val="diag"/>
  <p:tag name="KSO_WM_SLIDE_ITEM_CNT" val="6"/>
  <p:tag name="KSO_WM_SLIDE_INDEX" val="38"/>
  <p:tag name="KSO_WM_SLIDE_SIZE" val="786.366*334.37"/>
  <p:tag name="KSO_WM_SLIDE_POSITION" val="86.8169*139.569"/>
  <p:tag name="KSO_WM_DIAGRAM_GROUP_CODE" val="m1-1"/>
  <p:tag name="KSO_WM_SLIDE_DIAGTYPE" val="m"/>
  <p:tag name="KSO_WM_TAG_VERSION" val="1.0"/>
  <p:tag name="KSO_WM_BEAUTIFY_FLAG" val="#wm#"/>
  <p:tag name="KSO_WM_SLIDE_LAYOUT" val="a_i_m"/>
  <p:tag name="KSO_WM_SLIDE_LAYOUT_CNT" val="1_1_1"/>
  <p:tag name="KSO_WM_TEMPLATE_MASTER_TYPE" val="1"/>
  <p:tag name="KSO_WM_TEMPLATE_COLOR_TYPE" val="1"/>
  <p:tag name="KSO_WM_TEMPLATE_CATEGORY" val="custom"/>
  <p:tag name="KSO_WM_TEMPLATE_INDEX" val="20204339"/>
  <p:tag name="KSO_WM_SLIDE_ID" val="custom20204339_38"/>
</p:tagLst>
</file>

<file path=ppt/tags/tag423.xml><?xml version="1.0" encoding="utf-8"?>
<p:tagLst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39_7*e*1"/>
  <p:tag name="KSO_WM_TEMPLATE_CATEGORY" val="custom"/>
  <p:tag name="KSO_WM_TEMPLATE_INDEX" val="20204339"/>
  <p:tag name="KSO_WM_UNIT_LAYERLEVEL" val="1"/>
  <p:tag name="KSO_WM_TAG_VERSION" val="1.0"/>
  <p:tag name="KSO_WM_BEAUTIFY_FLAG" val="#wm#"/>
</p:tagLst>
</file>

<file path=ppt/tags/tag424.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339"/>
  <p:tag name="KSO_WM_SLIDE_ID" val="custom20204339_7"/>
</p:tagLst>
</file>

<file path=ppt/tags/tag425.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339_12*i*1"/>
  <p:tag name="KSO_WM_TEMPLATE_CATEGORY" val="custom"/>
  <p:tag name="KSO_WM_TEMPLATE_INDEX" val="20204339"/>
  <p:tag name="KSO_WM_UNIT_BK_DARK_LIGHT" val="2"/>
  <p:tag name="KSO_WM_UNIT_LAYERLEVEL" val="1"/>
  <p:tag name="KSO_WM_TAG_VERSION" val="1.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426.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TYPE" val="l_z"/>
  <p:tag name="KSO_WM_UNIT_INDEX" val="1_1"/>
  <p:tag name="KSO_WM_UNIT_ID" val="custom20204339_12*l_z*1_1"/>
  <p:tag name="KSO_WM_TEMPLATE_CATEGORY" val="custom"/>
  <p:tag name="KSO_WM_TEMPLATE_INDEX" val="20204339"/>
  <p:tag name="KSO_WM_UNIT_LAYERLEVEL" val="1_1"/>
  <p:tag name="KSO_WM_TAG_VERSION" val="1.0"/>
  <p:tag name="KSO_WM_BEAUTIFY_FLAG" val="#wm#"/>
  <p:tag name="KSO_WM_UNIT_LINE_FORE_SCHEMECOLOR_INDEX" val="14"/>
  <p:tag name="KSO_WM_UNIT_LINE_FILL_TYPE" val="2"/>
  <p:tag name="KSO_WM_UNIT_USESOURCEFORMAT_APPLY" val="1"/>
</p:tagLst>
</file>

<file path=ppt/tags/tag427.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TYPE" val="l_z"/>
  <p:tag name="KSO_WM_UNIT_INDEX" val="1_2"/>
  <p:tag name="KSO_WM_UNIT_ID" val="custom20204339_12*l_z*1_2"/>
  <p:tag name="KSO_WM_TEMPLATE_CATEGORY" val="custom"/>
  <p:tag name="KSO_WM_TEMPLATE_INDEX" val="20204339"/>
  <p:tag name="KSO_WM_UNIT_LAYERLEVEL" val="1_1"/>
  <p:tag name="KSO_WM_TAG_VERSION" val="1.0"/>
  <p:tag name="KSO_WM_BEAUTIFY_FLAG" val="#wm#"/>
  <p:tag name="KSO_WM_UNIT_LINE_FORE_SCHEMECOLOR_INDEX" val="14"/>
  <p:tag name="KSO_WM_UNIT_LINE_FILL_TYPE" val="2"/>
  <p:tag name="KSO_WM_UNIT_USESOURCEFORMAT_APPLY" val="1"/>
</p:tagLst>
</file>

<file path=ppt/tags/tag428.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339_12*l_h_f*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29.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339_12*l_h_a*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04339_12*l_h_f*1_2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31.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04339_12*l_h_a*1_2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32.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ID" val="custom20204339_12*l_h_f*1_3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33.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ID" val="custom20204339_12*l_h_a*1_3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34.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ID" val="custom20204339_12*l_h_i*1_3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35.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04339_12*l_h_f*1_4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36.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204339_12*l_h_a*1_4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37.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4_1"/>
  <p:tag name="KSO_WM_UNIT_ID" val="custom20204339_12*l_h_i*1_4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38.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2"/>
  <p:tag name="KSO_WM_UNIT_ID" val="custom20204339_12*l_h_i*1_1_2"/>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39.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2"/>
  <p:tag name="KSO_WM_UNIT_ID" val="custom20204339_12*l_h_i*1_2_2"/>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339_12*a*1"/>
  <p:tag name="KSO_WM_TEMPLATE_CATEGORY" val="custom"/>
  <p:tag name="KSO_WM_TEMPLATE_INDEX" val="2020433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441.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2*i*2"/>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442.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2*i*3"/>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44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9_12"/>
  <p:tag name="KSO_WM_TEMPLATE_SUBCATEGORY" val="0"/>
  <p:tag name="KSO_WM_TEMPLATE_MASTER_TYPE" val="1"/>
  <p:tag name="KSO_WM_TEMPLATE_COLOR_TYPE" val="1"/>
  <p:tag name="KSO_WM_SLIDE_TYPE" val="text"/>
  <p:tag name="KSO_WM_SLIDE_SUBTYPE" val="diag"/>
  <p:tag name="KSO_WM_SLIDE_ITEM_CNT" val="4"/>
  <p:tag name="KSO_WM_SLIDE_INDEX" val="12"/>
  <p:tag name="KSO_WM_SLIDE_SIZE" val="863.821*341.244"/>
  <p:tag name="KSO_WM_SLIDE_POSITION" val="47.928*150.85"/>
  <p:tag name="KSO_WM_DIAGRAM_GROUP_CODE" val="l1-2"/>
  <p:tag name="KSO_WM_SLIDE_DIAGTYPE" val="l"/>
  <p:tag name="KSO_WM_TAG_VERSION" val="1.0"/>
  <p:tag name="KSO_WM_BEAUTIFY_FLAG" val="#wm#"/>
  <p:tag name="KSO_WM_TEMPLATE_CATEGORY" val="custom"/>
  <p:tag name="KSO_WM_TEMPLATE_INDEX" val="20204339"/>
  <p:tag name="KSO_WM_SLIDE_LAYOUT" val="a_i_l"/>
  <p:tag name="KSO_WM_SLIDE_LAYOUT_CNT" val="1_1_1"/>
</p:tagLst>
</file>

<file path=ppt/tags/tag444.xml><?xml version="1.0" encoding="utf-8"?>
<p:tagLst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39_7*e*1"/>
  <p:tag name="KSO_WM_TEMPLATE_CATEGORY" val="custom"/>
  <p:tag name="KSO_WM_TEMPLATE_INDEX" val="20204339"/>
  <p:tag name="KSO_WM_UNIT_LAYERLEVEL" val="1"/>
  <p:tag name="KSO_WM_TAG_VERSION" val="1.0"/>
  <p:tag name="KSO_WM_BEAUTIFY_FLAG" val="#wm#"/>
</p:tagLst>
</file>

<file path=ppt/tags/tag445.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339"/>
  <p:tag name="KSO_WM_SLIDE_ID" val="custom20204339_7"/>
</p:tagLst>
</file>

<file path=ppt/tags/tag446.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339_12*i*1"/>
  <p:tag name="KSO_WM_TEMPLATE_CATEGORY" val="custom"/>
  <p:tag name="KSO_WM_TEMPLATE_INDEX" val="20204339"/>
  <p:tag name="KSO_WM_UNIT_BK_DARK_LIGHT" val="2"/>
  <p:tag name="KSO_WM_UNIT_LAYERLEVEL" val="1"/>
  <p:tag name="KSO_WM_TAG_VERSION" val="1.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447.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TYPE" val="l_z"/>
  <p:tag name="KSO_WM_UNIT_INDEX" val="1_1"/>
  <p:tag name="KSO_WM_UNIT_ID" val="custom20204339_12*l_z*1_1"/>
  <p:tag name="KSO_WM_TEMPLATE_CATEGORY" val="custom"/>
  <p:tag name="KSO_WM_TEMPLATE_INDEX" val="20204339"/>
  <p:tag name="KSO_WM_UNIT_LAYERLEVEL" val="1_1"/>
  <p:tag name="KSO_WM_TAG_VERSION" val="1.0"/>
  <p:tag name="KSO_WM_BEAUTIFY_FLAG" val="#wm#"/>
  <p:tag name="KSO_WM_UNIT_LINE_FORE_SCHEMECOLOR_INDEX" val="14"/>
  <p:tag name="KSO_WM_UNIT_LINE_FILL_TYPE" val="2"/>
  <p:tag name="KSO_WM_UNIT_USESOURCEFORMAT_APPLY" val="1"/>
</p:tagLst>
</file>

<file path=ppt/tags/tag448.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TYPE" val="l_z"/>
  <p:tag name="KSO_WM_UNIT_INDEX" val="1_2"/>
  <p:tag name="KSO_WM_UNIT_ID" val="custom20204339_12*l_z*1_2"/>
  <p:tag name="KSO_WM_TEMPLATE_CATEGORY" val="custom"/>
  <p:tag name="KSO_WM_TEMPLATE_INDEX" val="20204339"/>
  <p:tag name="KSO_WM_UNIT_LAYERLEVEL" val="1_1"/>
  <p:tag name="KSO_WM_TAG_VERSION" val="1.0"/>
  <p:tag name="KSO_WM_BEAUTIFY_FLAG" val="#wm#"/>
  <p:tag name="KSO_WM_UNIT_LINE_FORE_SCHEMECOLOR_INDEX" val="14"/>
  <p:tag name="KSO_WM_UNIT_LINE_FILL_TYPE" val="2"/>
  <p:tag name="KSO_WM_UNIT_USESOURCEFORMAT_APPLY" val="1"/>
</p:tagLst>
</file>

<file path=ppt/tags/tag449.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339_12*l_h_f*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0.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339_12*l_h_a*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51.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04339_12*l_h_f*1_2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52.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04339_12*l_h_a*1_2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53.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ID" val="custom20204339_12*l_h_f*1_3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54.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ID" val="custom20204339_12*l_h_a*1_3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55.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ID" val="custom20204339_12*l_h_i*1_3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56.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04339_12*l_h_f*1_4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57.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204339_12*l_h_a*1_4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58.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4_1"/>
  <p:tag name="KSO_WM_UNIT_ID" val="custom20204339_12*l_h_i*1_4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59.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2"/>
  <p:tag name="KSO_WM_UNIT_ID" val="custom20204339_12*l_h_i*1_1_2"/>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2"/>
  <p:tag name="KSO_WM_UNIT_ID" val="custom20204339_12*l_h_i*1_2_2"/>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61.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339_12*a*1"/>
  <p:tag name="KSO_WM_TEMPLATE_CATEGORY" val="custom"/>
  <p:tag name="KSO_WM_TEMPLATE_INDEX" val="2020433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462.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2*i*2"/>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463.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2*i*3"/>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46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9_12"/>
  <p:tag name="KSO_WM_TEMPLATE_SUBCATEGORY" val="0"/>
  <p:tag name="KSO_WM_TEMPLATE_MASTER_TYPE" val="1"/>
  <p:tag name="KSO_WM_TEMPLATE_COLOR_TYPE" val="1"/>
  <p:tag name="KSO_WM_SLIDE_TYPE" val="text"/>
  <p:tag name="KSO_WM_SLIDE_SUBTYPE" val="diag"/>
  <p:tag name="KSO_WM_SLIDE_ITEM_CNT" val="4"/>
  <p:tag name="KSO_WM_SLIDE_INDEX" val="12"/>
  <p:tag name="KSO_WM_SLIDE_SIZE" val="863.821*341.244"/>
  <p:tag name="KSO_WM_SLIDE_POSITION" val="47.928*150.85"/>
  <p:tag name="KSO_WM_DIAGRAM_GROUP_CODE" val="l1-2"/>
  <p:tag name="KSO_WM_SLIDE_DIAGTYPE" val="l"/>
  <p:tag name="KSO_WM_TAG_VERSION" val="1.0"/>
  <p:tag name="KSO_WM_BEAUTIFY_FLAG" val="#wm#"/>
  <p:tag name="KSO_WM_TEMPLATE_CATEGORY" val="custom"/>
  <p:tag name="KSO_WM_TEMPLATE_INDEX" val="20204339"/>
  <p:tag name="KSO_WM_SLIDE_LAYOUT" val="a_i_l"/>
  <p:tag name="KSO_WM_SLIDE_LAYOUT_CNT" val="1_1_1"/>
</p:tagLst>
</file>

<file path=ppt/tags/tag465.xml><?xml version="1.0" encoding="utf-8"?>
<p:tagLst xmlns:p="http://schemas.openxmlformats.org/presentationml/2006/main">
  <p:tag name="KSO_WM_SLIDE_BACKGROUND_TYPE" val="topBottom"/>
  <p:tag name="KSO_WM_UNIT_SUBTYPE" val="h"/>
  <p:tag name="KSO_WM_UNIT_TYPE" val="i"/>
  <p:tag name="KSO_WM_UNIT_INDEX" val="1"/>
  <p:tag name="KSO_WM_TEMPLATE_CATEGORY" val="custom"/>
  <p:tag name="KSO_WM_TEMPLATE_INDEX" val="20204339"/>
  <p:tag name="KSO_WM_UNIT_ID" val="custom20204339_9*i*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466.xml><?xml version="1.0" encoding="utf-8"?>
<p:tagLst xmlns:p="http://schemas.openxmlformats.org/presentationml/2006/main">
  <p:tag name="KSO_WM_SLIDE_BACKGROUND_TYPE" val="topBottom"/>
  <p:tag name="KSO_WM_UNIT_TYPE" val="i"/>
  <p:tag name="KSO_WM_UNIT_INDEX" val="2"/>
  <p:tag name="KSO_WM_TEMPLATE_CATEGORY" val="custom"/>
  <p:tag name="KSO_WM_TEMPLATE_INDEX" val="20204339"/>
  <p:tag name="KSO_WM_UNIT_ID" val="custom20204339_9*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467.xml><?xml version="1.0" encoding="utf-8"?>
<p:tagLst xmlns:p="http://schemas.openxmlformats.org/presentationml/2006/main">
  <p:tag name="KSO_WM_SLIDE_BACKGROUND_TYPE" val="topBottom"/>
  <p:tag name="KSO_WM_UNIT_TYPE" val="i"/>
  <p:tag name="KSO_WM_UNIT_INDEX" val="3"/>
  <p:tag name="KSO_WM_TEMPLATE_CATEGORY" val="custom"/>
  <p:tag name="KSO_WM_TEMPLATE_INDEX" val="20204339"/>
  <p:tag name="KSO_WM_UNIT_ID" val="custom20204339_9*i*3"/>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VALUE" val="1307*3044"/>
  <p:tag name="KSO_WM_UNIT_TYPE" val="d"/>
  <p:tag name="KSO_WM_UNIT_INDEX" val="1"/>
  <p:tag name="KSO_WM_UNIT_BLOCK" val="0"/>
  <p:tag name="KSO_WM_TEMPLATE_CATEGORY" val="custom"/>
  <p:tag name="KSO_WM_TEMPLATE_INDEX" val="20204339"/>
  <p:tag name="KSO_WM_UNIT_ID" val="custom20204339_9*d*1"/>
  <p:tag name="KSO_WM_UNIT_SUPPORT_UNIT_TYPE" val="[&quot;d&quot;]"/>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39"/>
  <p:tag name="KSO_WM_UNIT_ID" val="custom20204339_9*a*1"/>
  <p:tag name="KSO_WM_UNIT_ISNUMDGMTITLE" val="0"/>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TEMPLATE_SUBCATEGORY" val="0"/>
  <p:tag name="KSO_WM_SLIDE_ITEM_CNT" val="0"/>
  <p:tag name="KSO_WM_SLIDE_INDEX" val="9"/>
  <p:tag name="KSO_WM_TAG_VERSION" val="1.0"/>
  <p:tag name="KSO_WM_BEAUTIFY_FLAG" val="#wm#"/>
  <p:tag name="KSO_WM_SLIDE_TYPE" val="text"/>
  <p:tag name="KSO_WM_SLIDE_SIZE" val="960*491"/>
  <p:tag name="KSO_WM_SLIDE_POSITION" val="0*0"/>
  <p:tag name="KSO_WM_SLIDE_LAYOUT" val="a_d_i"/>
  <p:tag name="KSO_WM_SLIDE_LAYOUT_CNT" val="1_1_1"/>
  <p:tag name="KSO_WM_SLIDE_SUBTYPE" val="picTxt"/>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topBottom&quot;,&quot;left&quot;:0.0,&quot;top&quot;:0.0,&quot;right&quot;:0.0,&quot;bottom&quot;:0.0,&quot;leftAbs&quot;:false,&quot;topAbs&quot;:false,&quot;rightAbs&quot;:false,&quot;bottomAbs&quot;:false}]}"/>
  <p:tag name="KSO_WM_SLIDE_BACKGROUND" val="[&quot;topBottom&quot;]"/>
  <p:tag name="KSO_WM_SLIDE_RATIO" val="1.777778"/>
  <p:tag name="KSO_WM_TEMPLATE_MASTER_TYPE" val="1"/>
  <p:tag name="KSO_WM_TEMPLATE_COLOR_TYPE" val="1"/>
  <p:tag name="KSO_WM_TEMPLATE_CATEGORY" val="custom"/>
  <p:tag name="KSO_WM_TEMPLATE_INDEX" val="20204339"/>
  <p:tag name="KSO_WM_SLIDE_ID" val="custom20204339_9"/>
</p:tagLst>
</file>

<file path=ppt/tags/tag471.xml><?xml version="1.0" encoding="utf-8"?>
<p:tagLst xmlns:p="http://schemas.openxmlformats.org/presentationml/2006/main">
  <p:tag name="COMMONDATA" val="eyJoZGlkIjoiNmEwNmY3OTI4OWYwOWY2NGZmMjI5ZDZkMWEyNmYzYmMifQ=="/>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7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TYPE" val="i"/>
  <p:tag name="KSO_WM_UNIT_SUBTYPE" val="h"/>
  <p:tag name="KSO_WM_SLIDE_BACKGROUND_TYPE" val="frame"/>
  <p:tag name="KSO_WM_UNIT_HIGHLIGHT" val="0"/>
  <p:tag name="KSO_WM_UNIT_COMPATIBLE" val="0"/>
  <p:tag name="KSO_WM_UNIT_DIAGRAM_ISNUMVISUAL" val="0"/>
  <p:tag name="KSO_WM_UNIT_DIAGRAM_ISREFERUNIT" val="0"/>
  <p:tag name="KSO_WM_UNIT_INDEX" val="1"/>
  <p:tag name="KSO_WM_UNIT_ID" val="_13*i*1"/>
  <p:tag name="KSO_WM_UNIT_LAYERLEVEL" val="1"/>
  <p:tag name="KSO_WM_TAG_VERSION" val="1.0"/>
  <p:tag name="KSO_WM_BEAUTIFY_FLAG" val="#wm#"/>
  <p:tag name="KSO_WM_SLIDE_BK_DARK_LIGHT" val="2"/>
  <p:tag name="KSO_WM_UNIT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8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TYPE" val="i"/>
  <p:tag name="KSO_WM_UNIT_SUBTYPE" val="h"/>
  <p:tag name="KSO_WM_SLIDE_BACKGROUND_TYPE" val="leftRight"/>
  <p:tag name="KSO_WM_UNIT_HIGHLIGHT" val="0"/>
  <p:tag name="KSO_WM_UNIT_COMPATIBLE" val="0"/>
  <p:tag name="KSO_WM_UNIT_DIAGRAM_ISNUMVISUAL" val="0"/>
  <p:tag name="KSO_WM_UNIT_DIAGRAM_ISREFERUNIT" val="0"/>
  <p:tag name="KSO_WM_UNIT_INDEX" val="1"/>
  <p:tag name="KSO_WM_UNIT_ID" val="_14*i*1"/>
  <p:tag name="KSO_WM_UNIT_LAYERLEVEL" val="1"/>
  <p:tag name="KSO_WM_TAG_VERSION" val="1.0"/>
  <p:tag name="KSO_WM_BEAUTIFY_FLAG" val="#wm#"/>
  <p:tag name="KSO_WM_SLIDE_BK_DARK_LIGHT" val="2"/>
  <p:tag name="KSO_WM_UNIT_BK_DARK_LIGHT" val="2"/>
</p:tagLst>
</file>

<file path=ppt/tags/tag88.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TYPE" val="i"/>
  <p:tag name="KSO_WM_UNIT_SUBTYPE" val="h"/>
  <p:tag name="KSO_WM_SLIDE_BACKGROUND_TYPE" val="topBottom"/>
  <p:tag name="KSO_WM_UNIT_HIGHLIGHT" val="0"/>
  <p:tag name="KSO_WM_UNIT_COMPATIBLE" val="0"/>
  <p:tag name="KSO_WM_UNIT_DIAGRAM_ISNUMVISUAL" val="0"/>
  <p:tag name="KSO_WM_UNIT_DIAGRAM_ISREFERUNIT" val="0"/>
  <p:tag name="KSO_WM_UNIT_INDEX" val="1"/>
  <p:tag name="KSO_WM_UNIT_ID" val="_15*i*1"/>
  <p:tag name="KSO_WM_UNIT_LAYERLEVEL" val="1"/>
  <p:tag name="KSO_WM_TAG_VERSION" val="1.0"/>
  <p:tag name="KSO_WM_BEAUTIFY_FLAG" val="#wm#"/>
  <p:tag name="KSO_WM_SLIDE_BK_DARK_LIGHT" val="2"/>
  <p:tag name="KSO_WM_UNIT_BK_DARK_LIGHT" val="2"/>
</p:tagLst>
</file>

<file path=ppt/tags/tag96.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97.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EFF0F1"/>
      </a:dk2>
      <a:lt2>
        <a:srgbClr val="FAFCFC"/>
      </a:lt2>
      <a:accent1>
        <a:srgbClr val="3D9AC2"/>
      </a:accent1>
      <a:accent2>
        <a:srgbClr val="5586B8"/>
      </a:accent2>
      <a:accent3>
        <a:srgbClr val="6D73AD"/>
      </a:accent3>
      <a:accent4>
        <a:srgbClr val="845FA3"/>
      </a:accent4>
      <a:accent5>
        <a:srgbClr val="9C4C98"/>
      </a:accent5>
      <a:accent6>
        <a:srgbClr val="AE348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4339新新">
      <a:dk1>
        <a:srgbClr val="000000"/>
      </a:dk1>
      <a:lt1>
        <a:srgbClr val="FFFFFF"/>
      </a:lt1>
      <a:dk2>
        <a:srgbClr val="EFF0F1"/>
      </a:dk2>
      <a:lt2>
        <a:srgbClr val="FAFCFC"/>
      </a:lt2>
      <a:accent1>
        <a:srgbClr val="3D9AC2"/>
      </a:accent1>
      <a:accent2>
        <a:srgbClr val="5586B8"/>
      </a:accent2>
      <a:accent3>
        <a:srgbClr val="6D73AD"/>
      </a:accent3>
      <a:accent4>
        <a:srgbClr val="845FA3"/>
      </a:accent4>
      <a:accent5>
        <a:srgbClr val="9C4C98"/>
      </a:accent5>
      <a:accent6>
        <a:srgbClr val="AE348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1437</Words>
  <Application>WPS 演示</Application>
  <PresentationFormat/>
  <Paragraphs>220</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17</vt:i4>
      </vt:variant>
    </vt:vector>
  </HeadingPairs>
  <TitlesOfParts>
    <vt:vector size="31" baseType="lpstr">
      <vt:lpstr>Arial</vt:lpstr>
      <vt:lpstr>宋体</vt:lpstr>
      <vt:lpstr>Wingdings</vt:lpstr>
      <vt:lpstr>微软雅黑</vt:lpstr>
      <vt:lpstr>汉仪旗黑-85S</vt:lpstr>
      <vt:lpstr>黑体</vt:lpstr>
      <vt:lpstr>Wingdings</vt:lpstr>
      <vt:lpstr>Open Sans Semibold</vt:lpstr>
      <vt:lpstr>Segoe Print</vt:lpstr>
      <vt:lpstr>Arial Unicode MS</vt:lpstr>
      <vt:lpstr>Calibri</vt:lpstr>
      <vt:lpstr>默认设计模板</vt:lpstr>
      <vt:lpstr>1_Office 主题​​</vt:lpstr>
      <vt:lpstr>2_Office 主题​​</vt:lpstr>
      <vt:lpstr>开题答辩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开题答辩</dc:title>
  <dc:creator>w</dc:creator>
  <cp:lastModifiedBy>w</cp:lastModifiedBy>
  <cp:revision>4</cp:revision>
  <dcterms:created xsi:type="dcterms:W3CDTF">2023-08-19T03:35:00Z</dcterms:created>
  <dcterms:modified xsi:type="dcterms:W3CDTF">2023-08-20T03:49:36Z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06E55C3B95284D90A0B0BA1A4264D239_12</vt:lpwstr>
  </property>
</Properties>
</file>