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heme/theme4.xml" ContentType="application/vnd.openxmlformats-officedocument.theme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notesSlides/notesSlide1.xml" ContentType="application/vnd.openxmlformats-officedocument.presentationml.notesSlide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notesSlides/notesSlide2.xml" ContentType="application/vnd.openxmlformats-officedocument.presentationml.notesSlide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notesSlides/notesSlide3.xml" ContentType="application/vnd.openxmlformats-officedocument.presentationml.notesSlide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notesSlides/notesSlide4.xml" ContentType="application/vnd.openxmlformats-officedocument.presentationml.notesSlide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notesSlides/notesSlide5.xml" ContentType="application/vnd.openxmlformats-officedocument.presentationml.notesSlide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notesSlides/notesSlide6.xml" ContentType="application/vnd.openxmlformats-officedocument.presentationml.notesSlide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notesSlides/notesSlide7.xml" ContentType="application/vnd.openxmlformats-officedocument.presentationml.notesSlide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notesSlides/notesSlide8.xml" ContentType="application/vnd.openxmlformats-officedocument.presentationml.notesSlide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notesSlides/notesSlide9.xml" ContentType="application/vnd.openxmlformats-officedocument.presentationml.notesSlide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notesSlides/notesSlide10.xml" ContentType="application/vnd.openxmlformats-officedocument.presentationml.notesSlide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notesSlides/notesSlide11.xml" ContentType="application/vnd.openxmlformats-officedocument.presentationml.notesSlide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notesSlides/notesSlide12.xml" ContentType="application/vnd.openxmlformats-officedocument.presentationml.notesSlide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notesSlides/notesSlide13.xml" ContentType="application/vnd.openxmlformats-officedocument.presentationml.notesSlide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notesSlides/notesSlide14.xml" ContentType="application/vnd.openxmlformats-officedocument.presentationml.notesSlide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notesSlides/notesSlide15.xml" ContentType="application/vnd.openxmlformats-officedocument.presentationml.notesSlide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notesSlides/notesSlide16.xml" ContentType="application/vnd.openxmlformats-officedocument.presentationml.notesSlide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notesSlides/notesSlide17.xml" ContentType="application/vnd.openxmlformats-officedocument.presentationml.notesSlide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9" r:id="rId3"/>
  </p:sldMasterIdLst>
  <p:notesMasterIdLst>
    <p:notesMasterId r:id="rId22"/>
  </p:notesMasterIdLst>
  <p:sldIdLst>
    <p:sldId id="257" r:id="rId4"/>
    <p:sldId id="262" r:id="rId5"/>
    <p:sldId id="264" r:id="rId6"/>
    <p:sldId id="267" r:id="rId7"/>
    <p:sldId id="303" r:id="rId8"/>
    <p:sldId id="272" r:id="rId9"/>
    <p:sldId id="304" r:id="rId10"/>
    <p:sldId id="289" r:id="rId11"/>
    <p:sldId id="315" r:id="rId12"/>
    <p:sldId id="326" r:id="rId13"/>
    <p:sldId id="327" r:id="rId14"/>
    <p:sldId id="328" r:id="rId15"/>
    <p:sldId id="319" r:id="rId16"/>
    <p:sldId id="324" r:id="rId17"/>
    <p:sldId id="318" r:id="rId18"/>
    <p:sldId id="307" r:id="rId19"/>
    <p:sldId id="325" r:id="rId20"/>
    <p:sldId id="266" r:id="rId21"/>
  </p:sldIdLst>
  <p:sldSz cx="9144000" cy="6858000" type="screen4x3"/>
  <p:notesSz cx="6858000" cy="9144000"/>
  <p:custDataLst>
    <p:tags r:id="rId23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480" y="54"/>
      </p:cViewPr>
      <p:guideLst>
        <p:guide orient="horz" pos="2160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老师好，今天我们组开题答辩的项目是风电功率可视化软件开发。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在数据收集部分，我们找到了某风电场</a:t>
            </a:r>
            <a:r>
              <a:rPr lang="en-US" altLang="zh-CN" dirty="0"/>
              <a:t>SCADA</a:t>
            </a:r>
            <a:r>
              <a:rPr lang="zh-CN" altLang="en-US" dirty="0"/>
              <a:t>系统的实时监测数据，以</a:t>
            </a:r>
            <a:r>
              <a:rPr lang="en-US" altLang="zh-CN" dirty="0"/>
              <a:t>30</a:t>
            </a:r>
            <a:r>
              <a:rPr lang="zh-CN" altLang="en-US" dirty="0"/>
              <a:t>秒为颗粒度得到了时间跨度为一周共计</a:t>
            </a:r>
            <a:r>
              <a:rPr lang="en-US" altLang="zh-CN" dirty="0"/>
              <a:t>104</a:t>
            </a:r>
            <a:r>
              <a:rPr lang="zh-CN" altLang="en-US" dirty="0"/>
              <a:t>万个数据点，其中包含风速，风向角，气温，桨距角等多个影响风电功率的因素。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706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在数据收集部分，我们找到了某风电场</a:t>
            </a:r>
            <a:r>
              <a:rPr lang="en-US" altLang="zh-CN" dirty="0"/>
              <a:t>SCADA</a:t>
            </a:r>
            <a:r>
              <a:rPr lang="zh-CN" altLang="en-US" dirty="0"/>
              <a:t>系统的实时监测数据，以</a:t>
            </a:r>
            <a:r>
              <a:rPr lang="en-US" altLang="zh-CN" dirty="0"/>
              <a:t>30</a:t>
            </a:r>
            <a:r>
              <a:rPr lang="zh-CN" altLang="en-US" dirty="0"/>
              <a:t>秒为颗粒度得到了时间跨度为一周共计</a:t>
            </a:r>
            <a:r>
              <a:rPr lang="en-US" altLang="zh-CN" dirty="0"/>
              <a:t>104</a:t>
            </a:r>
            <a:r>
              <a:rPr lang="zh-CN" altLang="en-US" dirty="0"/>
              <a:t>万个数据点，其中包含风速，风向角，气温，桨距角等多个影响风电功率的因素。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103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在数据收集部分，我们找到了某风电场</a:t>
            </a:r>
            <a:r>
              <a:rPr lang="en-US" altLang="zh-CN" dirty="0"/>
              <a:t>SCADA</a:t>
            </a:r>
            <a:r>
              <a:rPr lang="zh-CN" altLang="en-US" dirty="0"/>
              <a:t>系统的实时监测数据，以</a:t>
            </a:r>
            <a:r>
              <a:rPr lang="en-US" altLang="zh-CN" dirty="0"/>
              <a:t>30</a:t>
            </a:r>
            <a:r>
              <a:rPr lang="zh-CN" altLang="en-US" dirty="0"/>
              <a:t>秒为颗粒度得到了时间跨度为一周共计</a:t>
            </a:r>
            <a:r>
              <a:rPr lang="en-US" altLang="zh-CN" dirty="0"/>
              <a:t>104</a:t>
            </a:r>
            <a:r>
              <a:rPr lang="zh-CN" altLang="en-US" dirty="0"/>
              <a:t>万个数据点，其中包含风速，风向角，气温，桨距角等多个影响风电功率的因素。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08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之后，我们对收集到的数据进行筛选和处理，基于风电功率曲线的规则和密度聚类算法进行清洗，从</a:t>
            </a:r>
            <a:r>
              <a:rPr lang="en-US" altLang="zh-CN" dirty="0"/>
              <a:t>104</a:t>
            </a:r>
            <a:r>
              <a:rPr lang="zh-CN" altLang="en-US" dirty="0"/>
              <a:t>万个数据点中提取得到约</a:t>
            </a:r>
            <a:r>
              <a:rPr lang="en-US" altLang="zh-CN" dirty="0"/>
              <a:t>60</a:t>
            </a:r>
            <a:r>
              <a:rPr lang="zh-CN" altLang="en-US" dirty="0"/>
              <a:t>万个有效数据点，作为之后训练模型的输入。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在之后的开发工作中，我们小组利用训练营学到的</a:t>
            </a:r>
            <a:r>
              <a:rPr lang="en-US" altLang="zh-CN" dirty="0">
                <a:sym typeface="+mn-ea"/>
              </a:rPr>
              <a:t>git</a:t>
            </a:r>
            <a:r>
              <a:rPr lang="zh-CN" altLang="en-US" dirty="0">
                <a:sym typeface="+mn-ea"/>
              </a:rPr>
              <a:t>及</a:t>
            </a:r>
            <a:r>
              <a:rPr lang="en-US" altLang="zh-CN" dirty="0" err="1">
                <a:sym typeface="+mn-ea"/>
              </a:rPr>
              <a:t>github</a:t>
            </a:r>
            <a:r>
              <a:rPr lang="zh-CN" altLang="en-US" dirty="0">
                <a:sym typeface="+mn-ea"/>
              </a:rPr>
              <a:t>知识协同工作，控制版本，提高开发效率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我们基于每个人的长处和能力合理安排任务，稳步推进开发进度，有利于快速达成预期目标。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在此次训练营结题答辩之后，我们还会继续跟进大创项目，并对软件开发有更多的后续设想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我们目前收集的只是单风机一周内的数据，对于未来的功率预测没有普遍性意义，因此我们还需收集时间范围更广的数据以建立更合理的预测模型，并在之后的软件开发中添加基于时间序列的预测功能。与此同时，我们现在选用的神经网络模型还可以进行进一步优化，达到更高的预测准确度。最后</a:t>
            </a:r>
            <a:r>
              <a:rPr lang="zh-CN" altLang="en-US"/>
              <a:t>，对界面</a:t>
            </a:r>
            <a:r>
              <a:rPr lang="zh-CN" altLang="en-US" dirty="0"/>
              <a:t>的不断优化</a:t>
            </a:r>
            <a:r>
              <a:rPr lang="zh-CN" altLang="en-US"/>
              <a:t>也会同步推进，以提高软件的可用性。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我的报告到此结束，欢迎老师斧正。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我的答辩将从一下几个部分进行，分别是：开发背景，开发目的与内容，开发路线，项目分工以及后续设想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E5D49-73DC-4F12-9286-E1E270B96B4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kern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mn-cs"/>
              </a:rPr>
              <a:t>由于我们组四人中有三人都是同一大创团队的成员，我们便决定从我们的大创项目“基于人工智能的风电功率预测”入手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mn-cs"/>
              </a:rPr>
              <a:t>,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mn-cs"/>
              </a:rPr>
              <a:t>进行对应的软件开发，接下来我也会简要介绍我们的项目背景</a:t>
            </a:r>
            <a:endParaRPr lang="zh-CN" altLang="en-US" sz="1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kern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mn-cs"/>
              </a:rPr>
              <a:t>风电作为新能源发电的一种占比较高，且具有随机性波动性的特点，故实现对风电功率的精确预测具有很重要的意义。而国外已有一些成熟的风电功率预测系统及软件，也使我们的开发变得很有必要。</a:t>
            </a:r>
            <a:endParaRPr lang="zh-CN" altLang="en-US" sz="1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我们的开发内容主要集中在可视化和预测，而可视化也是我们在工程训练营期间开发的重点。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zh-CN" altLang="en-US" sz="12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我们的大创项目基于人工智能方法</a:t>
            </a:r>
            <a:r>
              <a:rPr lang="zh-CN" altLang="en-US" sz="12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构建神经网络，</a:t>
            </a:r>
            <a:r>
              <a:rPr lang="zh-CN" altLang="en-US" sz="12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选取合适的输入特征，建立风电厂发电功率预测模型</a:t>
            </a:r>
            <a:r>
              <a:rPr lang="zh-CN" altLang="en-US" sz="12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，</a:t>
            </a:r>
            <a:r>
              <a:rPr lang="zh-CN" altLang="en-US" sz="12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实现对风电场发电功率的准确预测。</a:t>
            </a:r>
            <a:endParaRPr lang="en-US" altLang="zh-CN" sz="12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0" indent="0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zh-CN" altLang="en-US" sz="12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由此，我们也希望能够开发一款风电功率可视化的软件，帮助用户更好理解风力发电特性，并帮助专业人士直观了解风电功率状况，合理规划风电场选址。</a:t>
            </a:r>
            <a:endParaRPr lang="en-US" altLang="zh-CN" sz="12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0" indent="0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zh-CN" altLang="en-US" sz="12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右侧这张图片展示的是风电功率曲线，在以风速为主要影响因素的基础上加入其他输入特征，可以实现更精确的预测。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我们的开发路线主要集中于建立精准模型，设计美观界面和实现多种功能三个部分。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具体的开发路线大概分六个部分进行，首先需要对数据进行收集和处理，以获得训练模型的基准有效数据。之后要建立模型并加以测试和验证，在此基础上进行后续的软件开发，建立优良界面，并与多种功能相连接，满足用户需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在数据收集部分，我们找到了某风电场</a:t>
            </a:r>
            <a:r>
              <a:rPr lang="en-US" altLang="zh-CN" dirty="0"/>
              <a:t>SCADA</a:t>
            </a:r>
            <a:r>
              <a:rPr lang="zh-CN" altLang="en-US" dirty="0"/>
              <a:t>系统的实时监测数据，以</a:t>
            </a:r>
            <a:r>
              <a:rPr lang="en-US" altLang="zh-CN" dirty="0"/>
              <a:t>30</a:t>
            </a:r>
            <a:r>
              <a:rPr lang="zh-CN" altLang="en-US" dirty="0"/>
              <a:t>秒为颗粒度得到了时间跨度为一周共计</a:t>
            </a:r>
            <a:r>
              <a:rPr lang="en-US" altLang="zh-CN" dirty="0"/>
              <a:t>104</a:t>
            </a:r>
            <a:r>
              <a:rPr lang="zh-CN" altLang="en-US" dirty="0"/>
              <a:t>万个数据点，其中包含风速，风向角，气温，桨距角等多个影响风电功率的因素。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0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image" Target="file:///C:\Users\1V994W2\PycharmProjects\PPT_Background_Generation/pic_temp/pic_sup.png" TargetMode="Externa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3.png"/><Relationship Id="rId5" Type="http://schemas.openxmlformats.org/officeDocument/2006/relationships/tags" Target="../tags/tag18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17.xml"/><Relationship Id="rId9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1V994W2\PycharmProjects\PPT_Background_Generation/pic_temp/pic_half_down.png" TargetMode="External"/><Relationship Id="rId3" Type="http://schemas.openxmlformats.org/officeDocument/2006/relationships/tags" Target="../tags/tag23.xml"/><Relationship Id="rId7" Type="http://schemas.openxmlformats.org/officeDocument/2006/relationships/image" Target="../media/image4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image" Target="../media/image3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30.xml"/><Relationship Id="rId10" Type="http://schemas.openxmlformats.org/officeDocument/2006/relationships/image" Target="../media/image2.png"/><Relationship Id="rId4" Type="http://schemas.openxmlformats.org/officeDocument/2006/relationships/tags" Target="../tags/tag29.xml"/><Relationship Id="rId9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image" Target="../media/image2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38.xml"/><Relationship Id="rId15" Type="http://schemas.openxmlformats.org/officeDocument/2006/relationships/image" Target="file:///C:\Users\1V994W2\PycharmProjects\PPT_Background_Generation/pic_temp/1_pic_quater_right_up.png" TargetMode="External"/><Relationship Id="rId10" Type="http://schemas.openxmlformats.org/officeDocument/2006/relationships/tags" Target="../tags/tag43.xml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9" Type="http://schemas.openxmlformats.org/officeDocument/2006/relationships/image" Target="file:///C:\Users\1V994W2\Documents\Tencent%20Files\574576071\FileRecv\&#25340;&#35013;&#32032;&#26448;\&#31616;&#32422;&#28385;&#29256;-28\\08\subject_holdleft_222,0,0_0_staid_full_0.png" TargetMode="Externa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image" Target="../media/image3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57.xml"/><Relationship Id="rId10" Type="http://schemas.openxmlformats.org/officeDocument/2006/relationships/image" Target="../media/image2.png"/><Relationship Id="rId4" Type="http://schemas.openxmlformats.org/officeDocument/2006/relationships/tags" Target="../tags/tag56.xml"/><Relationship Id="rId9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image" Target="../media/image3.png"/><Relationship Id="rId5" Type="http://schemas.openxmlformats.org/officeDocument/2006/relationships/tags" Target="../tags/tag65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64.xml"/><Relationship Id="rId9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70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72.xml"/><Relationship Id="rId10" Type="http://schemas.openxmlformats.org/officeDocument/2006/relationships/image" Target="../media/image3.png"/><Relationship Id="rId4" Type="http://schemas.openxmlformats.org/officeDocument/2006/relationships/tags" Target="../tags/tag71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7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9" Type="http://schemas.openxmlformats.org/officeDocument/2006/relationships/image" Target="file:///C:\Users\1V994W2\PycharmProjects\PPT_Background_Generation/pic_temp/pic_sup.png" TargetMode="Externa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8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84.xml"/><Relationship Id="rId10" Type="http://schemas.openxmlformats.org/officeDocument/2006/relationships/image" Target="../media/image3.png"/><Relationship Id="rId4" Type="http://schemas.openxmlformats.org/officeDocument/2006/relationships/tags" Target="../tags/tag83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image" Target="../media/image3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90.xml"/><Relationship Id="rId10" Type="http://schemas.openxmlformats.org/officeDocument/2006/relationships/image" Target="../media/image2.png"/><Relationship Id="rId4" Type="http://schemas.openxmlformats.org/officeDocument/2006/relationships/tags" Target="../tags/tag89.xml"/><Relationship Id="rId9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98.xml"/><Relationship Id="rId10" Type="http://schemas.openxmlformats.org/officeDocument/2006/relationships/image" Target="../media/image2.png"/><Relationship Id="rId4" Type="http://schemas.openxmlformats.org/officeDocument/2006/relationships/tags" Target="../tags/tag97.xml"/><Relationship Id="rId9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image" Target="../media/image3.png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image" Target="../media/image2.png"/><Relationship Id="rId5" Type="http://schemas.openxmlformats.org/officeDocument/2006/relationships/tags" Target="../tags/tag10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image" Target="../media/image3.png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image" Target="../media/image2.png"/><Relationship Id="rId5" Type="http://schemas.openxmlformats.org/officeDocument/2006/relationships/tags" Target="../tags/tag11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14.xml"/><Relationship Id="rId9" Type="http://schemas.openxmlformats.org/officeDocument/2006/relationships/tags" Target="../tags/tag119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13" Type="http://schemas.openxmlformats.org/officeDocument/2006/relationships/image" Target="../media/image2.png"/><Relationship Id="rId3" Type="http://schemas.openxmlformats.org/officeDocument/2006/relationships/tags" Target="../tags/tag122.xml"/><Relationship Id="rId7" Type="http://schemas.openxmlformats.org/officeDocument/2006/relationships/tags" Target="../tags/tag126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1.xml"/><Relationship Id="rId16" Type="http://schemas.openxmlformats.org/officeDocument/2006/relationships/image" Target="file:///C:\Users\1V994W2\PycharmProjects\PPT_Background_Generation/pic_temp/1_pic_quater_right_up.png" TargetMode="Externa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tags" Target="../tags/tag130.xml"/><Relationship Id="rId5" Type="http://schemas.openxmlformats.org/officeDocument/2006/relationships/tags" Target="../tags/tag124.xml"/><Relationship Id="rId15" Type="http://schemas.openxmlformats.org/officeDocument/2006/relationships/image" Target="../media/image3.png"/><Relationship Id="rId10" Type="http://schemas.openxmlformats.org/officeDocument/2006/relationships/tags" Target="../tags/tag129.xml"/><Relationship Id="rId4" Type="http://schemas.openxmlformats.org/officeDocument/2006/relationships/tags" Target="../tags/tag123.xml"/><Relationship Id="rId9" Type="http://schemas.openxmlformats.org/officeDocument/2006/relationships/tags" Target="../tags/tag128.xml"/><Relationship Id="rId14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38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133.xml"/><Relationship Id="rId7" Type="http://schemas.openxmlformats.org/officeDocument/2006/relationships/tags" Target="../tags/tag137.xml"/><Relationship Id="rId12" Type="http://schemas.openxmlformats.org/officeDocument/2006/relationships/image" Target="../media/image3.png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135.xml"/><Relationship Id="rId10" Type="http://schemas.openxmlformats.org/officeDocument/2006/relationships/image" Target="../media/image2.png"/><Relationship Id="rId4" Type="http://schemas.openxmlformats.org/officeDocument/2006/relationships/tags" Target="../tags/tag134.xml"/><Relationship Id="rId9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47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9" Type="http://schemas.openxmlformats.org/officeDocument/2006/relationships/image" Target="file:///C:\Users\1V994W2\PycharmProjects\PPT_Background_Generation/pic_temp/pic_sup.png" TargetMode="Externa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153.xml"/><Relationship Id="rId7" Type="http://schemas.openxmlformats.org/officeDocument/2006/relationships/tags" Target="../tags/tag157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tags" Target="../tags/tag156.xml"/><Relationship Id="rId11" Type="http://schemas.openxmlformats.org/officeDocument/2006/relationships/image" Target="../media/image3.png"/><Relationship Id="rId5" Type="http://schemas.openxmlformats.org/officeDocument/2006/relationships/tags" Target="../tags/tag155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154.xml"/><Relationship Id="rId9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1V994W2\PycharmProjects\PPT_Background_Generation/pic_temp/pic_half_down.png" TargetMode="External"/><Relationship Id="rId3" Type="http://schemas.openxmlformats.org/officeDocument/2006/relationships/tags" Target="../tags/tag160.xml"/><Relationship Id="rId7" Type="http://schemas.openxmlformats.org/officeDocument/2006/relationships/image" Target="../media/image4.png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62.xml"/><Relationship Id="rId4" Type="http://schemas.openxmlformats.org/officeDocument/2006/relationships/tags" Target="../tags/tag161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170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165.xml"/><Relationship Id="rId7" Type="http://schemas.openxmlformats.org/officeDocument/2006/relationships/tags" Target="../tags/tag169.xml"/><Relationship Id="rId12" Type="http://schemas.openxmlformats.org/officeDocument/2006/relationships/image" Target="../media/image3.png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167.xml"/><Relationship Id="rId10" Type="http://schemas.openxmlformats.org/officeDocument/2006/relationships/image" Target="../media/image2.png"/><Relationship Id="rId4" Type="http://schemas.openxmlformats.org/officeDocument/2006/relationships/tags" Target="../tags/tag166.xml"/><Relationship Id="rId9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78.xml"/><Relationship Id="rId13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tags" Target="../tags/tag173.xml"/><Relationship Id="rId7" Type="http://schemas.openxmlformats.org/officeDocument/2006/relationships/tags" Target="../tags/tag177.xml"/><Relationship Id="rId12" Type="http://schemas.openxmlformats.org/officeDocument/2006/relationships/image" Target="../media/image2.png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slideMaster" Target="../slideMasters/slideMaster3.xml"/><Relationship Id="rId5" Type="http://schemas.openxmlformats.org/officeDocument/2006/relationships/tags" Target="../tags/tag175.xml"/><Relationship Id="rId15" Type="http://schemas.openxmlformats.org/officeDocument/2006/relationships/image" Target="file:///C:\Users\1V994W2\PycharmProjects\PPT_Background_Generation/pic_temp/1_pic_quater_right_up.png" TargetMode="External"/><Relationship Id="rId10" Type="http://schemas.openxmlformats.org/officeDocument/2006/relationships/tags" Target="../tags/tag180.xml"/><Relationship Id="rId4" Type="http://schemas.openxmlformats.org/officeDocument/2006/relationships/tags" Target="../tags/tag174.xml"/><Relationship Id="rId9" Type="http://schemas.openxmlformats.org/officeDocument/2006/relationships/tags" Target="../tags/tag179.xml"/><Relationship Id="rId14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83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6" Type="http://schemas.openxmlformats.org/officeDocument/2006/relationships/tags" Target="../tags/tag186.xml"/><Relationship Id="rId5" Type="http://schemas.openxmlformats.org/officeDocument/2006/relationships/tags" Target="../tags/tag185.xml"/><Relationship Id="rId4" Type="http://schemas.openxmlformats.org/officeDocument/2006/relationships/tags" Target="../tags/tag184.xml"/><Relationship Id="rId9" Type="http://schemas.openxmlformats.org/officeDocument/2006/relationships/image" Target="file:///C:\Users\1V994W2\Documents\Tencent%20Files\574576071\FileRecv\&#25340;&#35013;&#32032;&#26448;\&#31616;&#32422;&#28385;&#29256;-28\\08\subject_holdleft_222,0,0_0_staid_full_0.png" TargetMode="Externa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4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197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192.xml"/><Relationship Id="rId7" Type="http://schemas.openxmlformats.org/officeDocument/2006/relationships/tags" Target="../tags/tag196.xml"/><Relationship Id="rId12" Type="http://schemas.openxmlformats.org/officeDocument/2006/relationships/image" Target="../media/image3.png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6" Type="http://schemas.openxmlformats.org/officeDocument/2006/relationships/tags" Target="../tags/tag195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194.xml"/><Relationship Id="rId10" Type="http://schemas.openxmlformats.org/officeDocument/2006/relationships/image" Target="../media/image2.png"/><Relationship Id="rId4" Type="http://schemas.openxmlformats.org/officeDocument/2006/relationships/tags" Target="../tags/tag193.xml"/><Relationship Id="rId9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200.xml"/><Relationship Id="rId7" Type="http://schemas.openxmlformats.org/officeDocument/2006/relationships/tags" Target="../tags/tag204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6" Type="http://schemas.openxmlformats.org/officeDocument/2006/relationships/tags" Target="../tags/tag203.xml"/><Relationship Id="rId11" Type="http://schemas.openxmlformats.org/officeDocument/2006/relationships/image" Target="../media/image3.png"/><Relationship Id="rId5" Type="http://schemas.openxmlformats.org/officeDocument/2006/relationships/tags" Target="../tags/tag202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201.xml"/><Relationship Id="rId9" Type="http://schemas.openxmlformats.org/officeDocument/2006/relationships/image" Target="../media/image2.png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07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206.xml"/><Relationship Id="rId1" Type="http://schemas.openxmlformats.org/officeDocument/2006/relationships/tags" Target="../tags/tag205.xml"/><Relationship Id="rId6" Type="http://schemas.openxmlformats.org/officeDocument/2006/relationships/tags" Target="../tags/tag210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209.xml"/><Relationship Id="rId10" Type="http://schemas.openxmlformats.org/officeDocument/2006/relationships/image" Target="../media/image3.png"/><Relationship Id="rId4" Type="http://schemas.openxmlformats.org/officeDocument/2006/relationships/tags" Target="../tags/tag208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13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6" Type="http://schemas.openxmlformats.org/officeDocument/2006/relationships/tags" Target="../tags/tag216.xml"/><Relationship Id="rId5" Type="http://schemas.openxmlformats.org/officeDocument/2006/relationships/tags" Target="../tags/tag215.xml"/><Relationship Id="rId4" Type="http://schemas.openxmlformats.org/officeDocument/2006/relationships/tags" Target="../tags/tag214.xml"/><Relationship Id="rId9" Type="http://schemas.openxmlformats.org/officeDocument/2006/relationships/image" Target="file:///C:\Users\1V994W2\PycharmProjects\PPT_Background_Generation/pic_temp/pic_sup.png" TargetMode="Externa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19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tags" Target="../tags/tag222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221.xml"/><Relationship Id="rId10" Type="http://schemas.openxmlformats.org/officeDocument/2006/relationships/image" Target="../media/image3.png"/><Relationship Id="rId4" Type="http://schemas.openxmlformats.org/officeDocument/2006/relationships/tags" Target="../tags/tag220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tags" Target="../tags/tag230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225.xml"/><Relationship Id="rId7" Type="http://schemas.openxmlformats.org/officeDocument/2006/relationships/tags" Target="../tags/tag229.xml"/><Relationship Id="rId12" Type="http://schemas.openxmlformats.org/officeDocument/2006/relationships/image" Target="../media/image3.png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6" Type="http://schemas.openxmlformats.org/officeDocument/2006/relationships/tags" Target="../tags/tag228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227.xml"/><Relationship Id="rId10" Type="http://schemas.openxmlformats.org/officeDocument/2006/relationships/image" Target="../media/image2.png"/><Relationship Id="rId4" Type="http://schemas.openxmlformats.org/officeDocument/2006/relationships/tags" Target="../tags/tag226.xml"/><Relationship Id="rId9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tags" Target="../tags/tag238.xml"/><Relationship Id="rId3" Type="http://schemas.openxmlformats.org/officeDocument/2006/relationships/tags" Target="../tags/tag233.xml"/><Relationship Id="rId7" Type="http://schemas.openxmlformats.org/officeDocument/2006/relationships/tags" Target="../tags/tag237.xml"/><Relationship Id="rId2" Type="http://schemas.openxmlformats.org/officeDocument/2006/relationships/tags" Target="../tags/tag232.xml"/><Relationship Id="rId1" Type="http://schemas.openxmlformats.org/officeDocument/2006/relationships/tags" Target="../tags/tag231.xml"/><Relationship Id="rId6" Type="http://schemas.openxmlformats.org/officeDocument/2006/relationships/tags" Target="../tags/tag236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235.xml"/><Relationship Id="rId10" Type="http://schemas.openxmlformats.org/officeDocument/2006/relationships/image" Target="../media/image2.png"/><Relationship Id="rId4" Type="http://schemas.openxmlformats.org/officeDocument/2006/relationships/tags" Target="../tags/tag234.xml"/><Relationship Id="rId9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tags" Target="../tags/tag246.xml"/><Relationship Id="rId13" Type="http://schemas.openxmlformats.org/officeDocument/2006/relationships/image" Target="../media/image3.png"/><Relationship Id="rId3" Type="http://schemas.openxmlformats.org/officeDocument/2006/relationships/tags" Target="../tags/tag241.xml"/><Relationship Id="rId7" Type="http://schemas.openxmlformats.org/officeDocument/2006/relationships/tags" Target="../tags/tag245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6" Type="http://schemas.openxmlformats.org/officeDocument/2006/relationships/tags" Target="../tags/tag244.xml"/><Relationship Id="rId11" Type="http://schemas.openxmlformats.org/officeDocument/2006/relationships/image" Target="../media/image2.png"/><Relationship Id="rId5" Type="http://schemas.openxmlformats.org/officeDocument/2006/relationships/tags" Target="../tags/tag243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242.xml"/><Relationship Id="rId9" Type="http://schemas.openxmlformats.org/officeDocument/2006/relationships/tags" Target="../tags/tag247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tags" Target="../tags/tag255.xml"/><Relationship Id="rId13" Type="http://schemas.openxmlformats.org/officeDocument/2006/relationships/image" Target="../media/image3.png"/><Relationship Id="rId3" Type="http://schemas.openxmlformats.org/officeDocument/2006/relationships/tags" Target="../tags/tag250.xml"/><Relationship Id="rId7" Type="http://schemas.openxmlformats.org/officeDocument/2006/relationships/tags" Target="../tags/tag254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249.xml"/><Relationship Id="rId1" Type="http://schemas.openxmlformats.org/officeDocument/2006/relationships/tags" Target="../tags/tag248.xml"/><Relationship Id="rId6" Type="http://schemas.openxmlformats.org/officeDocument/2006/relationships/tags" Target="../tags/tag253.xml"/><Relationship Id="rId11" Type="http://schemas.openxmlformats.org/officeDocument/2006/relationships/image" Target="../media/image2.png"/><Relationship Id="rId5" Type="http://schemas.openxmlformats.org/officeDocument/2006/relationships/tags" Target="../tags/tag252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251.xml"/><Relationship Id="rId9" Type="http://schemas.openxmlformats.org/officeDocument/2006/relationships/tags" Target="../tags/tag256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tags" Target="../tags/tag264.xml"/><Relationship Id="rId13" Type="http://schemas.openxmlformats.org/officeDocument/2006/relationships/image" Target="../media/image2.png"/><Relationship Id="rId3" Type="http://schemas.openxmlformats.org/officeDocument/2006/relationships/tags" Target="../tags/tag259.xml"/><Relationship Id="rId7" Type="http://schemas.openxmlformats.org/officeDocument/2006/relationships/tags" Target="../tags/tag263.xml"/><Relationship Id="rId12" Type="http://schemas.openxmlformats.org/officeDocument/2006/relationships/slideMaster" Target="../slideMasters/slideMaster3.xml"/><Relationship Id="rId2" Type="http://schemas.openxmlformats.org/officeDocument/2006/relationships/tags" Target="../tags/tag258.xml"/><Relationship Id="rId16" Type="http://schemas.openxmlformats.org/officeDocument/2006/relationships/image" Target="file:///C:\Users\1V994W2\PycharmProjects\PPT_Background_Generation/pic_temp/1_pic_quater_right_up.png" TargetMode="External"/><Relationship Id="rId1" Type="http://schemas.openxmlformats.org/officeDocument/2006/relationships/tags" Target="../tags/tag257.xml"/><Relationship Id="rId6" Type="http://schemas.openxmlformats.org/officeDocument/2006/relationships/tags" Target="../tags/tag262.xml"/><Relationship Id="rId11" Type="http://schemas.openxmlformats.org/officeDocument/2006/relationships/tags" Target="../tags/tag267.xml"/><Relationship Id="rId5" Type="http://schemas.openxmlformats.org/officeDocument/2006/relationships/tags" Target="../tags/tag261.xml"/><Relationship Id="rId15" Type="http://schemas.openxmlformats.org/officeDocument/2006/relationships/image" Target="../media/image3.png"/><Relationship Id="rId10" Type="http://schemas.openxmlformats.org/officeDocument/2006/relationships/tags" Target="../tags/tag266.xml"/><Relationship Id="rId4" Type="http://schemas.openxmlformats.org/officeDocument/2006/relationships/tags" Target="../tags/tag260.xml"/><Relationship Id="rId9" Type="http://schemas.openxmlformats.org/officeDocument/2006/relationships/tags" Target="../tags/tag265.xml"/><Relationship Id="rId14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tags" Target="../tags/tag275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270.xml"/><Relationship Id="rId7" Type="http://schemas.openxmlformats.org/officeDocument/2006/relationships/tags" Target="../tags/tag274.xml"/><Relationship Id="rId12" Type="http://schemas.openxmlformats.org/officeDocument/2006/relationships/image" Target="../media/image3.png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tags" Target="../tags/tag273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272.xml"/><Relationship Id="rId10" Type="http://schemas.openxmlformats.org/officeDocument/2006/relationships/image" Target="../media/image2.png"/><Relationship Id="rId4" Type="http://schemas.openxmlformats.org/officeDocument/2006/relationships/tags" Target="../tags/tag271.xml"/><Relationship Id="rId9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1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5"/>
            </p:custDataLst>
          </p:nvPr>
        </p:nvSpPr>
        <p:spPr>
          <a:xfrm>
            <a:off x="2440543" y="2168843"/>
            <a:ext cx="4262914" cy="1080135"/>
          </a:xfrm>
        </p:spPr>
        <p:txBody>
          <a:bodyPr vert="horz" wrap="square" lIns="90170" tIns="46990" rIns="90170" bIns="0" rtlCol="0" anchor="b" anchorCtr="0">
            <a:normAutofit/>
          </a:bodyPr>
          <a:lstStyle>
            <a:lvl1pPr algn="ctr">
              <a:defRPr lang="zh-CN" altLang="en-US" sz="54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>
              <a:buClrTx/>
              <a:buSzTx/>
              <a:buFontTx/>
            </a:pPr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6"/>
            </p:custDataLst>
          </p:nvPr>
        </p:nvSpPr>
        <p:spPr>
          <a:xfrm>
            <a:off x="2440305" y="3584575"/>
            <a:ext cx="4262914" cy="312420"/>
          </a:xfrm>
        </p:spPr>
        <p:txBody>
          <a:bodyPr vert="horz" wrap="square" lIns="90170" tIns="0" rIns="90170" bIns="46990" rtlCol="0" anchor="t" anchorCtr="0">
            <a:normAutofit/>
          </a:bodyPr>
          <a:lstStyle>
            <a:lvl1pPr marL="0" indent="0" algn="ctr">
              <a:buNone/>
              <a:defRPr lang="zh-CN" altLang="en-US" sz="135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631507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0"/>
            <a:ext cx="540068" cy="6315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502411" y="1626121"/>
            <a:ext cx="8139178" cy="4041680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3048000" cy="178139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5"/>
            </p:custDataLst>
          </p:nvPr>
        </p:nvSpPr>
        <p:spPr>
          <a:xfrm>
            <a:off x="2190513" y="4503896"/>
            <a:ext cx="4762976" cy="839153"/>
          </a:xfrm>
        </p:spPr>
        <p:txBody>
          <a:bodyPr vert="horz" wrap="square" lIns="90170" tIns="0" rIns="90170" bIns="46990" rtlCol="0" anchor="t" anchorCtr="0">
            <a:normAutofit/>
          </a:bodyPr>
          <a:lstStyle>
            <a:lvl1pPr marL="0" indent="0" algn="ctr">
              <a:buNone/>
              <a:defRPr lang="zh-CN" altLang="en-US" sz="1350" spc="20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228600" lvl="0" indent="-228600" algn="ctr">
              <a:spcAft>
                <a:spcPts val="0"/>
              </a:spcAft>
              <a:buClrTx/>
              <a:buSzTx/>
            </a:pPr>
            <a:r>
              <a:rPr lang="zh-CN" altLang="en-US"/>
              <a:t>单击此处编辑副标题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63150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0"/>
            <a:ext cx="540068" cy="6315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502447" y="1626121"/>
            <a:ext cx="3962432" cy="4041680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4679158" y="1626121"/>
            <a:ext cx="3962432" cy="4041680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2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2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2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2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2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631507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4" r:link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0"/>
            <a:ext cx="540068" cy="6315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502447" y="1000133"/>
            <a:ext cx="3962432" cy="285752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502444" y="2023369"/>
            <a:ext cx="3962400" cy="3701064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4676812" y="1000133"/>
            <a:ext cx="3962432" cy="285752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4676812" y="2023369"/>
            <a:ext cx="3962432" cy="3701064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560" y="1986073"/>
            <a:ext cx="3291840" cy="2885855"/>
          </a:xfrm>
          <a:prstGeom prst="rect">
            <a:avLst/>
          </a:prstGeom>
        </p:spPr>
      </p:pic>
      <p:sp>
        <p:nvSpPr>
          <p:cNvPr id="6" name="任意多边形 6"/>
          <p:cNvSpPr/>
          <p:nvPr userDrawn="1">
            <p:custDataLst>
              <p:tags r:id="rId2"/>
            </p:custDataLst>
          </p:nvPr>
        </p:nvSpPr>
        <p:spPr>
          <a:xfrm flipH="1">
            <a:off x="0" y="0"/>
            <a:ext cx="5484971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1" y="498476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63150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0"/>
            <a:ext cx="540068" cy="6315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47" y="498479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502447" y="162612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4679194" y="1626121"/>
            <a:ext cx="3962432" cy="4041680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2023/8/27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631507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0"/>
            <a:ext cx="540068" cy="631507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7928351" y="1626121"/>
            <a:ext cx="713238" cy="4041680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502444" y="1626113"/>
            <a:ext cx="7371076" cy="4041680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631507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0"/>
            <a:ext cx="540068" cy="631507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02447" y="1626121"/>
            <a:ext cx="8139178" cy="404168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1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5"/>
            </p:custDataLst>
          </p:nvPr>
        </p:nvSpPr>
        <p:spPr>
          <a:xfrm>
            <a:off x="2400776" y="2371963"/>
            <a:ext cx="4342448" cy="1049179"/>
          </a:xfrm>
        </p:spPr>
        <p:txBody>
          <a:bodyPr vert="horz" wrap="square" lIns="90170" tIns="46990" rIns="90170" bIns="0" rtlCol="0" anchor="b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6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2405063" y="3758724"/>
            <a:ext cx="4333875" cy="336233"/>
          </a:xfrm>
        </p:spPr>
        <p:txBody>
          <a:bodyPr vert="horz" wrap="square" lIns="90170" tIns="0" rIns="90170" bIns="46990"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1500" spc="3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228600" lvl="0" indent="-228600" algn="ctr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631507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0"/>
            <a:ext cx="540068" cy="6315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1" y="498476"/>
            <a:ext cx="8139178" cy="331473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219056" y="303809"/>
            <a:ext cx="8705888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63150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0"/>
            <a:ext cx="540068" cy="6315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961200" y="1339650"/>
            <a:ext cx="7219800" cy="542700"/>
          </a:xfrm>
        </p:spPr>
        <p:txBody>
          <a:bodyPr wrap="square" anchor="ctr">
            <a:normAutofit/>
          </a:bodyPr>
          <a:lstStyle>
            <a:lvl1pPr>
              <a:defRPr sz="2400"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960835" y="2594250"/>
            <a:ext cx="7219950" cy="2583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618452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0"/>
            <a:ext cx="540068" cy="6315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37400" y="880650"/>
            <a:ext cx="2970000" cy="661500"/>
          </a:xfrm>
        </p:spPr>
        <p:txBody>
          <a:bodyPr wrap="square" anchor="ctr" anchorCtr="0">
            <a:normAutofit/>
          </a:bodyPr>
          <a:lstStyle>
            <a:lvl1pPr>
              <a:defRPr sz="2700"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40100" y="2275650"/>
            <a:ext cx="2967300" cy="3069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3825900" y="1405930"/>
            <a:ext cx="4860000" cy="3815953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144000" cy="2664333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63150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0"/>
            <a:ext cx="540068" cy="6315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9000" y="859500"/>
            <a:ext cx="8232300" cy="469800"/>
          </a:xfrm>
        </p:spPr>
        <p:txBody>
          <a:bodyPr wrap="square" anchor="ctr">
            <a:normAutofit/>
          </a:bodyPr>
          <a:lstStyle>
            <a:lvl1pPr algn="ctr">
              <a:defRPr sz="2700"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459000" y="1763100"/>
            <a:ext cx="8231981" cy="621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459581" y="3236850"/>
            <a:ext cx="8224200" cy="25731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9144000" cy="1829029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63150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0"/>
            <a:ext cx="540068" cy="6315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3600" y="740250"/>
            <a:ext cx="8232300" cy="423900"/>
          </a:xfrm>
        </p:spPr>
        <p:txBody>
          <a:bodyPr wrap="square" anchor="ctr" anchorCtr="0">
            <a:normAutofit/>
          </a:bodyPr>
          <a:lstStyle>
            <a:lvl1pPr algn="ctr">
              <a:defRPr sz="2400"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453628" y="2082600"/>
            <a:ext cx="8243100" cy="2408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445500" y="5306850"/>
            <a:ext cx="8251200" cy="7587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/>
          <p:nvPr userDrawn="1">
            <p:custDataLst>
              <p:tags r:id="rId2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6226492"/>
            <a:ext cx="540068" cy="631507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15" r:link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6492"/>
            <a:ext cx="540068" cy="6315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34700" y="292846"/>
            <a:ext cx="8278200" cy="331473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434700" y="2025000"/>
            <a:ext cx="4006800" cy="217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4681800" y="2025000"/>
            <a:ext cx="4025700" cy="217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429300" y="4914450"/>
            <a:ext cx="4006800" cy="585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4689900" y="4910850"/>
            <a:ext cx="4025700" cy="585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1572518"/>
            <a:ext cx="9144000" cy="3712964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848" y="5437108"/>
            <a:ext cx="1215152" cy="142089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7108"/>
            <a:ext cx="1215152" cy="142089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42100" y="1637550"/>
            <a:ext cx="6858000" cy="1790100"/>
          </a:xfrm>
        </p:spPr>
        <p:txBody>
          <a:bodyPr wrap="square" anchor="b">
            <a:normAutofit/>
          </a:bodyPr>
          <a:lstStyle>
            <a:lvl1pPr algn="ctr">
              <a:defRPr sz="4500"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141810" y="4069800"/>
            <a:ext cx="6858000" cy="1242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1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5"/>
            </p:custDataLst>
          </p:nvPr>
        </p:nvSpPr>
        <p:spPr>
          <a:xfrm>
            <a:off x="2440543" y="2348865"/>
            <a:ext cx="4262914" cy="1080135"/>
          </a:xfrm>
        </p:spPr>
        <p:txBody>
          <a:bodyPr vert="horz" wrap="square" lIns="90170" tIns="46990" rIns="90170" bIns="0" rtlCol="0" anchor="b" anchorCtr="0">
            <a:normAutofit/>
          </a:bodyPr>
          <a:lstStyle>
            <a:lvl1pPr algn="ctr"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>
              <a:buClrTx/>
              <a:buSzTx/>
              <a:buFontTx/>
            </a:pPr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6"/>
            </p:custDataLst>
          </p:nvPr>
        </p:nvSpPr>
        <p:spPr>
          <a:xfrm>
            <a:off x="2440305" y="3506629"/>
            <a:ext cx="4262914" cy="312420"/>
          </a:xfrm>
        </p:spPr>
        <p:txBody>
          <a:bodyPr vert="horz" wrap="square" lIns="90170" tIns="0" rIns="90170" bIns="46990" rtlCol="0" anchor="t" anchorCtr="0">
            <a:normAutofit/>
          </a:bodyPr>
          <a:lstStyle>
            <a:lvl1pPr marL="0" indent="0" algn="ctr">
              <a:buNone/>
              <a:defRPr lang="zh-CN" altLang="en-US" sz="18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502412" y="1571631"/>
            <a:ext cx="8139178" cy="4041680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857250"/>
            <a:ext cx="3048000" cy="133604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5"/>
            </p:custDataLst>
          </p:nvPr>
        </p:nvSpPr>
        <p:spPr>
          <a:xfrm>
            <a:off x="2190513" y="4130278"/>
            <a:ext cx="4762976" cy="839153"/>
          </a:xfrm>
        </p:spPr>
        <p:txBody>
          <a:bodyPr vert="horz" wrap="square" lIns="90170" tIns="0" rIns="90170" bIns="46990" rtlCol="0" anchor="t" anchorCtr="0">
            <a:normAutofit/>
          </a:bodyPr>
          <a:lstStyle>
            <a:lvl1pPr marL="0" indent="0" algn="ctr">
              <a:buNone/>
              <a:defRPr lang="zh-CN" altLang="en-US" sz="1800" spc="20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228600" lvl="0" indent="-228600" algn="ctr">
              <a:spcAft>
                <a:spcPts val="0"/>
              </a:spcAft>
              <a:buClrTx/>
              <a:buSzTx/>
            </a:pPr>
            <a:r>
              <a:rPr lang="zh-CN" altLang="en-US"/>
              <a:t>单击此处编辑副标题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502448" y="1571631"/>
            <a:ext cx="3962432" cy="4041680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4679158" y="1571631"/>
            <a:ext cx="3962432" cy="4041680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4" r:link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502448" y="1571631"/>
            <a:ext cx="3962432" cy="285752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502444" y="1912144"/>
            <a:ext cx="3962400" cy="3701064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4676813" y="1571631"/>
            <a:ext cx="3962432" cy="285752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4676813" y="1912144"/>
            <a:ext cx="3962432" cy="3701064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560" y="1986073"/>
            <a:ext cx="3291840" cy="2885855"/>
          </a:xfrm>
          <a:prstGeom prst="rect">
            <a:avLst/>
          </a:prstGeom>
        </p:spPr>
      </p:pic>
      <p:sp>
        <p:nvSpPr>
          <p:cNvPr id="6" name="任意多边形 6"/>
          <p:cNvSpPr/>
          <p:nvPr userDrawn="1">
            <p:custDataLst>
              <p:tags r:id="rId2"/>
            </p:custDataLst>
          </p:nvPr>
        </p:nvSpPr>
        <p:spPr>
          <a:xfrm flipH="1">
            <a:off x="0" y="857250"/>
            <a:ext cx="5484971" cy="51435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48" y="1189676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502448" y="157163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4679194" y="1571631"/>
            <a:ext cx="3962432" cy="4041680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2023/8/27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7928351" y="1571631"/>
            <a:ext cx="713238" cy="4041680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502444" y="1571625"/>
            <a:ext cx="7371076" cy="4041680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02448" y="1571631"/>
            <a:ext cx="8139178" cy="404168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1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5"/>
            </p:custDataLst>
          </p:nvPr>
        </p:nvSpPr>
        <p:spPr>
          <a:xfrm>
            <a:off x="2400776" y="2505075"/>
            <a:ext cx="4342448" cy="1049179"/>
          </a:xfrm>
        </p:spPr>
        <p:txBody>
          <a:bodyPr vert="horz" wrap="square" lIns="90170" tIns="46990" rIns="90170" bIns="0" rtlCol="0" anchor="b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8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2405063" y="3634264"/>
            <a:ext cx="4333875" cy="336233"/>
          </a:xfrm>
        </p:spPr>
        <p:txBody>
          <a:bodyPr vert="horz" wrap="square" lIns="90170" tIns="0" rIns="90170" bIns="46990"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2000" spc="3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228600" lvl="0" indent="-228600" algn="ctr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219056" y="1085107"/>
            <a:ext cx="8705888" cy="4687787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961200" y="1794150"/>
            <a:ext cx="7219800" cy="5427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960835" y="2479950"/>
            <a:ext cx="7219950" cy="2583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857250"/>
            <a:ext cx="3618452" cy="51435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37400" y="1435050"/>
            <a:ext cx="2970000" cy="6615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40100" y="2180250"/>
            <a:ext cx="2967300" cy="3069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3825900" y="1434704"/>
            <a:ext cx="4860000" cy="3815953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857250"/>
            <a:ext cx="9144000" cy="199825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9000" y="1443150"/>
            <a:ext cx="8232300" cy="4698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459000" y="2101950"/>
            <a:ext cx="8231981" cy="621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459581" y="2963250"/>
            <a:ext cx="8224200" cy="25731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4628978"/>
            <a:ext cx="9144000" cy="137177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3600" y="1359450"/>
            <a:ext cx="8232300" cy="4239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453628" y="2118150"/>
            <a:ext cx="8243100" cy="2408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445500" y="4742550"/>
            <a:ext cx="8251200" cy="7587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857250"/>
            <a:ext cx="9144000" cy="6858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/>
          <p:nvPr userDrawn="1">
            <p:custDataLst>
              <p:tags r:id="rId2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5527119"/>
            <a:ext cx="540068" cy="47363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15" r:link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7119"/>
            <a:ext cx="540068" cy="4736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34700" y="1035450"/>
            <a:ext cx="8278200" cy="331473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434700" y="2104650"/>
            <a:ext cx="4006800" cy="217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4681800" y="2104650"/>
            <a:ext cx="4025700" cy="217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429300" y="4469850"/>
            <a:ext cx="4006800" cy="585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4689900" y="4467150"/>
            <a:ext cx="4025700" cy="585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1572518"/>
            <a:ext cx="9144000" cy="3712964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848" y="4935081"/>
            <a:ext cx="1215152" cy="106566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35081"/>
            <a:ext cx="1215152" cy="10656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42100" y="1861650"/>
            <a:ext cx="6858000" cy="17901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141810" y="3754350"/>
            <a:ext cx="6858000" cy="1242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2.xml"/><Relationship Id="rId21" Type="http://schemas.openxmlformats.org/officeDocument/2006/relationships/tags" Target="../tags/tag14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tags" Target="../tags/tag14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tags" Target="../tags/tag13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tags" Target="../tags/tag14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tags" Target="../tags/tag142.xml"/><Relationship Id="rId10" Type="http://schemas.openxmlformats.org/officeDocument/2006/relationships/slideLayout" Target="../slideLayouts/slideLayout39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tags" Target="../tags/tag1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502412" y="1189673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502412" y="1578299"/>
            <a:ext cx="8139178" cy="404168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659807" y="561962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3087000" y="5619625"/>
            <a:ext cx="2970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6457950" y="561962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>
          <a:solidFill>
            <a:schemeClr val="dk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dk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dk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dk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dk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dk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502412" y="1189673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502412" y="1578299"/>
            <a:ext cx="8139178" cy="404168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659807" y="561962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3087000" y="5619625"/>
            <a:ext cx="2970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6457950" y="561962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dk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dk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dk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dk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dk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dk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354.xml"/><Relationship Id="rId7" Type="http://schemas.openxmlformats.org/officeDocument/2006/relationships/tags" Target="../tags/tag358.xml"/><Relationship Id="rId12" Type="http://schemas.openxmlformats.org/officeDocument/2006/relationships/image" Target="../media/image3.png"/><Relationship Id="rId2" Type="http://schemas.openxmlformats.org/officeDocument/2006/relationships/tags" Target="../tags/tag353.xml"/><Relationship Id="rId1" Type="http://schemas.openxmlformats.org/officeDocument/2006/relationships/tags" Target="../tags/tag352.xml"/><Relationship Id="rId6" Type="http://schemas.openxmlformats.org/officeDocument/2006/relationships/tags" Target="../tags/tag357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356.xml"/><Relationship Id="rId10" Type="http://schemas.openxmlformats.org/officeDocument/2006/relationships/image" Target="../media/image2.png"/><Relationship Id="rId4" Type="http://schemas.openxmlformats.org/officeDocument/2006/relationships/tags" Target="../tags/tag355.xml"/><Relationship Id="rId9" Type="http://schemas.openxmlformats.org/officeDocument/2006/relationships/notesSlide" Target="../notesSlides/notesSlide10.xml"/><Relationship Id="rId1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361.xml"/><Relationship Id="rId7" Type="http://schemas.openxmlformats.org/officeDocument/2006/relationships/tags" Target="../tags/tag365.xml"/><Relationship Id="rId12" Type="http://schemas.openxmlformats.org/officeDocument/2006/relationships/image" Target="../media/image3.png"/><Relationship Id="rId2" Type="http://schemas.openxmlformats.org/officeDocument/2006/relationships/tags" Target="../tags/tag360.xml"/><Relationship Id="rId1" Type="http://schemas.openxmlformats.org/officeDocument/2006/relationships/tags" Target="../tags/tag359.xml"/><Relationship Id="rId6" Type="http://schemas.openxmlformats.org/officeDocument/2006/relationships/tags" Target="../tags/tag364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363.xml"/><Relationship Id="rId10" Type="http://schemas.openxmlformats.org/officeDocument/2006/relationships/image" Target="../media/image2.png"/><Relationship Id="rId4" Type="http://schemas.openxmlformats.org/officeDocument/2006/relationships/tags" Target="../tags/tag362.xml"/><Relationship Id="rId9" Type="http://schemas.openxmlformats.org/officeDocument/2006/relationships/notesSlide" Target="../notesSlides/notesSlide11.xml"/><Relationship Id="rId1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368.xml"/><Relationship Id="rId7" Type="http://schemas.openxmlformats.org/officeDocument/2006/relationships/tags" Target="../tags/tag372.xml"/><Relationship Id="rId12" Type="http://schemas.openxmlformats.org/officeDocument/2006/relationships/image" Target="../media/image3.png"/><Relationship Id="rId2" Type="http://schemas.openxmlformats.org/officeDocument/2006/relationships/tags" Target="../tags/tag367.xml"/><Relationship Id="rId16" Type="http://schemas.openxmlformats.org/officeDocument/2006/relationships/image" Target="../media/image16.png"/><Relationship Id="rId1" Type="http://schemas.openxmlformats.org/officeDocument/2006/relationships/tags" Target="../tags/tag366.xml"/><Relationship Id="rId6" Type="http://schemas.openxmlformats.org/officeDocument/2006/relationships/tags" Target="../tags/tag371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370.xml"/><Relationship Id="rId15" Type="http://schemas.openxmlformats.org/officeDocument/2006/relationships/image" Target="../media/image15.png"/><Relationship Id="rId10" Type="http://schemas.openxmlformats.org/officeDocument/2006/relationships/image" Target="../media/image2.png"/><Relationship Id="rId4" Type="http://schemas.openxmlformats.org/officeDocument/2006/relationships/tags" Target="../tags/tag369.xml"/><Relationship Id="rId9" Type="http://schemas.openxmlformats.org/officeDocument/2006/relationships/notesSlide" Target="../notesSlides/notesSlide12.xml"/><Relationship Id="rId1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375.xml"/><Relationship Id="rId7" Type="http://schemas.openxmlformats.org/officeDocument/2006/relationships/tags" Target="../tags/tag379.xml"/><Relationship Id="rId12" Type="http://schemas.openxmlformats.org/officeDocument/2006/relationships/image" Target="../media/image3.png"/><Relationship Id="rId2" Type="http://schemas.openxmlformats.org/officeDocument/2006/relationships/tags" Target="../tags/tag374.xml"/><Relationship Id="rId16" Type="http://schemas.openxmlformats.org/officeDocument/2006/relationships/image" Target="../media/image19.png"/><Relationship Id="rId1" Type="http://schemas.openxmlformats.org/officeDocument/2006/relationships/tags" Target="../tags/tag373.xml"/><Relationship Id="rId6" Type="http://schemas.openxmlformats.org/officeDocument/2006/relationships/tags" Target="../tags/tag378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377.xml"/><Relationship Id="rId15" Type="http://schemas.openxmlformats.org/officeDocument/2006/relationships/image" Target="../media/image18.png"/><Relationship Id="rId10" Type="http://schemas.openxmlformats.org/officeDocument/2006/relationships/image" Target="../media/image2.png"/><Relationship Id="rId4" Type="http://schemas.openxmlformats.org/officeDocument/2006/relationships/tags" Target="../tags/tag376.xml"/><Relationship Id="rId9" Type="http://schemas.openxmlformats.org/officeDocument/2006/relationships/notesSlide" Target="../notesSlides/notesSlide13.xml"/><Relationship Id="rId1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tags" Target="../tags/tag381.xml"/><Relationship Id="rId1" Type="http://schemas.openxmlformats.org/officeDocument/2006/relationships/tags" Target="../tags/tag380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389.xml"/><Relationship Id="rId13" Type="http://schemas.openxmlformats.org/officeDocument/2006/relationships/tags" Target="../tags/tag394.xml"/><Relationship Id="rId18" Type="http://schemas.openxmlformats.org/officeDocument/2006/relationships/tags" Target="../tags/tag399.xml"/><Relationship Id="rId3" Type="http://schemas.openxmlformats.org/officeDocument/2006/relationships/tags" Target="../tags/tag384.xml"/><Relationship Id="rId21" Type="http://schemas.openxmlformats.org/officeDocument/2006/relationships/notesSlide" Target="../notesSlides/notesSlide15.xml"/><Relationship Id="rId7" Type="http://schemas.openxmlformats.org/officeDocument/2006/relationships/tags" Target="../tags/tag388.xml"/><Relationship Id="rId12" Type="http://schemas.openxmlformats.org/officeDocument/2006/relationships/tags" Target="../tags/tag393.xml"/><Relationship Id="rId17" Type="http://schemas.openxmlformats.org/officeDocument/2006/relationships/tags" Target="../tags/tag398.xml"/><Relationship Id="rId25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383.xml"/><Relationship Id="rId16" Type="http://schemas.openxmlformats.org/officeDocument/2006/relationships/tags" Target="../tags/tag397.xml"/><Relationship Id="rId20" Type="http://schemas.openxmlformats.org/officeDocument/2006/relationships/slideLayout" Target="../slideLayouts/slideLayout36.xml"/><Relationship Id="rId1" Type="http://schemas.openxmlformats.org/officeDocument/2006/relationships/tags" Target="../tags/tag382.xml"/><Relationship Id="rId6" Type="http://schemas.openxmlformats.org/officeDocument/2006/relationships/tags" Target="../tags/tag387.xml"/><Relationship Id="rId11" Type="http://schemas.openxmlformats.org/officeDocument/2006/relationships/tags" Target="../tags/tag392.xml"/><Relationship Id="rId24" Type="http://schemas.openxmlformats.org/officeDocument/2006/relationships/image" Target="../media/image3.png"/><Relationship Id="rId5" Type="http://schemas.openxmlformats.org/officeDocument/2006/relationships/tags" Target="../tags/tag386.xml"/><Relationship Id="rId15" Type="http://schemas.openxmlformats.org/officeDocument/2006/relationships/tags" Target="../tags/tag396.xml"/><Relationship Id="rId23" Type="http://schemas.openxmlformats.org/officeDocument/2006/relationships/image" Target="file:///C:\Users\1V994W2\PycharmProjects\PPT_Background_Generation/pic_temp/0_pic_quater_left_up.png" TargetMode="External"/><Relationship Id="rId10" Type="http://schemas.openxmlformats.org/officeDocument/2006/relationships/tags" Target="../tags/tag391.xml"/><Relationship Id="rId19" Type="http://schemas.openxmlformats.org/officeDocument/2006/relationships/tags" Target="../tags/tag400.xml"/><Relationship Id="rId4" Type="http://schemas.openxmlformats.org/officeDocument/2006/relationships/tags" Target="../tags/tag385.xml"/><Relationship Id="rId9" Type="http://schemas.openxmlformats.org/officeDocument/2006/relationships/tags" Target="../tags/tag390.xml"/><Relationship Id="rId14" Type="http://schemas.openxmlformats.org/officeDocument/2006/relationships/tags" Target="../tags/tag395.xml"/><Relationship Id="rId2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tags" Target="../tags/tag402.xml"/><Relationship Id="rId1" Type="http://schemas.openxmlformats.org/officeDocument/2006/relationships/tags" Target="../tags/tag401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405.xml"/><Relationship Id="rId7" Type="http://schemas.openxmlformats.org/officeDocument/2006/relationships/tags" Target="../tags/tag409.xml"/><Relationship Id="rId12" Type="http://schemas.openxmlformats.org/officeDocument/2006/relationships/image" Target="../media/image3.png"/><Relationship Id="rId2" Type="http://schemas.openxmlformats.org/officeDocument/2006/relationships/tags" Target="../tags/tag404.xml"/><Relationship Id="rId1" Type="http://schemas.openxmlformats.org/officeDocument/2006/relationships/tags" Target="../tags/tag403.xml"/><Relationship Id="rId6" Type="http://schemas.openxmlformats.org/officeDocument/2006/relationships/tags" Target="../tags/tag408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407.xml"/><Relationship Id="rId15" Type="http://schemas.openxmlformats.org/officeDocument/2006/relationships/image" Target="../media/image21.svg"/><Relationship Id="rId10" Type="http://schemas.openxmlformats.org/officeDocument/2006/relationships/image" Target="../media/image2.png"/><Relationship Id="rId4" Type="http://schemas.openxmlformats.org/officeDocument/2006/relationships/tags" Target="../tags/tag406.xml"/><Relationship Id="rId9" Type="http://schemas.openxmlformats.org/officeDocument/2006/relationships/notesSlide" Target="../notesSlides/notesSlide17.xml"/><Relationship Id="rId1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13" Type="http://schemas.openxmlformats.org/officeDocument/2006/relationships/image" Target="../media/image22.jpeg"/><Relationship Id="rId3" Type="http://schemas.openxmlformats.org/officeDocument/2006/relationships/tags" Target="../tags/tag412.xml"/><Relationship Id="rId7" Type="http://schemas.openxmlformats.org/officeDocument/2006/relationships/slideLayout" Target="../slideLayouts/slideLayout36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411.xml"/><Relationship Id="rId1" Type="http://schemas.openxmlformats.org/officeDocument/2006/relationships/tags" Target="../tags/tag410.xml"/><Relationship Id="rId6" Type="http://schemas.openxmlformats.org/officeDocument/2006/relationships/tags" Target="../tags/tag415.xml"/><Relationship Id="rId11" Type="http://schemas.openxmlformats.org/officeDocument/2006/relationships/image" Target="../media/image3.png"/><Relationship Id="rId5" Type="http://schemas.openxmlformats.org/officeDocument/2006/relationships/tags" Target="../tags/tag414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413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86.xml"/><Relationship Id="rId13" Type="http://schemas.openxmlformats.org/officeDocument/2006/relationships/tags" Target="../tags/tag291.xml"/><Relationship Id="rId18" Type="http://schemas.openxmlformats.org/officeDocument/2006/relationships/tags" Target="../tags/tag296.xml"/><Relationship Id="rId3" Type="http://schemas.openxmlformats.org/officeDocument/2006/relationships/tags" Target="../tags/tag281.xml"/><Relationship Id="rId21" Type="http://schemas.openxmlformats.org/officeDocument/2006/relationships/notesSlide" Target="../notesSlides/notesSlide2.xml"/><Relationship Id="rId7" Type="http://schemas.openxmlformats.org/officeDocument/2006/relationships/tags" Target="../tags/tag285.xml"/><Relationship Id="rId12" Type="http://schemas.openxmlformats.org/officeDocument/2006/relationships/tags" Target="../tags/tag290.xml"/><Relationship Id="rId17" Type="http://schemas.openxmlformats.org/officeDocument/2006/relationships/tags" Target="../tags/tag295.xml"/><Relationship Id="rId2" Type="http://schemas.openxmlformats.org/officeDocument/2006/relationships/tags" Target="../tags/tag280.xml"/><Relationship Id="rId16" Type="http://schemas.openxmlformats.org/officeDocument/2006/relationships/tags" Target="../tags/tag294.xml"/><Relationship Id="rId20" Type="http://schemas.openxmlformats.org/officeDocument/2006/relationships/slideLayout" Target="../slideLayouts/slideLayout35.xml"/><Relationship Id="rId1" Type="http://schemas.openxmlformats.org/officeDocument/2006/relationships/tags" Target="../tags/tag279.xml"/><Relationship Id="rId6" Type="http://schemas.openxmlformats.org/officeDocument/2006/relationships/tags" Target="../tags/tag284.xml"/><Relationship Id="rId11" Type="http://schemas.openxmlformats.org/officeDocument/2006/relationships/tags" Target="../tags/tag289.xml"/><Relationship Id="rId5" Type="http://schemas.openxmlformats.org/officeDocument/2006/relationships/tags" Target="../tags/tag283.xml"/><Relationship Id="rId15" Type="http://schemas.openxmlformats.org/officeDocument/2006/relationships/tags" Target="../tags/tag293.xml"/><Relationship Id="rId23" Type="http://schemas.openxmlformats.org/officeDocument/2006/relationships/image" Target="../media/image7.svg"/><Relationship Id="rId10" Type="http://schemas.openxmlformats.org/officeDocument/2006/relationships/tags" Target="../tags/tag288.xml"/><Relationship Id="rId19" Type="http://schemas.openxmlformats.org/officeDocument/2006/relationships/tags" Target="../tags/tag297.xml"/><Relationship Id="rId4" Type="http://schemas.openxmlformats.org/officeDocument/2006/relationships/tags" Target="../tags/tag282.xml"/><Relationship Id="rId9" Type="http://schemas.openxmlformats.org/officeDocument/2006/relationships/tags" Target="../tags/tag287.xml"/><Relationship Id="rId14" Type="http://schemas.openxmlformats.org/officeDocument/2006/relationships/tags" Target="../tags/tag292.xml"/><Relationship Id="rId2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tags" Target="../tags/tag299.xml"/><Relationship Id="rId1" Type="http://schemas.openxmlformats.org/officeDocument/2006/relationships/tags" Target="../tags/tag298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07.xml"/><Relationship Id="rId13" Type="http://schemas.openxmlformats.org/officeDocument/2006/relationships/slideLayout" Target="../slideLayouts/slideLayout36.xml"/><Relationship Id="rId18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302.xml"/><Relationship Id="rId7" Type="http://schemas.openxmlformats.org/officeDocument/2006/relationships/tags" Target="../tags/tag306.xml"/><Relationship Id="rId12" Type="http://schemas.openxmlformats.org/officeDocument/2006/relationships/tags" Target="../tags/tag311.xml"/><Relationship Id="rId17" Type="http://schemas.openxmlformats.org/officeDocument/2006/relationships/image" Target="../media/image3.png"/><Relationship Id="rId2" Type="http://schemas.openxmlformats.org/officeDocument/2006/relationships/tags" Target="../tags/tag301.xml"/><Relationship Id="rId16" Type="http://schemas.openxmlformats.org/officeDocument/2006/relationships/image" Target="file:///C:\Users\1V994W2\PycharmProjects\PPT_Background_Generation/pic_temp/0_pic_quater_left_up.png" TargetMode="External"/><Relationship Id="rId20" Type="http://schemas.openxmlformats.org/officeDocument/2006/relationships/image" Target="../media/image9.svg"/><Relationship Id="rId1" Type="http://schemas.openxmlformats.org/officeDocument/2006/relationships/tags" Target="../tags/tag300.xml"/><Relationship Id="rId6" Type="http://schemas.openxmlformats.org/officeDocument/2006/relationships/tags" Target="../tags/tag305.xml"/><Relationship Id="rId11" Type="http://schemas.openxmlformats.org/officeDocument/2006/relationships/tags" Target="../tags/tag310.xml"/><Relationship Id="rId5" Type="http://schemas.openxmlformats.org/officeDocument/2006/relationships/tags" Target="../tags/tag304.xml"/><Relationship Id="rId15" Type="http://schemas.openxmlformats.org/officeDocument/2006/relationships/image" Target="../media/image2.png"/><Relationship Id="rId10" Type="http://schemas.openxmlformats.org/officeDocument/2006/relationships/tags" Target="../tags/tag309.xml"/><Relationship Id="rId19" Type="http://schemas.openxmlformats.org/officeDocument/2006/relationships/image" Target="../media/image8.png"/><Relationship Id="rId4" Type="http://schemas.openxmlformats.org/officeDocument/2006/relationships/tags" Target="../tags/tag303.xml"/><Relationship Id="rId9" Type="http://schemas.openxmlformats.org/officeDocument/2006/relationships/tags" Target="../tags/tag308.xml"/><Relationship Id="rId1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316.xml"/><Relationship Id="rId7" Type="http://schemas.openxmlformats.org/officeDocument/2006/relationships/tags" Target="../tags/tag320.xml"/><Relationship Id="rId12" Type="http://schemas.openxmlformats.org/officeDocument/2006/relationships/image" Target="../media/image3.png"/><Relationship Id="rId2" Type="http://schemas.openxmlformats.org/officeDocument/2006/relationships/tags" Target="../tags/tag315.xml"/><Relationship Id="rId1" Type="http://schemas.openxmlformats.org/officeDocument/2006/relationships/tags" Target="../tags/tag314.xml"/><Relationship Id="rId6" Type="http://schemas.openxmlformats.org/officeDocument/2006/relationships/tags" Target="../tags/tag319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318.xml"/><Relationship Id="rId10" Type="http://schemas.openxmlformats.org/officeDocument/2006/relationships/image" Target="../media/image2.png"/><Relationship Id="rId4" Type="http://schemas.openxmlformats.org/officeDocument/2006/relationships/tags" Target="../tags/tag317.xml"/><Relationship Id="rId9" Type="http://schemas.openxmlformats.org/officeDocument/2006/relationships/notesSlide" Target="../notesSlides/notesSlide6.xml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tags" Target="../tags/tag322.xml"/><Relationship Id="rId1" Type="http://schemas.openxmlformats.org/officeDocument/2006/relationships/tags" Target="../tags/tag32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30.xml"/><Relationship Id="rId13" Type="http://schemas.openxmlformats.org/officeDocument/2006/relationships/tags" Target="../tags/tag335.xml"/><Relationship Id="rId18" Type="http://schemas.openxmlformats.org/officeDocument/2006/relationships/tags" Target="../tags/tag340.xml"/><Relationship Id="rId26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tags" Target="../tags/tag325.xml"/><Relationship Id="rId21" Type="http://schemas.openxmlformats.org/officeDocument/2006/relationships/tags" Target="../tags/tag343.xml"/><Relationship Id="rId7" Type="http://schemas.openxmlformats.org/officeDocument/2006/relationships/tags" Target="../tags/tag329.xml"/><Relationship Id="rId12" Type="http://schemas.openxmlformats.org/officeDocument/2006/relationships/tags" Target="../tags/tag334.xml"/><Relationship Id="rId17" Type="http://schemas.openxmlformats.org/officeDocument/2006/relationships/tags" Target="../tags/tag339.xml"/><Relationship Id="rId25" Type="http://schemas.openxmlformats.org/officeDocument/2006/relationships/image" Target="../media/image2.png"/><Relationship Id="rId2" Type="http://schemas.openxmlformats.org/officeDocument/2006/relationships/tags" Target="../tags/tag324.xml"/><Relationship Id="rId16" Type="http://schemas.openxmlformats.org/officeDocument/2006/relationships/tags" Target="../tags/tag338.xml"/><Relationship Id="rId20" Type="http://schemas.openxmlformats.org/officeDocument/2006/relationships/tags" Target="../tags/tag342.xml"/><Relationship Id="rId1" Type="http://schemas.openxmlformats.org/officeDocument/2006/relationships/tags" Target="../tags/tag323.xml"/><Relationship Id="rId6" Type="http://schemas.openxmlformats.org/officeDocument/2006/relationships/tags" Target="../tags/tag328.xml"/><Relationship Id="rId11" Type="http://schemas.openxmlformats.org/officeDocument/2006/relationships/tags" Target="../tags/tag333.xml"/><Relationship Id="rId24" Type="http://schemas.openxmlformats.org/officeDocument/2006/relationships/notesSlide" Target="../notesSlides/notesSlide8.xml"/><Relationship Id="rId5" Type="http://schemas.openxmlformats.org/officeDocument/2006/relationships/tags" Target="../tags/tag327.xml"/><Relationship Id="rId15" Type="http://schemas.openxmlformats.org/officeDocument/2006/relationships/tags" Target="../tags/tag337.xml"/><Relationship Id="rId23" Type="http://schemas.openxmlformats.org/officeDocument/2006/relationships/slideLayout" Target="../slideLayouts/slideLayout36.xml"/><Relationship Id="rId28" Type="http://schemas.openxmlformats.org/officeDocument/2006/relationships/image" Target="file:///C:\Users\1V994W2\PycharmProjects\PPT_Background_Generation/pic_temp/1_pic_quater_right_up.png" TargetMode="External"/><Relationship Id="rId10" Type="http://schemas.openxmlformats.org/officeDocument/2006/relationships/tags" Target="../tags/tag332.xml"/><Relationship Id="rId19" Type="http://schemas.openxmlformats.org/officeDocument/2006/relationships/tags" Target="../tags/tag341.xml"/><Relationship Id="rId4" Type="http://schemas.openxmlformats.org/officeDocument/2006/relationships/tags" Target="../tags/tag326.xml"/><Relationship Id="rId9" Type="http://schemas.openxmlformats.org/officeDocument/2006/relationships/tags" Target="../tags/tag331.xml"/><Relationship Id="rId14" Type="http://schemas.openxmlformats.org/officeDocument/2006/relationships/tags" Target="../tags/tag336.xml"/><Relationship Id="rId22" Type="http://schemas.openxmlformats.org/officeDocument/2006/relationships/tags" Target="../tags/tag344.xml"/><Relationship Id="rId27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347.xml"/><Relationship Id="rId7" Type="http://schemas.openxmlformats.org/officeDocument/2006/relationships/tags" Target="../tags/tag351.xml"/><Relationship Id="rId12" Type="http://schemas.openxmlformats.org/officeDocument/2006/relationships/image" Target="../media/image3.png"/><Relationship Id="rId2" Type="http://schemas.openxmlformats.org/officeDocument/2006/relationships/tags" Target="../tags/tag346.xml"/><Relationship Id="rId1" Type="http://schemas.openxmlformats.org/officeDocument/2006/relationships/tags" Target="../tags/tag345.xml"/><Relationship Id="rId6" Type="http://schemas.openxmlformats.org/officeDocument/2006/relationships/tags" Target="../tags/tag350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349.xml"/><Relationship Id="rId10" Type="http://schemas.openxmlformats.org/officeDocument/2006/relationships/image" Target="../media/image2.png"/><Relationship Id="rId4" Type="http://schemas.openxmlformats.org/officeDocument/2006/relationships/tags" Target="../tags/tag348.xml"/><Relationship Id="rId9" Type="http://schemas.openxmlformats.org/officeDocument/2006/relationships/notesSlide" Target="../notesSlides/notesSlide9.xml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3"/>
            <p:custDataLst>
              <p:tags r:id="rId2"/>
            </p:custDataLst>
          </p:nvPr>
        </p:nvSpPr>
        <p:spPr>
          <a:xfrm>
            <a:off x="1730057" y="1988820"/>
            <a:ext cx="5683885" cy="144018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accent1"/>
                </a:solidFill>
              </a:rPr>
              <a:t>风电功率可视化</a:t>
            </a:r>
            <a:br>
              <a:rPr lang="en-US" altLang="zh-CN" sz="3600" dirty="0">
                <a:solidFill>
                  <a:schemeClr val="accent1"/>
                </a:solidFill>
              </a:rPr>
            </a:br>
            <a:r>
              <a:rPr lang="zh-CN" altLang="en-US" sz="3600" dirty="0">
                <a:solidFill>
                  <a:schemeClr val="accent1"/>
                </a:solidFill>
              </a:rPr>
              <a:t>软件开发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4"/>
            <p:custDataLst>
              <p:tags r:id="rId3"/>
            </p:custDataLst>
          </p:nvPr>
        </p:nvSpPr>
        <p:spPr>
          <a:xfrm>
            <a:off x="5652135" y="4725035"/>
            <a:ext cx="2627630" cy="1450340"/>
          </a:xfrm>
        </p:spPr>
        <p:txBody>
          <a:bodyPr>
            <a:normAutofit fontScale="92500"/>
          </a:bodyPr>
          <a:lstStyle/>
          <a:p>
            <a:pPr algn="l"/>
            <a:endParaRPr lang="zh-CN" altLang="en-US" dirty="0">
              <a:solidFill>
                <a:schemeClr val="dk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zh-CN" altLang="en-US" dirty="0">
                <a:solidFill>
                  <a:schemeClr val="dk1">
                    <a:lumMod val="65000"/>
                    <a:lumOff val="35000"/>
                  </a:schemeClr>
                </a:solidFill>
              </a:rPr>
              <a:t>汇报人：曲嘉骏</a:t>
            </a:r>
          </a:p>
          <a:p>
            <a:pPr algn="l"/>
            <a:r>
              <a:rPr dirty="0">
                <a:solidFill>
                  <a:schemeClr val="dk1">
                    <a:lumMod val="65000"/>
                    <a:lumOff val="35000"/>
                  </a:schemeClr>
                </a:solidFill>
                <a:sym typeface="+mn-ea"/>
              </a:rPr>
              <a:t>组名：带我飞</a:t>
            </a:r>
            <a:endParaRPr lang="en-US" dirty="0">
              <a:solidFill>
                <a:schemeClr val="dk1">
                  <a:lumMod val="65000"/>
                  <a:lumOff val="35000"/>
                </a:schemeClr>
              </a:solidFill>
              <a:sym typeface="+mn-ea"/>
            </a:endParaRPr>
          </a:p>
          <a:p>
            <a:pPr algn="l"/>
            <a:r>
              <a:rPr lang="zh-CN" altLang="en-US" dirty="0">
                <a:solidFill>
                  <a:schemeClr val="dk1">
                    <a:lumMod val="65000"/>
                    <a:lumOff val="35000"/>
                  </a:schemeClr>
                </a:solidFill>
              </a:rPr>
              <a:t>董启翰 李俊昊 曲嘉骏 王乐天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356100" y="3789045"/>
            <a:ext cx="3401695" cy="919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932040" y="3760444"/>
            <a:ext cx="230425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结题答辩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66"/>
    </mc:Choice>
    <mc:Fallback xmlns="">
      <p:transition spd="slow" advTm="686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14430" y="1094065"/>
            <a:ext cx="8705888" cy="4687787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27584" y="1962877"/>
            <a:ext cx="4119479" cy="35678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模型训练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—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滑动窗口算法</a:t>
            </a:r>
          </a:p>
        </p:txBody>
      </p:sp>
      <p:sp>
        <p:nvSpPr>
          <p:cNvPr id="4" name="椭圆 3"/>
          <p:cNvSpPr/>
          <p:nvPr>
            <p:custDataLst>
              <p:tags r:id="rId4"/>
            </p:custDataLst>
          </p:nvPr>
        </p:nvSpPr>
        <p:spPr>
          <a:xfrm>
            <a:off x="422240" y="1987875"/>
            <a:ext cx="306788" cy="3067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endParaRPr lang="en-US" altLang="zh-CN" sz="1350" b="1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456300" y="1313550"/>
            <a:ext cx="8228117" cy="530066"/>
          </a:xfrm>
          <a:prstGeom prst="rect">
            <a:avLst/>
          </a:prstGeom>
        </p:spPr>
        <p:txBody>
          <a:bodyPr vert="horz" wrap="square" lIns="68580" tIns="34290" rIns="68580" bIns="342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7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核心算法</a:t>
            </a:r>
            <a:endParaRPr sz="27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5" name="图片 24"/>
          <p:cNvPicPr/>
          <p:nvPr>
            <p:custDataLst>
              <p:tags r:id="rId6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26" name="图片 25"/>
          <p:cNvPicPr/>
          <p:nvPr>
            <p:custDataLst>
              <p:tags r:id="rId7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94270" y="2274882"/>
            <a:ext cx="39627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355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由于风机运行功率变化与时间高度相关，我们采用了</a:t>
            </a:r>
            <a:r>
              <a:rPr lang="zh-CN" altLang="en-US" sz="18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滑动窗口算法</a:t>
            </a: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，将一段时间的数据打包作为单点的训练数据，如此获得的训练模型对时间高度敏感，能有效预测接下来一段时间的运行数据。滑动窗口算法是风电功率预测这样的时间连续性模型不二之选。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    </a:t>
            </a:r>
          </a:p>
        </p:txBody>
      </p:sp>
      <p:pic>
        <p:nvPicPr>
          <p:cNvPr id="5" name="图片 4" descr="window_size">
            <a:extLst>
              <a:ext uri="{FF2B5EF4-FFF2-40B4-BE49-F238E27FC236}">
                <a16:creationId xmlns:a16="http://schemas.microsoft.com/office/drawing/2014/main" id="{EB3697AF-18CA-70D6-FAD8-019448A0A4E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04085" y="1268760"/>
            <a:ext cx="3988807" cy="43245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9598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00"/>
    </mc:Choice>
    <mc:Fallback xmlns="">
      <p:transition spd="slow" advTm="189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14430" y="1094065"/>
            <a:ext cx="8705888" cy="4687787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27584" y="1962877"/>
            <a:ext cx="4119479" cy="35678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模型建立</a:t>
            </a:r>
          </a:p>
        </p:txBody>
      </p:sp>
      <p:sp>
        <p:nvSpPr>
          <p:cNvPr id="4" name="椭圆 3"/>
          <p:cNvSpPr/>
          <p:nvPr>
            <p:custDataLst>
              <p:tags r:id="rId4"/>
            </p:custDataLst>
          </p:nvPr>
        </p:nvSpPr>
        <p:spPr>
          <a:xfrm>
            <a:off x="422240" y="1987875"/>
            <a:ext cx="306788" cy="3067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b="1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456300" y="1313550"/>
            <a:ext cx="8228117" cy="530066"/>
          </a:xfrm>
          <a:prstGeom prst="rect">
            <a:avLst/>
          </a:prstGeom>
        </p:spPr>
        <p:txBody>
          <a:bodyPr vert="horz" wrap="square" lIns="68580" tIns="34290" rIns="68580" bIns="342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7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核心算法</a:t>
            </a:r>
            <a:endParaRPr sz="27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5" name="图片 24"/>
          <p:cNvPicPr/>
          <p:nvPr>
            <p:custDataLst>
              <p:tags r:id="rId6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26" name="图片 25"/>
          <p:cNvPicPr/>
          <p:nvPr>
            <p:custDataLst>
              <p:tags r:id="rId7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94269" y="2274882"/>
            <a:ext cx="810966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355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我们采用了五种常见的机器学习模型</a:t>
            </a:r>
            <a:r>
              <a:rPr lang="en-US" altLang="zh-CN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——</a:t>
            </a: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循环神经网络</a:t>
            </a:r>
            <a:r>
              <a:rPr lang="en-US" altLang="zh-CN" sz="18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RNN</a:t>
            </a: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、多层感知机</a:t>
            </a:r>
            <a:r>
              <a:rPr lang="en-US" altLang="zh-CN" sz="18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MLP</a:t>
            </a: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、长短期记忆神经网络</a:t>
            </a:r>
            <a:r>
              <a:rPr lang="en-US" altLang="zh-CN" sz="18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LSTM</a:t>
            </a: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、门控循环单元网络</a:t>
            </a:r>
            <a:r>
              <a:rPr lang="en-US" altLang="zh-CN" sz="18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GRU</a:t>
            </a: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、卷积神经网络</a:t>
            </a:r>
            <a:r>
              <a:rPr lang="en-US" altLang="zh-CN" sz="18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CNN</a:t>
            </a: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，给予用户多元化选择。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    </a:t>
            </a:r>
          </a:p>
        </p:txBody>
      </p:sp>
      <p:pic>
        <p:nvPicPr>
          <p:cNvPr id="6" name="图片 5" descr="build_model">
            <a:extLst>
              <a:ext uri="{FF2B5EF4-FFF2-40B4-BE49-F238E27FC236}">
                <a16:creationId xmlns:a16="http://schemas.microsoft.com/office/drawing/2014/main" id="{0EF7C473-A129-20A2-0957-957794E540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6173" y="3596953"/>
            <a:ext cx="8043558" cy="28233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0169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00"/>
    </mc:Choice>
    <mc:Fallback xmlns="">
      <p:transition spd="slow" advTm="189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14430" y="1094065"/>
            <a:ext cx="8705888" cy="4687787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27584" y="1962877"/>
            <a:ext cx="4119479" cy="35678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全流程可视化支撑</a:t>
            </a:r>
          </a:p>
        </p:txBody>
      </p:sp>
      <p:sp>
        <p:nvSpPr>
          <p:cNvPr id="4" name="椭圆 3"/>
          <p:cNvSpPr/>
          <p:nvPr>
            <p:custDataLst>
              <p:tags r:id="rId4"/>
            </p:custDataLst>
          </p:nvPr>
        </p:nvSpPr>
        <p:spPr>
          <a:xfrm>
            <a:off x="422240" y="1987875"/>
            <a:ext cx="306788" cy="3067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  <a:endParaRPr lang="en-US" altLang="zh-CN" sz="1350" b="1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456300" y="1313550"/>
            <a:ext cx="8228117" cy="530066"/>
          </a:xfrm>
          <a:prstGeom prst="rect">
            <a:avLst/>
          </a:prstGeom>
        </p:spPr>
        <p:txBody>
          <a:bodyPr vert="horz" wrap="square" lIns="68580" tIns="34290" rIns="68580" bIns="342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7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核心算法</a:t>
            </a:r>
            <a:endParaRPr sz="27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5" name="图片 24"/>
          <p:cNvPicPr/>
          <p:nvPr>
            <p:custDataLst>
              <p:tags r:id="rId6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26" name="图片 25"/>
          <p:cNvPicPr/>
          <p:nvPr>
            <p:custDataLst>
              <p:tags r:id="rId7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94269" y="2274882"/>
            <a:ext cx="8109663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355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我们设置“</a:t>
            </a:r>
            <a:r>
              <a:rPr lang="zh-CN" altLang="en-US" sz="18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数据集</a:t>
            </a: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”、“</a:t>
            </a:r>
            <a:r>
              <a:rPr lang="zh-CN" altLang="en-US" sz="18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模型训练</a:t>
            </a: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”、“</a:t>
            </a:r>
            <a:r>
              <a:rPr lang="zh-CN" altLang="en-US" sz="18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误差分析</a:t>
            </a: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”三个大板块各一张曲线图</a:t>
            </a:r>
            <a:r>
              <a:rPr lang="en-US" altLang="zh-CN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/</a:t>
            </a: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散点图，覆盖风电功率预测全流程。</a:t>
            </a:r>
            <a:endParaRPr lang="zh-CN" altLang="en-US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39DAF3-ABEF-24A8-32FA-DA9786EC6B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1560" y="3213256"/>
            <a:ext cx="2541910" cy="252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53865FA-B24F-B3BF-5837-D2849DDA5B6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53470" y="3209151"/>
            <a:ext cx="2956380" cy="252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0AA6D57-4FA5-6207-660D-969BC871489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26182" y="3205046"/>
            <a:ext cx="2355080" cy="252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0993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00"/>
    </mc:Choice>
    <mc:Fallback xmlns="">
      <p:transition spd="slow" advTm="189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19056" y="1085107"/>
            <a:ext cx="8705888" cy="4687787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27584" y="1962877"/>
            <a:ext cx="4119479" cy="35678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endParaRPr lang="zh-CN" altLang="en-US" sz="15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椭圆 3"/>
          <p:cNvSpPr/>
          <p:nvPr>
            <p:custDataLst>
              <p:tags r:id="rId4"/>
            </p:custDataLst>
          </p:nvPr>
        </p:nvSpPr>
        <p:spPr>
          <a:xfrm>
            <a:off x="422240" y="1987875"/>
            <a:ext cx="306788" cy="3067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sz="1350" b="1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456300" y="1313550"/>
            <a:ext cx="8228117" cy="530066"/>
          </a:xfrm>
          <a:prstGeom prst="rect">
            <a:avLst/>
          </a:prstGeom>
        </p:spPr>
        <p:txBody>
          <a:bodyPr vert="horz" wrap="square" lIns="68580" tIns="34290" rIns="68580" bIns="342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7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运行效果评价</a:t>
            </a:r>
            <a:endParaRPr sz="27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5" name="图片 24"/>
          <p:cNvPicPr/>
          <p:nvPr>
            <p:custDataLst>
              <p:tags r:id="rId6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26" name="图片 25"/>
          <p:cNvPicPr/>
          <p:nvPr>
            <p:custDataLst>
              <p:tags r:id="rId7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3068" y="1889075"/>
            <a:ext cx="78032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355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我们从</a:t>
            </a:r>
            <a:r>
              <a:rPr lang="en-US" altLang="zh-CN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104</a:t>
            </a: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万个数据中选取了十万个数据进行模型训练模型，结果如下：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85C345-B489-6849-4D6A-98E92250619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66308" y="2427689"/>
            <a:ext cx="3666522" cy="309510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5F9FCD11-9833-1292-8786-3D0ACC63A58B}"/>
              </a:ext>
            </a:extLst>
          </p:cNvPr>
          <p:cNvGrpSpPr/>
          <p:nvPr/>
        </p:nvGrpSpPr>
        <p:grpSpPr>
          <a:xfrm>
            <a:off x="4832830" y="2427688"/>
            <a:ext cx="2979530" cy="3095106"/>
            <a:chOff x="12313" y="229243"/>
            <a:chExt cx="3896" cy="4252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F51AD87-E64F-8340-7743-91FDC571E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2316" y="229243"/>
              <a:ext cx="3893" cy="425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0FB6CE5A-5793-069C-8D11-B0F0F2DDB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 r="2584"/>
            <a:stretch>
              <a:fillRect/>
            </a:stretch>
          </p:blipFill>
          <p:spPr>
            <a:xfrm>
              <a:off x="12313" y="231358"/>
              <a:ext cx="2187" cy="2135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</p:pic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86"/>
    </mc:Choice>
    <mc:Fallback xmlns="">
      <p:transition spd="slow" advTm="1658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060065" y="1977390"/>
            <a:ext cx="3144203" cy="991553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 algn="dist"/>
            <a:r>
              <a:rPr lang="zh-CN" altLang="en-US" sz="54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人员分工</a:t>
            </a:r>
            <a:endParaRPr lang="en-US" altLang="zh-CN" sz="5400" dirty="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47495" y="3284855"/>
            <a:ext cx="5674360" cy="25730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 algn="ctr"/>
            <a:endParaRPr lang="zh-CN" altLang="en-US" sz="2400" dirty="0"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43808" y="3604374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利用</a:t>
            </a:r>
            <a:r>
              <a:rPr lang="en-US" altLang="zh-CN" dirty="0"/>
              <a:t>git</a:t>
            </a:r>
            <a:r>
              <a:rPr lang="zh-CN" altLang="en-US" dirty="0"/>
              <a:t>及</a:t>
            </a:r>
            <a:r>
              <a:rPr lang="en-US" altLang="zh-CN" dirty="0" err="1"/>
              <a:t>github</a:t>
            </a:r>
            <a:r>
              <a:rPr lang="zh-CN" altLang="en-US" dirty="0"/>
              <a:t>提高效率，共同协作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56"/>
    </mc:Choice>
    <mc:Fallback xmlns="">
      <p:transition spd="slow" advTm="1085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19056" y="1085107"/>
            <a:ext cx="8705888" cy="4687787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2" name="直接连接符 1"/>
          <p:cNvCxnSpPr/>
          <p:nvPr>
            <p:custDataLst>
              <p:tags r:id="rId3"/>
            </p:custDataLst>
          </p:nvPr>
        </p:nvCxnSpPr>
        <p:spPr>
          <a:xfrm>
            <a:off x="591395" y="3876173"/>
            <a:ext cx="79581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895" y="2430278"/>
            <a:ext cx="0" cy="30637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768710" y="2804889"/>
            <a:ext cx="3505195" cy="10543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1000"/>
              </a:spcBef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数据处理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fontAlgn="auto">
              <a:lnSpc>
                <a:spcPct val="100000"/>
              </a:lnSpc>
              <a:spcBef>
                <a:spcPts val="1000"/>
              </a:spcBef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搭建深度学习模型</a:t>
            </a:r>
          </a:p>
          <a:p>
            <a:pPr fontAlgn="auto">
              <a:lnSpc>
                <a:spcPct val="100000"/>
              </a:lnSpc>
              <a:spcBef>
                <a:spcPts val="1000"/>
              </a:spcBef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fontAlgn="auto">
              <a:lnSpc>
                <a:spcPct val="100000"/>
              </a:lnSpc>
              <a:spcBef>
                <a:spcPts val="1000"/>
              </a:spcBef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fontAlgn="auto">
              <a:lnSpc>
                <a:spcPct val="100000"/>
              </a:lnSpc>
              <a:spcBef>
                <a:spcPts val="1000"/>
              </a:spcBef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776555" y="2294096"/>
            <a:ext cx="3505195" cy="299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曲嘉骏（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30%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）</a:t>
            </a:r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5141549" y="2804889"/>
            <a:ext cx="3505195" cy="10543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1000"/>
              </a:spcBef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软件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UI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设计</a:t>
            </a:r>
          </a:p>
          <a:p>
            <a:pPr fontAlgn="auto">
              <a:lnSpc>
                <a:spcPct val="100000"/>
              </a:lnSpc>
              <a:spcBef>
                <a:spcPts val="1000"/>
              </a:spcBef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图形界面</a:t>
            </a:r>
          </a:p>
        </p:txBody>
      </p: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5179219" y="2294096"/>
            <a:ext cx="3505195" cy="299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李俊昊（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30%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）</a:t>
            </a:r>
          </a:p>
        </p:txBody>
      </p:sp>
      <p:sp>
        <p:nvSpPr>
          <p:cNvPr id="10" name="文本框 9"/>
          <p:cNvSpPr txBox="1"/>
          <p:nvPr>
            <p:custDataLst>
              <p:tags r:id="rId9"/>
            </p:custDataLst>
          </p:nvPr>
        </p:nvSpPr>
        <p:spPr>
          <a:xfrm>
            <a:off x="768709" y="4628578"/>
            <a:ext cx="3505195" cy="10543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1000"/>
              </a:spcBef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模型测试</a:t>
            </a:r>
          </a:p>
          <a:p>
            <a:pPr fontAlgn="auto">
              <a:lnSpc>
                <a:spcPct val="100000"/>
              </a:lnSpc>
              <a:spcBef>
                <a:spcPts val="1000"/>
              </a:spcBef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提高预测精度</a:t>
            </a:r>
          </a:p>
        </p:txBody>
      </p:sp>
      <p:sp>
        <p:nvSpPr>
          <p:cNvPr id="11" name="文本框 10"/>
          <p:cNvSpPr txBox="1"/>
          <p:nvPr>
            <p:custDataLst>
              <p:tags r:id="rId10"/>
            </p:custDataLst>
          </p:nvPr>
        </p:nvSpPr>
        <p:spPr>
          <a:xfrm>
            <a:off x="776555" y="4151471"/>
            <a:ext cx="3505195" cy="299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董启翰（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20%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）</a:t>
            </a:r>
          </a:p>
        </p:txBody>
      </p:sp>
      <p:sp>
        <p:nvSpPr>
          <p:cNvPr id="12" name="椭圆 11"/>
          <p:cNvSpPr/>
          <p:nvPr>
            <p:custDataLst>
              <p:tags r:id="rId11"/>
            </p:custDataLst>
          </p:nvPr>
        </p:nvSpPr>
        <p:spPr>
          <a:xfrm>
            <a:off x="456515" y="4161473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sz="13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12"/>
            </p:custDataLst>
          </p:nvPr>
        </p:nvSpPr>
        <p:spPr>
          <a:xfrm>
            <a:off x="5179218" y="4625738"/>
            <a:ext cx="3505195" cy="10543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1000"/>
              </a:spcBef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收集数据</a:t>
            </a:r>
          </a:p>
          <a:p>
            <a:pPr fontAlgn="auto">
              <a:lnSpc>
                <a:spcPct val="100000"/>
              </a:lnSpc>
              <a:spcBef>
                <a:spcPts val="1000"/>
              </a:spcBef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制作答辩内容</a:t>
            </a:r>
          </a:p>
          <a:p>
            <a:pPr fontAlgn="auto">
              <a:lnSpc>
                <a:spcPct val="100000"/>
              </a:lnSpc>
              <a:spcBef>
                <a:spcPts val="1000"/>
              </a:spcBef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13"/>
            </p:custDataLst>
          </p:nvPr>
        </p:nvSpPr>
        <p:spPr>
          <a:xfrm>
            <a:off x="5179219" y="4151471"/>
            <a:ext cx="3505195" cy="299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王乐天（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20%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）</a:t>
            </a:r>
          </a:p>
        </p:txBody>
      </p:sp>
      <p:sp>
        <p:nvSpPr>
          <p:cNvPr id="15" name="椭圆 14"/>
          <p:cNvSpPr/>
          <p:nvPr>
            <p:custDataLst>
              <p:tags r:id="rId14"/>
            </p:custDataLst>
          </p:nvPr>
        </p:nvSpPr>
        <p:spPr>
          <a:xfrm>
            <a:off x="4859179" y="4161473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sz="13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椭圆 19"/>
          <p:cNvSpPr/>
          <p:nvPr>
            <p:custDataLst>
              <p:tags r:id="rId15"/>
            </p:custDataLst>
          </p:nvPr>
        </p:nvSpPr>
        <p:spPr>
          <a:xfrm>
            <a:off x="456515" y="2294096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sz="13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椭圆 20"/>
          <p:cNvSpPr/>
          <p:nvPr>
            <p:custDataLst>
              <p:tags r:id="rId16"/>
            </p:custDataLst>
          </p:nvPr>
        </p:nvSpPr>
        <p:spPr>
          <a:xfrm>
            <a:off x="4859179" y="2294096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sz="13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>
            <p:custDataLst>
              <p:tags r:id="rId17"/>
            </p:custDataLst>
          </p:nvPr>
        </p:nvSpPr>
        <p:spPr>
          <a:xfrm>
            <a:off x="456300" y="1313550"/>
            <a:ext cx="8228117" cy="530066"/>
          </a:xfrm>
          <a:prstGeom prst="rect">
            <a:avLst/>
          </a:prstGeom>
        </p:spPr>
        <p:txBody>
          <a:bodyPr vert="horz" wrap="square" lIns="68580" tIns="34290" rIns="68580" bIns="342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项目</a:t>
            </a:r>
            <a:r>
              <a:rPr lang="zh-CN" altLang="en-US" sz="2700" dirty="0">
                <a:latin typeface="Arial" panose="020B0604020202020204" pitchFamily="34" charset="0"/>
                <a:sym typeface="Arial" panose="020B0604020202020204" pitchFamily="34" charset="0"/>
              </a:rPr>
              <a:t>分工</a:t>
            </a:r>
            <a:endParaRPr lang="zh-CN" altLang="en-US" sz="27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5" name="图片 24"/>
          <p:cNvPicPr/>
          <p:nvPr>
            <p:custDataLst>
              <p:tags r:id="rId18"/>
            </p:custDataLst>
          </p:nvPr>
        </p:nvPicPr>
        <p:blipFill>
          <a:blip r:embed="rId22" r:link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26" name="图片 25"/>
          <p:cNvPicPr/>
          <p:nvPr>
            <p:custDataLst>
              <p:tags r:id="rId19"/>
            </p:custDataLst>
          </p:nvPr>
        </p:nvPicPr>
        <p:blipFill>
          <a:blip r:embed="rId24" r:link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21"/>
    </mc:Choice>
    <mc:Fallback xmlns="">
      <p:transition spd="slow" advTm="1052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060065" y="1977390"/>
            <a:ext cx="3144203" cy="991553"/>
          </a:xfrm>
          <a:prstGeom prst="rect">
            <a:avLst/>
          </a:prstGeom>
          <a:noFill/>
        </p:spPr>
        <p:txBody>
          <a:bodyPr wrap="square" bIns="0" rtlCol="0" anchor="b" anchorCtr="0">
            <a:normAutofit fontScale="67500" lnSpcReduction="20000"/>
          </a:bodyPr>
          <a:lstStyle/>
          <a:p>
            <a:pPr algn="dist"/>
            <a:r>
              <a:rPr lang="zh-CN" altLang="en-US" sz="54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工程训练营总结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47664" y="3284984"/>
            <a:ext cx="5674360" cy="25730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 algn="ctr"/>
            <a:endParaRPr lang="zh-CN" altLang="en-US" sz="2400" dirty="0"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07904" y="386104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What’s more…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17"/>
    </mc:Choice>
    <mc:Fallback xmlns="">
      <p:transition spd="slow" advTm="9517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19056" y="1085107"/>
            <a:ext cx="8705888" cy="4687787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27584" y="1962877"/>
            <a:ext cx="4119479" cy="35678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endParaRPr lang="zh-CN" altLang="en-US" sz="15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椭圆 3"/>
          <p:cNvSpPr/>
          <p:nvPr>
            <p:custDataLst>
              <p:tags r:id="rId4"/>
            </p:custDataLst>
          </p:nvPr>
        </p:nvSpPr>
        <p:spPr>
          <a:xfrm>
            <a:off x="422240" y="1987875"/>
            <a:ext cx="306788" cy="3067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sz="1350" b="1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456300" y="1313550"/>
            <a:ext cx="8228117" cy="530066"/>
          </a:xfrm>
          <a:prstGeom prst="rect">
            <a:avLst/>
          </a:prstGeom>
        </p:spPr>
        <p:txBody>
          <a:bodyPr vert="horz" wrap="square" lIns="68580" tIns="34290" rIns="68580" bIns="342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7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后续设想</a:t>
            </a:r>
            <a:endParaRPr sz="27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5" name="图片 24"/>
          <p:cNvPicPr/>
          <p:nvPr>
            <p:custDataLst>
              <p:tags r:id="rId6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26" name="图片 25"/>
          <p:cNvPicPr/>
          <p:nvPr>
            <p:custDataLst>
              <p:tags r:id="rId7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4522" y="2458871"/>
            <a:ext cx="694783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收集时间范围更广的数据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融合现有模型，提升模型性能，建立预测模型，实现预测功能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优化界面，提高可用性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1" name="图形 10" descr="飞机 纯色填充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156176" y="3927155"/>
            <a:ext cx="1080119" cy="108011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90"/>
    </mc:Choice>
    <mc:Fallback xmlns="">
      <p:transition spd="slow" advTm="3389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0" y="857250"/>
            <a:ext cx="9144000" cy="199825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/>
          <p:nvPr>
            <p:custDataLst>
              <p:tags r:id="rId3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4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 rotWithShape="1">
          <a:blip r:embed="rId13"/>
          <a:srcRect/>
          <a:stretch>
            <a:fillRect/>
          </a:stretch>
        </p:blipFill>
        <p:spPr>
          <a:xfrm>
            <a:off x="459580" y="2013716"/>
            <a:ext cx="8224836" cy="3530734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456300" y="1313550"/>
            <a:ext cx="8228117" cy="530066"/>
          </a:xfrm>
          <a:prstGeom prst="rect">
            <a:avLst/>
          </a:prstGeom>
        </p:spPr>
        <p:txBody>
          <a:bodyPr vert="horz" wrap="square" lIns="67627" tIns="35242" rIns="67627" bIns="35242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7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谢谢大家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3"/>
    </mc:Choice>
    <mc:Fallback xmlns="">
      <p:transition spd="slow" advTm="300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231779" y="4001374"/>
            <a:ext cx="2596039" cy="297180"/>
          </a:xfrm>
          <a:prstGeom prst="rect">
            <a:avLst/>
          </a:prstGeom>
          <a:noFill/>
        </p:spPr>
        <p:txBody>
          <a:bodyPr wrap="square" lIns="68580" tIns="34290" rIns="68580" bIns="0" anchor="b" anchorCtr="0">
            <a:normAutofit/>
          </a:bodyPr>
          <a:lstStyle/>
          <a:p>
            <a:pPr lvl="0" algn="l">
              <a:buClrTx/>
              <a:buSzTx/>
              <a:buFontTx/>
            </a:pPr>
            <a:endParaRPr lang="zh-CN" altLang="en-US" sz="1500" b="1" spc="2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菱形 6"/>
          <p:cNvSpPr/>
          <p:nvPr>
            <p:custDataLst>
              <p:tags r:id="rId3"/>
            </p:custDataLst>
          </p:nvPr>
        </p:nvSpPr>
        <p:spPr>
          <a:xfrm>
            <a:off x="721995" y="3333036"/>
            <a:ext cx="381000" cy="381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7500" tIns="35100" rIns="67500" bIns="35100" anchor="ctr" anchorCtr="0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1253966" y="3377486"/>
            <a:ext cx="2594134" cy="297180"/>
          </a:xfrm>
          <a:prstGeom prst="rect">
            <a:avLst/>
          </a:prstGeom>
          <a:noFill/>
        </p:spPr>
        <p:txBody>
          <a:bodyPr wrap="square" lIns="68580" tIns="34290" rIns="68580" bIns="0" anchor="b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1500" b="1" spc="200" dirty="0">
                <a:solidFill>
                  <a:schemeClr val="dk1">
                    <a:lumMod val="85000"/>
                    <a:lumOff val="1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技术路线</a:t>
            </a:r>
          </a:p>
        </p:txBody>
      </p:sp>
      <p:sp>
        <p:nvSpPr>
          <p:cNvPr id="10" name="菱形 9"/>
          <p:cNvSpPr/>
          <p:nvPr>
            <p:custDataLst>
              <p:tags r:id="rId5"/>
            </p:custDataLst>
          </p:nvPr>
        </p:nvSpPr>
        <p:spPr>
          <a:xfrm>
            <a:off x="726281" y="2709149"/>
            <a:ext cx="381000" cy="381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7500" tIns="35100" rIns="67500" bIns="35100" anchor="ctr" anchorCtr="0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1250156" y="2753599"/>
            <a:ext cx="2596039" cy="297180"/>
          </a:xfrm>
          <a:prstGeom prst="rect">
            <a:avLst/>
          </a:prstGeom>
          <a:noFill/>
        </p:spPr>
        <p:txBody>
          <a:bodyPr wrap="square" lIns="68580" tIns="34290" rIns="68580" bIns="0" anchor="b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1500" b="1" spc="200" dirty="0">
                <a:solidFill>
                  <a:schemeClr val="dk1">
                    <a:lumMod val="85000"/>
                    <a:lumOff val="1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设计方案</a:t>
            </a:r>
          </a:p>
        </p:txBody>
      </p:sp>
      <p:sp>
        <p:nvSpPr>
          <p:cNvPr id="13" name="菱形 12"/>
          <p:cNvSpPr/>
          <p:nvPr>
            <p:custDataLst>
              <p:tags r:id="rId7"/>
            </p:custDataLst>
          </p:nvPr>
        </p:nvSpPr>
        <p:spPr>
          <a:xfrm>
            <a:off x="726281" y="2084785"/>
            <a:ext cx="381000" cy="381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7500" tIns="35100" rIns="67500" bIns="35100" anchor="ctr" anchorCtr="0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1250633" y="2129235"/>
            <a:ext cx="2595086" cy="297180"/>
          </a:xfrm>
          <a:prstGeom prst="rect">
            <a:avLst/>
          </a:prstGeom>
          <a:noFill/>
        </p:spPr>
        <p:txBody>
          <a:bodyPr wrap="square" lIns="68580" tIns="34290" rIns="68580" bIns="0" anchor="b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1500" b="1" spc="200" dirty="0">
                <a:solidFill>
                  <a:schemeClr val="dk1">
                    <a:lumMod val="85000"/>
                    <a:lumOff val="1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选题意义</a:t>
            </a:r>
          </a:p>
        </p:txBody>
      </p:sp>
      <p:sp>
        <p:nvSpPr>
          <p:cNvPr id="16" name="菱形 15"/>
          <p:cNvSpPr/>
          <p:nvPr>
            <p:custDataLst>
              <p:tags r:id="rId9"/>
            </p:custDataLst>
          </p:nvPr>
        </p:nvSpPr>
        <p:spPr>
          <a:xfrm>
            <a:off x="721995" y="3970498"/>
            <a:ext cx="381000" cy="381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7500" tIns="35100" rIns="67500" bIns="35100" anchor="ctr" anchorCtr="0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0"/>
            </p:custDataLst>
          </p:nvPr>
        </p:nvSpPr>
        <p:spPr>
          <a:xfrm>
            <a:off x="1249680" y="3960499"/>
            <a:ext cx="2596039" cy="297180"/>
          </a:xfrm>
          <a:prstGeom prst="rect">
            <a:avLst/>
          </a:prstGeom>
          <a:noFill/>
        </p:spPr>
        <p:txBody>
          <a:bodyPr wrap="square" lIns="68580" tIns="34290" rIns="68580" bIns="0" anchor="b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1500" b="1" spc="2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人员分工</a:t>
            </a:r>
          </a:p>
        </p:txBody>
      </p:sp>
      <p:sp>
        <p:nvSpPr>
          <p:cNvPr id="25" name="文本框 24"/>
          <p:cNvSpPr txBox="1"/>
          <p:nvPr>
            <p:custDataLst>
              <p:tags r:id="rId11"/>
            </p:custDataLst>
          </p:nvPr>
        </p:nvSpPr>
        <p:spPr>
          <a:xfrm>
            <a:off x="1250633" y="1171337"/>
            <a:ext cx="1300163" cy="576263"/>
          </a:xfrm>
          <a:prstGeom prst="rect">
            <a:avLst/>
          </a:prstGeom>
          <a:noFill/>
        </p:spPr>
        <p:txBody>
          <a:bodyPr wrap="square" lIns="68580" tIns="34290" rIns="68580" bIns="0" rtlCol="0" anchor="b" anchorCtr="0">
            <a:normAutofit fontScale="97500"/>
          </a:bodyPr>
          <a:lstStyle>
            <a:defPPr>
              <a:defRPr lang="zh-CN"/>
            </a:defPPr>
            <a:lvl1pPr>
              <a:defRPr sz="4800" b="1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sz="3600" b="0">
                <a:solidFill>
                  <a:schemeClr val="dk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27" name="矩形 26"/>
          <p:cNvSpPr/>
          <p:nvPr>
            <p:custDataLst>
              <p:tags r:id="rId12"/>
            </p:custDataLst>
          </p:nvPr>
        </p:nvSpPr>
        <p:spPr>
          <a:xfrm>
            <a:off x="795155" y="4629038"/>
            <a:ext cx="234680" cy="276999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3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28" name="矩形 27"/>
          <p:cNvSpPr/>
          <p:nvPr>
            <p:custDataLst>
              <p:tags r:id="rId13"/>
            </p:custDataLst>
          </p:nvPr>
        </p:nvSpPr>
        <p:spPr>
          <a:xfrm>
            <a:off x="795155" y="4008924"/>
            <a:ext cx="234680" cy="276999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3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29" name="矩形 28"/>
          <p:cNvSpPr/>
          <p:nvPr>
            <p:custDataLst>
              <p:tags r:id="rId14"/>
            </p:custDataLst>
          </p:nvPr>
        </p:nvSpPr>
        <p:spPr>
          <a:xfrm>
            <a:off x="795155" y="3385037"/>
            <a:ext cx="234680" cy="276999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3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30" name="矩形 29"/>
          <p:cNvSpPr/>
          <p:nvPr>
            <p:custDataLst>
              <p:tags r:id="rId15"/>
            </p:custDataLst>
          </p:nvPr>
        </p:nvSpPr>
        <p:spPr>
          <a:xfrm>
            <a:off x="799442" y="2761149"/>
            <a:ext cx="234680" cy="276999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3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31" name="矩形 30"/>
          <p:cNvSpPr/>
          <p:nvPr>
            <p:custDataLst>
              <p:tags r:id="rId16"/>
            </p:custDataLst>
          </p:nvPr>
        </p:nvSpPr>
        <p:spPr>
          <a:xfrm>
            <a:off x="799442" y="2136785"/>
            <a:ext cx="234680" cy="276999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3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2" name="菱形 1"/>
          <p:cNvSpPr/>
          <p:nvPr>
            <p:custDataLst>
              <p:tags r:id="rId17"/>
            </p:custDataLst>
          </p:nvPr>
        </p:nvSpPr>
        <p:spPr>
          <a:xfrm>
            <a:off x="721995" y="4570803"/>
            <a:ext cx="381000" cy="381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7500" tIns="35100" rIns="67500" bIns="3510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5" name="矩形 4"/>
          <p:cNvSpPr/>
          <p:nvPr>
            <p:custDataLst>
              <p:tags r:id="rId18"/>
            </p:custDataLst>
          </p:nvPr>
        </p:nvSpPr>
        <p:spPr>
          <a:xfrm>
            <a:off x="795155" y="5244126"/>
            <a:ext cx="234680" cy="276999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350" b="1" dirty="0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6</a:t>
            </a:r>
            <a:endParaRPr lang="en-US" altLang="zh-CN" sz="13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19"/>
            </p:custDataLst>
          </p:nvPr>
        </p:nvSpPr>
        <p:spPr>
          <a:xfrm>
            <a:off x="1267430" y="4570803"/>
            <a:ext cx="2596039" cy="297180"/>
          </a:xfrm>
          <a:prstGeom prst="rect">
            <a:avLst/>
          </a:prstGeom>
          <a:noFill/>
        </p:spPr>
        <p:txBody>
          <a:bodyPr wrap="square" lIns="68580" tIns="34290" rIns="68580" bIns="0" anchor="b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1500" b="1" spc="200" dirty="0">
                <a:solidFill>
                  <a:schemeClr val="dk1">
                    <a:lumMod val="85000"/>
                    <a:lumOff val="1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工程训练营总结</a:t>
            </a:r>
          </a:p>
        </p:txBody>
      </p:sp>
      <p:pic>
        <p:nvPicPr>
          <p:cNvPr id="15" name="图形 14" descr="书籍 纯色填充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732240" y="3086974"/>
            <a:ext cx="914400" cy="914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66"/>
    </mc:Choice>
    <mc:Fallback xmlns="">
      <p:transition spd="slow" advTm="926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060065" y="1977390"/>
            <a:ext cx="3144203" cy="991553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 algn="dist"/>
            <a:r>
              <a:rPr lang="zh-CN" altLang="en-US" sz="54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选题意义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34820" y="3501008"/>
            <a:ext cx="5674360" cy="12884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 algn="ctr"/>
            <a:r>
              <a:rPr lang="zh-CN" altLang="en-US" sz="2400" dirty="0"/>
              <a:t>“基于人工智能的风电功率预测”</a:t>
            </a:r>
            <a:endParaRPr lang="en-US" altLang="zh-CN" sz="2400" dirty="0"/>
          </a:p>
          <a:p>
            <a:pPr indent="457200" algn="ctr"/>
            <a:r>
              <a:rPr lang="zh-CN" altLang="en-US" sz="2400" dirty="0"/>
              <a:t>大创项目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5"/>
    </mc:Choice>
    <mc:Fallback xmlns="">
      <p:transition spd="slow" advTm="1500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19056" y="1085107"/>
            <a:ext cx="8705888" cy="4687787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776816" y="2632710"/>
            <a:ext cx="3453289" cy="2912216"/>
          </a:xfrm>
          <a:prstGeom prst="rect">
            <a:avLst/>
          </a:prstGeom>
          <a:noFill/>
        </p:spPr>
        <p:txBody>
          <a:bodyPr wrap="square" rtlCol="0">
            <a:normAutofit fontScale="6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fontAlgn="auto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风电为代表的新能源发电的占比高 </a:t>
            </a:r>
          </a:p>
          <a:p>
            <a:pPr marL="171450" indent="-171450" fontAlgn="auto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风电具有明显的随机性、波动性以及间歇性的特征，电力系统运行不确定性增加 </a:t>
            </a:r>
          </a:p>
          <a:p>
            <a:pPr marL="171450" indent="-171450" fontAlgn="auto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风机并网后电网安全运行与新能源高效消纳矛盾日益突出</a:t>
            </a:r>
            <a:endParaRPr lang="zh-CN" altLang="en-US" sz="1200" spc="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171450" indent="-171450" fontAlgn="auto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823102" y="2167412"/>
            <a:ext cx="3453289" cy="299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风电相关特性</a:t>
            </a:r>
          </a:p>
        </p:txBody>
      </p:sp>
      <p:sp>
        <p:nvSpPr>
          <p:cNvPr id="4" name="椭圆 3"/>
          <p:cNvSpPr/>
          <p:nvPr>
            <p:custDataLst>
              <p:tags r:id="rId5"/>
            </p:custDataLst>
          </p:nvPr>
        </p:nvSpPr>
        <p:spPr>
          <a:xfrm>
            <a:off x="526588" y="2258377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b="1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cxnSp>
        <p:nvCxnSpPr>
          <p:cNvPr id="5" name="直接连接符 4"/>
          <p:cNvCxnSpPr/>
          <p:nvPr>
            <p:custDataLst>
              <p:tags r:id="rId6"/>
            </p:custDataLst>
          </p:nvPr>
        </p:nvCxnSpPr>
        <p:spPr>
          <a:xfrm>
            <a:off x="4576763" y="2386965"/>
            <a:ext cx="0" cy="30637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5231072" y="2632711"/>
            <a:ext cx="3453289" cy="2911740"/>
          </a:xfrm>
          <a:prstGeom prst="rect">
            <a:avLst/>
          </a:prstGeom>
          <a:noFill/>
        </p:spPr>
        <p:txBody>
          <a:bodyPr wrap="square" rtlCol="0">
            <a:normAutofit fontScale="60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 fontAlgn="auto">
              <a:lnSpc>
                <a:spcPct val="15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有效解决风电波动性带来的运营和稳定性难题</a:t>
            </a:r>
          </a:p>
          <a:p>
            <a:pPr marL="171450" indent="-171450" algn="l" fontAlgn="auto">
              <a:lnSpc>
                <a:spcPct val="15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协助电力系统实现智能调度，保障电网平稳运行</a:t>
            </a:r>
          </a:p>
          <a:p>
            <a:pPr marL="171450" indent="-171450" algn="l" fontAlgn="auto">
              <a:lnSpc>
                <a:spcPct val="15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对于减少温室气体排放、推动能源可持续发展具有积极影响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5257691" y="2167413"/>
            <a:ext cx="3453289" cy="299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风电功率预测</a:t>
            </a:r>
          </a:p>
        </p:txBody>
      </p:sp>
      <p:sp>
        <p:nvSpPr>
          <p:cNvPr id="8" name="椭圆 7"/>
          <p:cNvSpPr/>
          <p:nvPr>
            <p:custDataLst>
              <p:tags r:id="rId9"/>
            </p:custDataLst>
          </p:nvPr>
        </p:nvSpPr>
        <p:spPr>
          <a:xfrm>
            <a:off x="4911032" y="2258377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9" name="文本框 8"/>
          <p:cNvSpPr txBox="1"/>
          <p:nvPr>
            <p:custDataLst>
              <p:tags r:id="rId10"/>
            </p:custDataLst>
          </p:nvPr>
        </p:nvSpPr>
        <p:spPr>
          <a:xfrm>
            <a:off x="456300" y="1313550"/>
            <a:ext cx="8228117" cy="530066"/>
          </a:xfrm>
          <a:prstGeom prst="rect">
            <a:avLst/>
          </a:prstGeom>
        </p:spPr>
        <p:txBody>
          <a:bodyPr vert="horz" wrap="square" lIns="68580" tIns="34290" rIns="68580" bIns="342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7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选题意义</a:t>
            </a:r>
          </a:p>
          <a:p>
            <a:endParaRPr lang="zh-CN" altLang="en-US" sz="27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5" name="图片 24"/>
          <p:cNvPicPr/>
          <p:nvPr>
            <p:custDataLst>
              <p:tags r:id="rId11"/>
            </p:custDataLst>
          </p:nvPr>
        </p:nvPicPr>
        <p:blipFill>
          <a:blip r:embed="rId15" r:link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26" name="图片 25"/>
          <p:cNvPicPr/>
          <p:nvPr>
            <p:custDataLst>
              <p:tags r:id="rId12"/>
            </p:custDataLst>
          </p:nvPr>
        </p:nvPicPr>
        <p:blipFill>
          <a:blip r:embed="rId17" r:link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203848" y="688341"/>
            <a:ext cx="4392488" cy="1084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7" name="图形 16" descr="灯泡和齿轮 纯色填充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242850" y="797771"/>
            <a:ext cx="914400" cy="914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00"/>
    </mc:Choice>
    <mc:Fallback xmlns="">
      <p:transition spd="slow" advTm="188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088259" y="2204864"/>
            <a:ext cx="5088131" cy="991553"/>
          </a:xfrm>
          <a:prstGeom prst="rect">
            <a:avLst/>
          </a:prstGeom>
          <a:noFill/>
        </p:spPr>
        <p:txBody>
          <a:bodyPr wrap="square" bIns="0" rtlCol="0" anchor="b" anchorCtr="0">
            <a:noAutofit/>
          </a:bodyPr>
          <a:lstStyle/>
          <a:p>
            <a:pPr algn="ctr"/>
            <a:r>
              <a:rPr lang="zh-CN" altLang="en-US" sz="54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设计方案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95145" y="3284855"/>
            <a:ext cx="5674360" cy="12884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endParaRPr sz="2400" dirty="0"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79912" y="384461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可视化</a:t>
            </a:r>
            <a:r>
              <a:rPr lang="en-US" altLang="zh-CN" dirty="0"/>
              <a:t>+</a:t>
            </a:r>
            <a:r>
              <a:rPr lang="zh-CN" altLang="en-US" dirty="0"/>
              <a:t>预测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13"/>
    </mc:Choice>
    <mc:Fallback xmlns="">
      <p:transition spd="slow" advTm="861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35344" y="817429"/>
            <a:ext cx="8705888" cy="4125428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/>
          <p:nvPr>
            <p:custDataLst>
              <p:tags r:id="rId3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4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2" name="文本占位符 3"/>
          <p:cNvSpPr txBox="1"/>
          <p:nvPr>
            <p:custDataLst>
              <p:tags r:id="rId5"/>
            </p:custDataLst>
          </p:nvPr>
        </p:nvSpPr>
        <p:spPr>
          <a:xfrm>
            <a:off x="454402" y="1982296"/>
            <a:ext cx="7934021" cy="3562154"/>
          </a:xfrm>
          <a:prstGeom prst="rect">
            <a:avLst/>
          </a:prstGeom>
        </p:spPr>
        <p:txBody>
          <a:bodyPr wrap="square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266700" algn="just">
              <a:spcBef>
                <a:spcPts val="0"/>
              </a:spcBef>
              <a:spcAft>
                <a:spcPts val="0"/>
              </a:spcAft>
            </a:pPr>
            <a:endParaRPr lang="zh-CN" altLang="en-US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占位符 5"/>
          <p:cNvSpPr txBox="1"/>
          <p:nvPr>
            <p:custDataLst>
              <p:tags r:id="rId6"/>
            </p:custDataLst>
          </p:nvPr>
        </p:nvSpPr>
        <p:spPr>
          <a:xfrm>
            <a:off x="4809173" y="1982296"/>
            <a:ext cx="3880426" cy="3562154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SzTx/>
              <a:buFont typeface="Wingdings" panose="05000000000000000000" charset="0"/>
              <a:buChar char=""/>
            </a:pPr>
            <a:endParaRPr lang="zh-CN" altLang="en-US" sz="14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456300" y="1313550"/>
            <a:ext cx="8228117" cy="530066"/>
          </a:xfrm>
          <a:prstGeom prst="rect">
            <a:avLst/>
          </a:prstGeom>
        </p:spPr>
        <p:txBody>
          <a:bodyPr vert="horz" wrap="square" lIns="67627" tIns="35242" rIns="67627" bIns="35242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7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设计方案</a:t>
            </a:r>
            <a:endParaRPr lang="zh-CN" altLang="en-US" sz="27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ADC23C7-773C-D3E2-4BA6-23B8B314CA1B}"/>
              </a:ext>
            </a:extLst>
          </p:cNvPr>
          <p:cNvSpPr txBox="1"/>
          <p:nvPr/>
        </p:nvSpPr>
        <p:spPr>
          <a:xfrm>
            <a:off x="395536" y="1982296"/>
            <a:ext cx="8352928" cy="367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8FCD58-7B08-51F8-F781-F45AED13B994}"/>
              </a:ext>
            </a:extLst>
          </p:cNvPr>
          <p:cNvSpPr txBox="1"/>
          <p:nvPr/>
        </p:nvSpPr>
        <p:spPr>
          <a:xfrm>
            <a:off x="1043608" y="1952633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通过多因素影响分析和多技术比较，我们确定以</a:t>
            </a:r>
            <a:r>
              <a:rPr lang="en-US" altLang="zh-CN" dirty="0">
                <a:solidFill>
                  <a:schemeClr val="accent1"/>
                </a:solidFill>
              </a:rPr>
              <a:t>python</a:t>
            </a:r>
            <a:r>
              <a:rPr lang="zh-CN" altLang="en-US" dirty="0"/>
              <a:t>为开发语言，以</a:t>
            </a:r>
            <a:r>
              <a:rPr lang="en-US" altLang="zh-CN" dirty="0">
                <a:solidFill>
                  <a:schemeClr val="accent1"/>
                </a:solidFill>
              </a:rPr>
              <a:t>Qt Designer</a:t>
            </a:r>
            <a:r>
              <a:rPr lang="zh-CN" altLang="en-US" dirty="0"/>
              <a:t>为开发工具，以</a:t>
            </a:r>
            <a:r>
              <a:rPr lang="en-US" altLang="zh-CN" dirty="0">
                <a:solidFill>
                  <a:schemeClr val="accent1"/>
                </a:solidFill>
              </a:rPr>
              <a:t>csv</a:t>
            </a:r>
            <a:r>
              <a:rPr lang="zh-CN" altLang="en-US" dirty="0"/>
              <a:t>为数据输入格式。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32C68E03-A53A-55E1-DAD1-330969617B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44" y="2543933"/>
            <a:ext cx="8705887" cy="412542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88"/>
    </mc:Choice>
    <mc:Fallback xmlns="">
      <p:transition spd="slow" advTm="3658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060065" y="1977390"/>
            <a:ext cx="3144203" cy="991553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 algn="dist"/>
            <a:r>
              <a:rPr lang="zh-CN" altLang="en-US" sz="54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技术路线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31840" y="3789040"/>
            <a:ext cx="5674360" cy="25730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r>
              <a:rPr lang="zh-CN" altLang="en-US" sz="2400" dirty="0">
                <a:sym typeface="Arial" panose="020B0604020202020204" pitchFamily="34" charset="0"/>
              </a:rPr>
              <a:t>集聚多种功能</a:t>
            </a:r>
            <a:endParaRPr lang="en-US" altLang="zh-CN" sz="2400" dirty="0">
              <a:sym typeface="Arial" panose="020B0604020202020204" pitchFamily="34" charset="0"/>
            </a:endParaRPr>
          </a:p>
          <a:p>
            <a:pPr indent="457200"/>
            <a:r>
              <a:rPr lang="zh-CN" altLang="en-US" sz="2400" dirty="0">
                <a:sym typeface="Arial" panose="020B0604020202020204" pitchFamily="34" charset="0"/>
              </a:rPr>
              <a:t>优化核心算法</a:t>
            </a:r>
            <a:endParaRPr lang="en-US" altLang="zh-CN" sz="2400" dirty="0">
              <a:sym typeface="Arial" panose="020B0604020202020204" pitchFamily="34" charset="0"/>
            </a:endParaRPr>
          </a:p>
          <a:p>
            <a:pPr indent="457200"/>
            <a:r>
              <a:rPr lang="zh-CN" altLang="en-US" sz="2400" dirty="0">
                <a:sym typeface="Arial" panose="020B0604020202020204" pitchFamily="34" charset="0"/>
              </a:rPr>
              <a:t>评估运行效果</a:t>
            </a:r>
            <a:endParaRPr sz="2400" dirty="0"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87"/>
    </mc:Choice>
    <mc:Fallback xmlns="">
      <p:transition spd="slow" advTm="808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/>
          <p:nvPr>
            <p:custDataLst>
              <p:tags r:id="rId2"/>
            </p:custDataLst>
          </p:nvPr>
        </p:nvPicPr>
        <p:blipFill>
          <a:blip r:embed="rId25" r:link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27" name="图片 26"/>
          <p:cNvPicPr/>
          <p:nvPr>
            <p:custDataLst>
              <p:tags r:id="rId3"/>
            </p:custDataLst>
          </p:nvPr>
        </p:nvPicPr>
        <p:blipFill>
          <a:blip r:embed="rId27" r:link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814566" y="1493785"/>
            <a:ext cx="2103503" cy="868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norm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21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功能设计</a:t>
            </a:r>
          </a:p>
        </p:txBody>
      </p:sp>
      <p:cxnSp>
        <p:nvCxnSpPr>
          <p:cNvPr id="4" name="直接连接符 3"/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3110146" y="1564231"/>
            <a:ext cx="8008" cy="44570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1078110" y="2170124"/>
            <a:ext cx="2032440" cy="5322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30000"/>
              </a:lnSpc>
            </a:pPr>
            <a:endParaRPr lang="zh-CN" altLang="en-US" sz="10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971600" y="2091515"/>
            <a:ext cx="2230791" cy="64971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normAutofit fontScale="97500"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500" b="1" spc="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数据读取与筛除</a:t>
            </a:r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3310231" y="1956138"/>
            <a:ext cx="4679936" cy="100057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noAutofit/>
          </a:bodyPr>
          <a:lstStyle/>
          <a:p>
            <a:pPr marL="0" marR="0" indent="355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支持</a:t>
            </a:r>
            <a:r>
              <a:rPr lang="zh-CN" altLang="en-US" sz="14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普通运行数据、风机额定数据、直接训练数据</a:t>
            </a:r>
            <a:r>
              <a:rPr lang="zh-CN" altLang="en-US" sz="14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三种数据的导入。</a:t>
            </a:r>
            <a:r>
              <a:rPr lang="zh-CN" altLang="en-US" sz="14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常规筛除、聚类筛除</a:t>
            </a:r>
            <a:r>
              <a:rPr lang="zh-CN" altLang="en-US" sz="14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两种筛除方法。</a:t>
            </a:r>
          </a:p>
        </p:txBody>
      </p: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3310231" y="3020270"/>
            <a:ext cx="4679936" cy="48614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noAutofit/>
          </a:bodyPr>
          <a:lstStyle/>
          <a:p>
            <a:pPr marL="0" marR="0" indent="355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提供</a:t>
            </a:r>
            <a:r>
              <a:rPr lang="en-US" altLang="zh-CN" sz="14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RNN</a:t>
            </a:r>
            <a:r>
              <a:rPr lang="zh-CN" altLang="en-US" sz="14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14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MLP</a:t>
            </a:r>
            <a:r>
              <a:rPr lang="zh-CN" altLang="en-US" sz="14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14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LSTM</a:t>
            </a:r>
            <a:r>
              <a:rPr lang="zh-CN" altLang="en-US" sz="14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14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GRU</a:t>
            </a:r>
            <a:r>
              <a:rPr lang="zh-CN" altLang="en-US" sz="14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14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CNN</a:t>
            </a:r>
            <a:r>
              <a:rPr lang="zh-CN" altLang="en-US" sz="14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五种模型供用户选择，针对不同情况选择不同模型有利于精度的提高。</a:t>
            </a:r>
          </a:p>
        </p:txBody>
      </p:sp>
      <p:sp>
        <p:nvSpPr>
          <p:cNvPr id="14" name="文本框 13"/>
          <p:cNvSpPr txBox="1"/>
          <p:nvPr>
            <p:custDataLst>
              <p:tags r:id="rId10"/>
            </p:custDataLst>
          </p:nvPr>
        </p:nvSpPr>
        <p:spPr>
          <a:xfrm>
            <a:off x="3281475" y="3926573"/>
            <a:ext cx="4708691" cy="48614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400" kern="100" dirty="0">
                <a:latin typeface="+mn-ea"/>
                <a:ea typeface="+mn-ea"/>
                <a:cs typeface="Times New Roman" panose="02020603050405020304" pitchFamily="18" charset="0"/>
              </a:rPr>
              <a:t>        </a:t>
            </a:r>
            <a:r>
              <a:rPr lang="zh-CN" altLang="en-US" sz="14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选择“</a:t>
            </a:r>
            <a:r>
              <a:rPr lang="zh-CN" altLang="en-US" sz="14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滑动窗口算法</a:t>
            </a:r>
            <a:r>
              <a:rPr lang="zh-CN" altLang="en-US" sz="14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”，预测内容与训练内容在时间上连续。</a:t>
            </a:r>
          </a:p>
        </p:txBody>
      </p:sp>
      <p:cxnSp>
        <p:nvCxnSpPr>
          <p:cNvPr id="15" name="直接连接符 14"/>
          <p:cNvCxnSpPr>
            <a:cxnSpLocks/>
          </p:cNvCxnSpPr>
          <p:nvPr>
            <p:custDataLst>
              <p:tags r:id="rId11"/>
            </p:custDataLst>
          </p:nvPr>
        </p:nvCxnSpPr>
        <p:spPr>
          <a:xfrm>
            <a:off x="3118154" y="3645024"/>
            <a:ext cx="521779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cxnSpLocks/>
          </p:cNvCxnSpPr>
          <p:nvPr>
            <p:custDataLst>
              <p:tags r:id="rId12"/>
            </p:custDataLst>
          </p:nvPr>
        </p:nvCxnSpPr>
        <p:spPr>
          <a:xfrm>
            <a:off x="3118154" y="4437112"/>
            <a:ext cx="521779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3348447" y="4751350"/>
            <a:ext cx="4679936" cy="48614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noAutofit/>
          </a:bodyPr>
          <a:lstStyle/>
          <a:p>
            <a:pPr marL="0" marR="0" indent="355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针对</a:t>
            </a:r>
            <a:r>
              <a:rPr lang="zh-CN" altLang="en-US" sz="14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数据筛选、模型训练</a:t>
            </a:r>
            <a:r>
              <a:rPr lang="zh-CN" altLang="en-US" sz="14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两部分均设置弹窗以实现自定义参数的功能，提高模型精度，优化预测效果。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6043D3F-9BA5-4FF1-BEE0-82BFC8DF80C1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085714" y="2997207"/>
            <a:ext cx="2032440" cy="5322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30000"/>
              </a:lnSpc>
            </a:pPr>
            <a:endParaRPr lang="zh-CN" altLang="en-US" sz="10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椭圆 19"/>
          <p:cNvSpPr/>
          <p:nvPr>
            <p:custDataLst>
              <p:tags r:id="rId15"/>
            </p:custDataLst>
          </p:nvPr>
        </p:nvSpPr>
        <p:spPr>
          <a:xfrm>
            <a:off x="3045287" y="1564231"/>
            <a:ext cx="129717" cy="12971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/>
            <a:endParaRPr lang="zh-CN" altLang="en-US" sz="13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23" name="直接连接符 22"/>
          <p:cNvCxnSpPr>
            <a:cxnSpLocks/>
          </p:cNvCxnSpPr>
          <p:nvPr>
            <p:custDataLst>
              <p:tags r:id="rId16"/>
            </p:custDataLst>
          </p:nvPr>
        </p:nvCxnSpPr>
        <p:spPr>
          <a:xfrm>
            <a:off x="3111641" y="2863577"/>
            <a:ext cx="521779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7E6EDFCA-714F-6B26-B4B5-7867555AD272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085714" y="3804729"/>
            <a:ext cx="2032440" cy="5322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30000"/>
              </a:lnSpc>
            </a:pPr>
            <a:endParaRPr lang="zh-CN" altLang="en-US" sz="10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6B7C4FD-2312-5F81-8301-FCAF93A6ADF9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091063" y="4600313"/>
            <a:ext cx="2032440" cy="5322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30000"/>
              </a:lnSpc>
            </a:pPr>
            <a:endParaRPr lang="zh-CN" altLang="en-US" sz="10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19"/>
            </p:custDataLst>
          </p:nvPr>
        </p:nvSpPr>
        <p:spPr>
          <a:xfrm>
            <a:off x="1078110" y="3010315"/>
            <a:ext cx="2106117" cy="45974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500" b="1" spc="200" dirty="0">
                <a:solidFill>
                  <a:schemeClr val="bg1"/>
                </a:solidFill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模型训练与误差分析</a:t>
            </a:r>
            <a:endParaRPr lang="zh-CN" altLang="en-US" sz="1500" b="1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20"/>
            </p:custDataLst>
          </p:nvPr>
        </p:nvSpPr>
        <p:spPr>
          <a:xfrm>
            <a:off x="1502271" y="3848736"/>
            <a:ext cx="1147445" cy="418465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normAutofit fontScale="97500"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500" b="1" spc="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模型</a:t>
            </a:r>
            <a:r>
              <a:rPr lang="zh-CN" altLang="en-US" sz="1500" b="1" spc="200" dirty="0">
                <a:solidFill>
                  <a:schemeClr val="bg1"/>
                </a:solidFill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预测</a:t>
            </a:r>
            <a:endParaRPr lang="zh-CN" altLang="en-US" sz="1500" b="1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21"/>
            </p:custDataLst>
          </p:nvPr>
        </p:nvSpPr>
        <p:spPr>
          <a:xfrm>
            <a:off x="1115617" y="4632431"/>
            <a:ext cx="1937680" cy="424815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500" b="1" spc="200" dirty="0">
                <a:solidFill>
                  <a:schemeClr val="bg1"/>
                </a:solidFill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自定义参数设定</a:t>
            </a:r>
            <a:endParaRPr lang="zh-CN" altLang="en-US" sz="1500" b="1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4CC38C0-3CDE-404B-B737-7645BB63FFF6}"/>
              </a:ext>
            </a:extLst>
          </p:cNvPr>
          <p:cNvCxnSpPr>
            <a:cxnSpLocks/>
          </p:cNvCxnSpPr>
          <p:nvPr>
            <p:custDataLst>
              <p:tags r:id="rId22"/>
            </p:custDataLst>
          </p:nvPr>
        </p:nvCxnSpPr>
        <p:spPr>
          <a:xfrm>
            <a:off x="3110145" y="5330986"/>
            <a:ext cx="521779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84"/>
    </mc:Choice>
    <mc:Fallback xmlns="">
      <p:transition spd="slow" advTm="2048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14430" y="1094065"/>
            <a:ext cx="8705888" cy="4687787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27584" y="1962877"/>
            <a:ext cx="4119479" cy="35678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数据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处理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—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密度聚类筛除算法（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DBSCAN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）</a:t>
            </a:r>
            <a:endParaRPr lang="zh-CN" altLang="en-US" sz="15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椭圆 3"/>
          <p:cNvSpPr/>
          <p:nvPr>
            <p:custDataLst>
              <p:tags r:id="rId4"/>
            </p:custDataLst>
          </p:nvPr>
        </p:nvSpPr>
        <p:spPr>
          <a:xfrm>
            <a:off x="422240" y="1987875"/>
            <a:ext cx="306788" cy="3067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b="1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456300" y="1313550"/>
            <a:ext cx="8228117" cy="530066"/>
          </a:xfrm>
          <a:prstGeom prst="rect">
            <a:avLst/>
          </a:prstGeom>
        </p:spPr>
        <p:txBody>
          <a:bodyPr vert="horz" wrap="square" lIns="68580" tIns="34290" rIns="68580" bIns="342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7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核心算法</a:t>
            </a:r>
            <a:endParaRPr sz="27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5" name="图片 24"/>
          <p:cNvPicPr/>
          <p:nvPr>
            <p:custDataLst>
              <p:tags r:id="rId6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26" name="图片 25"/>
          <p:cNvPicPr/>
          <p:nvPr>
            <p:custDataLst>
              <p:tags r:id="rId7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94270" y="2274882"/>
            <a:ext cx="3962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    我们采用基于密度的聚类算法</a:t>
            </a:r>
            <a:r>
              <a:rPr lang="en-US" altLang="zh-CN" kern="100" dirty="0">
                <a:solidFill>
                  <a:schemeClr val="accent1"/>
                </a:solidFill>
                <a:latin typeface="+mn-ea"/>
                <a:ea typeface="+mn-ea"/>
                <a:cs typeface="Times New Roman" panose="02020603050405020304" pitchFamily="18" charset="0"/>
              </a:rPr>
              <a:t>DBSCAN</a:t>
            </a:r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，高效筛除掉无效数据。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    </a:t>
            </a:r>
          </a:p>
        </p:txBody>
      </p:sp>
      <p:pic>
        <p:nvPicPr>
          <p:cNvPr id="2" name="图片 1" descr="dbscan">
            <a:extLst>
              <a:ext uri="{FF2B5EF4-FFF2-40B4-BE49-F238E27FC236}">
                <a16:creationId xmlns:a16="http://schemas.microsoft.com/office/drawing/2014/main" id="{F50CF644-852A-843A-76A4-E5A8BC399E5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01863" y="1136450"/>
            <a:ext cx="3982554" cy="45850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F2B4CBF-1BF7-4F39-B5A4-52E54C8ABC92}"/>
              </a:ext>
            </a:extLst>
          </p:cNvPr>
          <p:cNvSpPr txBox="1"/>
          <p:nvPr/>
        </p:nvSpPr>
        <p:spPr>
          <a:xfrm>
            <a:off x="495908" y="3284984"/>
            <a:ext cx="39534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latin typeface="+mn-ea"/>
                <a:ea typeface="+mn-ea"/>
                <a:cs typeface="Times New Roman" panose="02020603050405020304" pitchFamily="18" charset="0"/>
              </a:rPr>
              <a:t>scikit-learn</a:t>
            </a:r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库中提供的</a:t>
            </a:r>
            <a:r>
              <a:rPr lang="en-US" altLang="zh-CN" kern="100" dirty="0">
                <a:latin typeface="+mn-ea"/>
                <a:ea typeface="+mn-ea"/>
                <a:cs typeface="Times New Roman" panose="02020603050405020304" pitchFamily="18" charset="0"/>
              </a:rPr>
              <a:t>DBSCAN</a:t>
            </a:r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算法较为落后，其距离矩阵的占用内存极大且有效数据量小，我们采取手动计算其距离，并仅保留有效数据的方法，以点为单位存储相对关系，大大缩小了内存占用。</a:t>
            </a:r>
            <a:r>
              <a:rPr lang="en-US" altLang="zh-CN" kern="100" dirty="0">
                <a:latin typeface="+mn-ea"/>
                <a:ea typeface="+mn-ea"/>
                <a:cs typeface="Times New Roman" panose="02020603050405020304" pitchFamily="18" charset="0"/>
              </a:rPr>
              <a:t>visit</a:t>
            </a:r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与</a:t>
            </a:r>
            <a:r>
              <a:rPr lang="en-US" altLang="zh-CN" kern="100" dirty="0" err="1">
                <a:latin typeface="+mn-ea"/>
                <a:ea typeface="+mn-ea"/>
                <a:cs typeface="Times New Roman" panose="02020603050405020304" pitchFamily="18" charset="0"/>
              </a:rPr>
              <a:t>unvisit</a:t>
            </a:r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列表保证了单点进搜索一次，大大缩减了聚类时间。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00"/>
    </mc:Choice>
    <mc:Fallback xmlns="">
      <p:transition spd="slow" advTm="189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mVhYjdkMmRkNWU2YzMyZDgxNzZlNThhMTdkMmU0MTcifQ=="/>
  <p:tag name="KSO_WPP_MARK_KEY" val="6e53092b-d09a-4035-9af2-dc5bc431304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3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39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204339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6、17、22、25、26、27、28、31、36、41、4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3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339"/>
  <p:tag name="KSO_WM_SLIDE_ID" val="custom20204339_1"/>
  <p:tag name="KSO_WM_TEMPLATE_MASTER_THUMB_INDEX" val="12"/>
  <p:tag name="KSO_WM_TEMPLATE_THUMBS_INDEX" val="1、4、7、9、12、16、17、22、25、26、27、28、31、36、41、44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简约·大气"/>
  <p:tag name="KSO_WM_TEMPLATE_CATEGORY" val="custom"/>
  <p:tag name="KSO_WM_TEMPLATE_INDEX" val="20204339"/>
  <p:tag name="KSO_WM_UNIT_ID" val="custom20204339_1*a*1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单击此处输入你的副标题"/>
  <p:tag name="KSO_WM_TEMPLATE_CATEGORY" val="custom"/>
  <p:tag name="KSO_WM_TEMPLATE_INDEX" val="20204339"/>
  <p:tag name="KSO_WM_UNIT_ID" val="custom20204339_1*b*1"/>
  <p:tag name="KSO_WM_UNIT_ISNUMDGMTITLE" val="0"/>
  <p:tag name="KSO_WM_UNIT_TEXT_FILL_FORE_SCHEMECOLOR_INDEX_BRIGHTNESS" val="0.35"/>
  <p:tag name="KSO_WM_UNIT_TEXT_FILL_FORE_SCHEMECOLOR_INDEX" val="13"/>
  <p:tag name="KSO_WM_UNIT_TEXT_FILL_TYPE" val="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TYPE" val="contents"/>
  <p:tag name="KSO_WM_SLIDE_SUBTYPE" val="diag"/>
  <p:tag name="KSO_WM_SLIDE_ITEM_CNT" val="5"/>
  <p:tag name="KSO_WM_SLIDE_INDEX" val="5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4339"/>
  <p:tag name="KSO_WM_SLIDE_ID" val="custom20204339_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3"/>
  <p:tag name="KSO_WM_UNIT_COLOR_SCHEME_PARENT_PAGE" val="0_3"/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5*l_h_a*1_4_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1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5*l_h_i*1_3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1"/>
  <p:tag name="KSO_WM_UNIT_COLOR_SCHEME_PARENT_PAGE" val="0_3"/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5*l_h_a*1_3_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3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5*l_h_i*1_2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9"/>
  <p:tag name="KSO_WM_UNIT_COLOR_SCHEME_PARENT_PAGE" val="0_3"/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5*l_h_a*1_2_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5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5*l_h_i*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7"/>
  <p:tag name="KSO_WM_UNIT_COLOR_SCHEME_PARENT_PAGE" val="0_3"/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5*l_h_a*1_1_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9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5*l_h_i*1_5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3"/>
  <p:tag name="KSO_WM_UNIT_COLOR_SCHEME_PARENT_PAGE" val="0_3"/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5_1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5*l_h_a*1_5_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4339"/>
  <p:tag name="KSO_WM_UNIT_ID" val="custom20204339_5*a*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2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5*l_h_i*1_5_2"/>
  <p:tag name="KSO_WM_UNIT_TEXT_FILL_FORE_SCHEMECOLOR_INDEX" val="14"/>
  <p:tag name="KSO_WM_UNIT_TEXT_FILL_TYPE" val="1"/>
  <p:tag name="KSO_WM_UNIT_USESOURCEFORMAT_APPLY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5*l_h_i*1_4_2"/>
  <p:tag name="KSO_WM_UNIT_TEXT_FILL_FORE_SCHEMECOLOR_INDEX" val="14"/>
  <p:tag name="KSO_WM_UNIT_TEXT_FILL_TYPE" val="1"/>
  <p:tag name="KSO_WM_UNIT_USESOURCEFORMAT_APPLY" val="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5*l_h_i*1_3_2"/>
  <p:tag name="KSO_WM_UNIT_TEXT_FILL_FORE_SCHEMECOLOR_INDEX" val="14"/>
  <p:tag name="KSO_WM_UNIT_TEXT_FILL_TYPE" val="1"/>
  <p:tag name="KSO_WM_UNIT_USESOURCEFORMAT_APPLY" val="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5*l_h_i*1_2_2"/>
  <p:tag name="KSO_WM_UNIT_TEXT_FILL_FORE_SCHEMECOLOR_INDEX" val="14"/>
  <p:tag name="KSO_WM_UNIT_TEXT_FILL_TYPE" val="1"/>
  <p:tag name="KSO_WM_UNIT_USESOURCEFORMAT_APPLY" val="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5*l_h_i*1_1_2"/>
  <p:tag name="KSO_WM_UNIT_TEXT_FILL_FORE_SCHEMECOLOR_INDEX" val="14"/>
  <p:tag name="KSO_WM_UNIT_TEXT_FILL_TYPE" val="1"/>
  <p:tag name="KSO_WM_UNIT_USESOURCEFORMAT_APPLY" val="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9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5*l_h_i*1_5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2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5*l_h_i*1_5_2"/>
  <p:tag name="KSO_WM_UNIT_TEXT_FILL_FORE_SCHEMECOLOR_INDEX" val="14"/>
  <p:tag name="KSO_WM_UNIT_TEXT_FILL_TYPE" val="1"/>
  <p:tag name="KSO_WM_UNIT_USESOURCEFORMAT_APPLY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3"/>
  <p:tag name="KSO_WM_UNIT_COLOR_SCHEME_PARENT_PAGE" val="0_3"/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5_1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5*l_h_a*1_5_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339"/>
  <p:tag name="KSO_WM_SLIDE_ID" val="custom20204339_7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PART 01"/>
  <p:tag name="KSO_WM_UNIT_NOCLEAR" val="0"/>
  <p:tag name="KSO_WM_UNIT_VALUE" val="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339_7*e*1"/>
  <p:tag name="KSO_WM_TEMPLATE_CATEGORY" val="custom"/>
  <p:tag name="KSO_WM_TEMPLATE_INDEX" val="20204339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3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general&quot;,&quot;frame&quot;]"/>
  <p:tag name="KSO_WM_SLIDE_RATIO" val="1.777778"/>
  <p:tag name="KSO_WM_SLIDE_ID" val="custom20204339_10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2"/>
  <p:tag name="KSO_WM_SLIDE_INDEX" val="10"/>
  <p:tag name="KSO_WM_SLIDE_SIZE" val="863.788*337.844"/>
  <p:tag name="KSO_WM_SLIDE_POSITION" val="47.9555*154.3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339"/>
  <p:tag name="KSO_WM_SLIDE_LAYOUT" val="a_i_l"/>
  <p:tag name="KSO_WM_SLIDE_LAYOUT_CNT" val="1_1_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h"/>
  <p:tag name="KSO_WM_UNIT_TYPE" val="i"/>
  <p:tag name="KSO_WM_UNIT_INDEX" val="1"/>
  <p:tag name="KSO_WM_UNIT_ID" val="custom20204339_10*i*1"/>
  <p:tag name="KSO_WM_TEMPLATE_CATEGORY" val="custom"/>
  <p:tag name="KSO_WM_TEMPLATE_INDEX" val="20204339"/>
  <p:tag name="KSO_WM_UNIT_BK_DARK_LIGHT" val="2"/>
  <p:tag name="KSO_WM_UNIT_LAYERLEVEL" val="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SUBTYPE" val="a"/>
  <p:tag name="KSO_WM_UNIT_PRESET_TEXT" val="点击此处添加正文，文字是您思想的提炼，为了演示发布的良好效果，请您尽可能提炼思想的精髓，然后简单的阐述您的观点。如果您的内容确实非常重要又难以精简，也请使用分段处理，对内容进行简单的梳理和提炼，这样会使逻辑框架相对清晰明了。"/>
  <p:tag name="KSO_WM_UNIT_NOCLEAR" val="0"/>
  <p:tag name="KSO_WM_UNIT_VALUE" val="21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1_1"/>
  <p:tag name="KSO_WM_UNIT_ID" val="custom20204339_10*l_h_f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4339_10*l_h_a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1_1"/>
  <p:tag name="KSO_WM_UNIT_ID" val="custom20204339_10*l_h_i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z"/>
  <p:tag name="KSO_WM_UNIT_INDEX" val="1_2_1"/>
  <p:tag name="KSO_WM_UNIT_ID" val="custom20204339_10*l_h_z*1_2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SUBTYPE" val="a"/>
  <p:tag name="KSO_WM_UNIT_PRESET_TEXT" val="点击此处添加正文，文字是您思想的提炼，为了演示发布的良好效果，请您尽可能提炼思想的精髓，然后简单的阐述您的观点。如果您的内容确实非常重要又难以精简，也请使用分段处理，对内容进行简单的梳理和提炼，这样会使逻辑框架相对清晰明了。"/>
  <p:tag name="KSO_WM_UNIT_NOCLEAR" val="0"/>
  <p:tag name="KSO_WM_UNIT_VALUE" val="21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2_1"/>
  <p:tag name="KSO_WM_UNIT_ID" val="custom20204339_10*l_h_f*1_2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2_1"/>
  <p:tag name="KSO_WM_UNIT_ID" val="custom20204339_10*l_h_a*1_2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2_1"/>
  <p:tag name="KSO_WM_UNIT_ID" val="custom20204339_10*l_h_i*1_2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204339_10*a*1"/>
  <p:tag name="KSO_WM_TEMPLATE_CATEGORY" val="custom"/>
  <p:tag name="KSO_WM_TEMPLATE_INDEX" val="2020433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YPE" val="i"/>
  <p:tag name="KSO_WM_UNIT_INDEX" val="2"/>
  <p:tag name="KSO_WM_TEMPLATE_CATEGORY" val="custom"/>
  <p:tag name="KSO_WM_TEMPLATE_INDEX" val="20204339"/>
  <p:tag name="KSO_WM_UNIT_ID" val="custom20204339_10*i*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YPE" val="i"/>
  <p:tag name="KSO_WM_UNIT_INDEX" val="3"/>
  <p:tag name="KSO_WM_TEMPLATE_CATEGORY" val="custom"/>
  <p:tag name="KSO_WM_TEMPLATE_INDEX" val="20204339"/>
  <p:tag name="KSO_WM_UNIT_ID" val="custom20204339_10*i*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339"/>
  <p:tag name="KSO_WM_SLIDE_ID" val="custom20204339_7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PART 01"/>
  <p:tag name="KSO_WM_UNIT_NOCLEAR" val="0"/>
  <p:tag name="KSO_WM_UNIT_VALUE" val="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339_7*e*1"/>
  <p:tag name="KSO_WM_TEMPLATE_CATEGORY" val="custom"/>
  <p:tag name="KSO_WM_TEMPLATE_INDEX" val="20204339"/>
  <p:tag name="KSO_WM_UNIT_LAYERLEVEL" val="1"/>
  <p:tag name="KSO_WM_TAG_VERSION" val="1.0"/>
  <p:tag name="KSO_WM_BEAUTIFY_FLAG" val="#wm#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general&quot;,&quot;frame&quot;]"/>
  <p:tag name="KSO_WM_SLIDE_RATIO" val="1.777778"/>
  <p:tag name="KSO_WM_TEMPLATE_SUBCATEGORY" val="0"/>
  <p:tag name="KSO_WM_SLIDE_ITEM_CNT" val="0"/>
  <p:tag name="KSO_WM_SLIDE_INDEX" val="15"/>
  <p:tag name="KSO_WM_TAG_VERSION" val="1.0"/>
  <p:tag name="KSO_WM_BEAUTIFY_FLAG" val="#wm#"/>
  <p:tag name="KSO_WM_SLIDE_LAYOUT" val="a_f_i"/>
  <p:tag name="KSO_WM_SLIDE_LAYOUT_CNT" val="1_2_1"/>
  <p:tag name="KSO_WM_SLIDE_TYPE" val="text"/>
  <p:tag name="KSO_WM_SLIDE_SUBTYPE" val="pureTxt"/>
  <p:tag name="KSO_WM_SLIDE_SIZE" val="959*515"/>
  <p:tag name="KSO_WM_SLIDE_POSITION" val="0*0"/>
  <p:tag name="KSO_WM_TEMPLATE_MASTER_TYPE" val="1"/>
  <p:tag name="KSO_WM_TEMPLATE_COLOR_TYPE" val="1"/>
  <p:tag name="KSO_WM_TEMPLATE_CATEGORY" val="custom"/>
  <p:tag name="KSO_WM_TEMPLATE_INDEX" val="20204339"/>
  <p:tag name="KSO_WM_SLIDE_ID" val="custom20204339_15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SUBTYPE" val="h"/>
  <p:tag name="KSO_WM_UNIT_TYPE" val="i"/>
  <p:tag name="KSO_WM_UNIT_INDEX" val="1"/>
  <p:tag name="KSO_WM_TEMPLATE_CATEGORY" val="custom"/>
  <p:tag name="KSO_WM_TEMPLATE_INDEX" val="20204339"/>
  <p:tag name="KSO_WM_UNIT_ID" val="custom20204339_15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K_DARK_LIGHT" val="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YPE" val="i"/>
  <p:tag name="KSO_WM_UNIT_INDEX" val="2"/>
  <p:tag name="KSO_WM_TEMPLATE_CATEGORY" val="custom"/>
  <p:tag name="KSO_WM_TEMPLATE_INDEX" val="20204339"/>
  <p:tag name="KSO_WM_UNIT_ID" val="custom20204339_15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YPE" val="i"/>
  <p:tag name="KSO_WM_UNIT_INDEX" val="3"/>
  <p:tag name="KSO_WM_TEMPLATE_CATEGORY" val="custom"/>
  <p:tag name="KSO_WM_TEMPLATE_INDEX" val="20204339"/>
  <p:tag name="KSO_WM_UNIT_ID" val="custom20204339_15*i*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……"/>
  <p:tag name="KSO_WM_UNIT_NOCLEAR" val="0"/>
  <p:tag name="KSO_WM_UNIT_VALUE" val="288"/>
  <p:tag name="KSO_WM_UNIT_TYPE" val="f"/>
  <p:tag name="KSO_WM_UNIT_INDEX" val="1"/>
  <p:tag name="KSO_WM_UNIT_BLOCK" val="0"/>
  <p:tag name="KSO_WM_TEMPLATE_CATEGORY" val="custom"/>
  <p:tag name="KSO_WM_TEMPLATE_INDEX" val="20204339"/>
  <p:tag name="KSO_WM_UNIT_ID" val="custom20204339_15*f*1"/>
  <p:tag name="KSO_WM_UNIT_SUBTYPE" val="a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288"/>
  <p:tag name="KSO_WM_UNIT_TYPE" val="f"/>
  <p:tag name="KSO_WM_UNIT_INDEX" val="2"/>
  <p:tag name="KSO_WM_UNIT_BLOCK" val="0"/>
  <p:tag name="KSO_WM_TEMPLATE_CATEGORY" val="custom"/>
  <p:tag name="KSO_WM_TEMPLATE_INDEX" val="20204339"/>
  <p:tag name="KSO_WM_UNIT_ID" val="custom20204339_15*f*2"/>
  <p:tag name="KSO_WM_UNIT_SUBTYPE" val="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339"/>
  <p:tag name="KSO_WM_UNIT_ID" val="custom20204339_15*a*1"/>
  <p:tag name="KSO_WM_UNIT_ISNUMDGMTITLE" val="0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339"/>
  <p:tag name="KSO_WM_SLIDE_ID" val="custom20204339_7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PART 01"/>
  <p:tag name="KSO_WM_UNIT_NOCLEAR" val="0"/>
  <p:tag name="KSO_WM_UNIT_VALUE" val="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339_7*e*1"/>
  <p:tag name="KSO_WM_TEMPLATE_CATEGORY" val="custom"/>
  <p:tag name="KSO_WM_TEMPLATE_INDEX" val="20204339"/>
  <p:tag name="KSO_WM_UNIT_LAYERLEVEL" val="1"/>
  <p:tag name="KSO_WM_TAG_VERSION" val="1.0"/>
  <p:tag name="KSO_WM_BEAUTIFY_FLAG" val="#wm#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}"/>
  <p:tag name="KSO_WM_SLIDE_CAN_ADD_NAVIGATION" val="1"/>
  <p:tag name="KSO_WM_SLIDE_BACKGROUND" val="[&quot;general&quot;]"/>
  <p:tag name="KSO_WM_SLIDE_RATIO" val="1.777778"/>
  <p:tag name="KSO_WM_TEMPLATE_SUBCATEGORY" val="0"/>
  <p:tag name="KSO_WM_SLIDE_TYPE" val="text"/>
  <p:tag name="KSO_WM_SLIDE_SUBTYPE" val="diag"/>
  <p:tag name="KSO_WM_SLIDE_ITEM_CNT" val="5"/>
  <p:tag name="KSO_WM_SLIDE_INDEX" val="32"/>
  <p:tag name="KSO_WM_SLIDE_SIZE" val="670.132*398.949"/>
  <p:tag name="KSO_WM_SLIDE_POSITION" val="204.349*74.2237"/>
  <p:tag name="KSO_WM_DIAGRAM_GROUP_CODE" val="l1-4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4339"/>
  <p:tag name="KSO_WM_SLIDE_ID" val="custom20204339_32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TYPE" val="i"/>
  <p:tag name="KSO_WM_UNIT_INDEX" val="1"/>
  <p:tag name="KSO_WM_TEMPLATE_CATEGORY" val="custom"/>
  <p:tag name="KSO_WM_TEMPLATE_INDEX" val="20204339"/>
  <p:tag name="KSO_WM_UNIT_ID" val="custom20204339_32*i*1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LAYERLEVEL" val="1"/>
  <p:tag name="KSO_WM_TAG_VERSION" val="1.0"/>
  <p:tag name="KSO_WM_BEAUTIFY_FLAG" val="#wm#"/>
  <p:tag name="KSO_WM_UNIT_USESOURCEFORMAT_APPLY" val="1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TYPE" val="i"/>
  <p:tag name="KSO_WM_UNIT_INDEX" val="2"/>
  <p:tag name="KSO_WM_TEMPLATE_CATEGORY" val="custom"/>
  <p:tag name="KSO_WM_TEMPLATE_INDEX" val="20204339"/>
  <p:tag name="KSO_WM_UNIT_ID" val="custom20204339_32*i*2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LAYERLEVEL" val="1"/>
  <p:tag name="KSO_WM_TAG_VERSION" val="1.0"/>
  <p:tag name="KSO_WM_BEAUTIFY_FLAG" val="#wm#"/>
  <p:tag name="KSO_WM_UNIT_USESOURCEFORMAT_APPLY" val="1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单击此处&#10;添加大标题"/>
  <p:tag name="KSO_WM_TEMPLATE_CATEGORY" val="custom"/>
  <p:tag name="KSO_WM_TEMPLATE_INDEX" val="20204339"/>
  <p:tag name="KSO_WM_UNIT_ID" val="custom20204339_32*a*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i"/>
  <p:tag name="KSO_WM_UNIT_INDEX" val="1_1"/>
  <p:tag name="KSO_WM_UNIT_LAYERLEVEL" val="1_1"/>
  <p:tag name="KSO_WM_TAG_VERSION" val="1.0"/>
  <p:tag name="KSO_WM_BEAUTIFY_FLAG" val="#wm#"/>
  <p:tag name="KSO_WM_TEMPLATE_CATEGORY" val="custom"/>
  <p:tag name="KSO_WM_TEMPLATE_INDEX" val="20204339"/>
  <p:tag name="KSO_WM_UNIT_ID" val="custom20204339_32*l_i*1_1"/>
  <p:tag name="KSO_WM_UNIT_LINE_FORE_SCHEMECOLOR_INDEX" val="14"/>
  <p:tag name="KSO_WM_UNIT_LINE_FILL_TYPE" val="2"/>
  <p:tag name="KSO_WM_UNIT_USESOURCEFORMAT_APPLY" val="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32*l_h_i*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a"/>
  <p:tag name="KSO_WM_UNIT_INDEX" val="1_1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339"/>
  <p:tag name="KSO_WM_UNIT_ID" val="custom20204339_32*l_h_a*1_1_1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f"/>
  <p:tag name="KSO_WM_UNIT_INDEX" val="1_1_1"/>
  <p:tag name="KSO_WM_UNIT_LAYERLEVEL" val="1_1_1"/>
  <p:tag name="KSO_WM_TAG_VERSION" val="1.0"/>
  <p:tag name="KSO_WM_BEAUTIFY_FLAG" val="#wm#"/>
  <p:tag name="KSO_WM_UNIT_PRESET_TEXT" val="单击此处输入你的正文，文字是您思想的提炼。"/>
  <p:tag name="KSO_WM_TEMPLATE_CATEGORY" val="custom"/>
  <p:tag name="KSO_WM_TEMPLATE_INDEX" val="20204339"/>
  <p:tag name="KSO_WM_UNIT_ID" val="custom20204339_32*l_h_f*1_1_1"/>
  <p:tag name="KSO_WM_UNIT_SUBTYPE" val="a"/>
  <p:tag name="KSO_WM_UNIT_TEXT_FILL_FORE_SCHEMECOLOR_INDEX" val="1"/>
  <p:tag name="KSO_WM_UNIT_TEXT_FILL_TYPE" val="1"/>
  <p:tag name="KSO_WM_UNIT_USESOURCEFORMAT_APPLY" val="1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f"/>
  <p:tag name="KSO_WM_UNIT_INDEX" val="1_2_1"/>
  <p:tag name="KSO_WM_UNIT_LAYERLEVEL" val="1_1_1"/>
  <p:tag name="KSO_WM_TAG_VERSION" val="1.0"/>
  <p:tag name="KSO_WM_BEAUTIFY_FLAG" val="#wm#"/>
  <p:tag name="KSO_WM_UNIT_PRESET_TEXT" val="单击此处输入你的正文，文字是您思想的提炼。"/>
  <p:tag name="KSO_WM_TEMPLATE_CATEGORY" val="custom"/>
  <p:tag name="KSO_WM_TEMPLATE_INDEX" val="20204339"/>
  <p:tag name="KSO_WM_UNIT_ID" val="custom20204339_32*l_h_f*1_2_1"/>
  <p:tag name="KSO_WM_UNIT_SUBTYPE" val="a"/>
  <p:tag name="KSO_WM_UNIT_TEXT_FILL_FORE_SCHEMECOLOR_INDEX" val="1"/>
  <p:tag name="KSO_WM_UNIT_TEXT_FILL_TYPE" val="1"/>
  <p:tag name="KSO_WM_UNIT_USESOURCEFORMAT_APPLY" val="1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f"/>
  <p:tag name="KSO_WM_UNIT_INDEX" val="1_3_1"/>
  <p:tag name="KSO_WM_UNIT_LAYERLEVEL" val="1_1_1"/>
  <p:tag name="KSO_WM_TAG_VERSION" val="1.0"/>
  <p:tag name="KSO_WM_BEAUTIFY_FLAG" val="#wm#"/>
  <p:tag name="KSO_WM_UNIT_PRESET_TEXT" val="单击此处输入你的正文，文字是您思想的提炼。"/>
  <p:tag name="KSO_WM_TEMPLATE_CATEGORY" val="custom"/>
  <p:tag name="KSO_WM_TEMPLATE_INDEX" val="20204339"/>
  <p:tag name="KSO_WM_UNIT_ID" val="custom20204339_32*l_h_f*1_3_1"/>
  <p:tag name="KSO_WM_UNIT_SUBTYPE" val="a"/>
  <p:tag name="KSO_WM_UNIT_TEXT_FILL_FORE_SCHEMECOLOR_INDEX" val="1"/>
  <p:tag name="KSO_WM_UNIT_TEXT_FILL_TYPE" val="1"/>
  <p:tag name="KSO_WM_UNIT_USESOURCEFORMAT_APPLY" val="1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i"/>
  <p:tag name="KSO_WM_UNIT_INDEX" val="1_2"/>
  <p:tag name="KSO_WM_UNIT_LAYERLEVEL" val="1_1"/>
  <p:tag name="KSO_WM_TAG_VERSION" val="1.0"/>
  <p:tag name="KSO_WM_BEAUTIFY_FLAG" val="#wm#"/>
  <p:tag name="KSO_WM_TEMPLATE_CATEGORY" val="custom"/>
  <p:tag name="KSO_WM_TEMPLATE_INDEX" val="20204339"/>
  <p:tag name="KSO_WM_UNIT_ID" val="custom20204339_32*l_i*1_2"/>
  <p:tag name="KSO_WM_UNIT_LINE_FORE_SCHEMECOLOR_INDEX" val="14"/>
  <p:tag name="KSO_WM_UNIT_LINE_FILL_TYPE" val="2"/>
  <p:tag name="KSO_WM_UNIT_USESOURCEFORMAT_APPLY" val="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i"/>
  <p:tag name="KSO_WM_UNIT_INDEX" val="1_3"/>
  <p:tag name="KSO_WM_UNIT_LAYERLEVEL" val="1_1"/>
  <p:tag name="KSO_WM_TAG_VERSION" val="1.0"/>
  <p:tag name="KSO_WM_BEAUTIFY_FLAG" val="#wm#"/>
  <p:tag name="KSO_WM_TEMPLATE_CATEGORY" val="custom"/>
  <p:tag name="KSO_WM_TEMPLATE_INDEX" val="20204339"/>
  <p:tag name="KSO_WM_UNIT_ID" val="custom20204339_32*l_i*1_3"/>
  <p:tag name="KSO_WM_UNIT_LINE_FORE_SCHEMECOLOR_INDEX" val="14"/>
  <p:tag name="KSO_WM_UNIT_LINE_FILL_TYPE" val="2"/>
  <p:tag name="KSO_WM_UNIT_USESOURCEFORMAT_APPLY" val="1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f"/>
  <p:tag name="KSO_WM_UNIT_INDEX" val="1_4_1"/>
  <p:tag name="KSO_WM_UNIT_LAYERLEVEL" val="1_1_1"/>
  <p:tag name="KSO_WM_TAG_VERSION" val="1.0"/>
  <p:tag name="KSO_WM_BEAUTIFY_FLAG" val="#wm#"/>
  <p:tag name="KSO_WM_UNIT_PRESET_TEXT" val="单击此处输入你的正文，文字是您思想的提炼。"/>
  <p:tag name="KSO_WM_TEMPLATE_CATEGORY" val="custom"/>
  <p:tag name="KSO_WM_TEMPLATE_INDEX" val="20204339"/>
  <p:tag name="KSO_WM_UNIT_ID" val="custom20204339_32*l_h_f*1_4_1"/>
  <p:tag name="KSO_WM_UNIT_SUBTYPE" val="a"/>
  <p:tag name="KSO_WM_UNIT_TEXT_FILL_FORE_SCHEMECOLOR_INDEX" val="1"/>
  <p:tag name="KSO_WM_UNIT_TEXT_FILL_TYPE" val="1"/>
  <p:tag name="KSO_WM_UNIT_USESOURCEFORMAT_APPLY" val="1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32*l_h_i*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i"/>
  <p:tag name="KSO_WM_UNIT_INDEX" val="1_4"/>
  <p:tag name="KSO_WM_UNIT_LAYERLEVEL" val="1_1"/>
  <p:tag name="KSO_WM_TAG_VERSION" val="1.0"/>
  <p:tag name="KSO_WM_BEAUTIFY_FLAG" val="#wm#"/>
  <p:tag name="KSO_WM_TEMPLATE_CATEGORY" val="custom"/>
  <p:tag name="KSO_WM_TEMPLATE_INDEX" val="20204339"/>
  <p:tag name="KSO_WM_UNIT_ID" val="custom20204339_32*l_i*1_4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i"/>
  <p:tag name="KSO_WM_UNIT_INDEX" val="1_5"/>
  <p:tag name="KSO_WM_UNIT_LAYERLEVEL" val="1_1"/>
  <p:tag name="KSO_WM_TAG_VERSION" val="1.0"/>
  <p:tag name="KSO_WM_BEAUTIFY_FLAG" val="#wm#"/>
  <p:tag name="KSO_WM_TEMPLATE_CATEGORY" val="custom"/>
  <p:tag name="KSO_WM_TEMPLATE_INDEX" val="20204339"/>
  <p:tag name="KSO_WM_UNIT_ID" val="custom20204339_32*l_i*1_5"/>
  <p:tag name="KSO_WM_UNIT_LINE_FORE_SCHEMECOLOR_INDEX" val="14"/>
  <p:tag name="KSO_WM_UNIT_LINE_FILL_TYPE" val="2"/>
  <p:tag name="KSO_WM_UNIT_USESOURCEFORMAT_APPLY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32*l_h_i*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32*l_h_i*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a"/>
  <p:tag name="KSO_WM_UNIT_INDEX" val="1_2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339"/>
  <p:tag name="KSO_WM_UNIT_ID" val="custom20204339_32*l_h_a*1_2_1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a"/>
  <p:tag name="KSO_WM_UNIT_INDEX" val="1_3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339"/>
  <p:tag name="KSO_WM_UNIT_ID" val="custom20204339_32*l_h_a*1_3_1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a"/>
  <p:tag name="KSO_WM_UNIT_INDEX" val="1_4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339"/>
  <p:tag name="KSO_WM_UNIT_ID" val="custom20204339_32*l_h_a*1_4_1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i"/>
  <p:tag name="KSO_WM_UNIT_INDEX" val="1_3"/>
  <p:tag name="KSO_WM_UNIT_LAYERLEVEL" val="1_1"/>
  <p:tag name="KSO_WM_TAG_VERSION" val="1.0"/>
  <p:tag name="KSO_WM_BEAUTIFY_FLAG" val="#wm#"/>
  <p:tag name="KSO_WM_TEMPLATE_CATEGORY" val="custom"/>
  <p:tag name="KSO_WM_TEMPLATE_INDEX" val="20204339"/>
  <p:tag name="KSO_WM_UNIT_ID" val="custom20204339_32*l_i*1_3"/>
  <p:tag name="KSO_WM_UNIT_LINE_FORE_SCHEMECOLOR_INDEX" val="14"/>
  <p:tag name="KSO_WM_UNIT_LINE_FILL_TYPE" val="2"/>
  <p:tag name="KSO_WM_UNIT_USESOURCEFORMAT_APPLY" val="1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general&quot;,&quot;frame&quot;]"/>
  <p:tag name="KSO_WM_SLIDE_RATIO" val="1.777778"/>
  <p:tag name="KSO_WM_SLIDE_ID" val="custom20204339_10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2"/>
  <p:tag name="KSO_WM_SLIDE_INDEX" val="10"/>
  <p:tag name="KSO_WM_SLIDE_SIZE" val="863.788*337.844"/>
  <p:tag name="KSO_WM_SLIDE_POSITION" val="47.9555*154.3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339"/>
  <p:tag name="KSO_WM_SLIDE_LAYOUT" val="a_i_l"/>
  <p:tag name="KSO_WM_SLIDE_LAYOUT_CNT" val="1_1_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h"/>
  <p:tag name="KSO_WM_UNIT_TYPE" val="i"/>
  <p:tag name="KSO_WM_UNIT_INDEX" val="1"/>
  <p:tag name="KSO_WM_UNIT_ID" val="custom20204339_10*i*1"/>
  <p:tag name="KSO_WM_TEMPLATE_CATEGORY" val="custom"/>
  <p:tag name="KSO_WM_TEMPLATE_INDEX" val="20204339"/>
  <p:tag name="KSO_WM_UNIT_BK_DARK_LIGHT" val="2"/>
  <p:tag name="KSO_WM_UNIT_LAYERLEVEL" val="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4339_10*l_h_a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1_1"/>
  <p:tag name="KSO_WM_UNIT_ID" val="custom20204339_10*l_h_i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204339_10*a*1"/>
  <p:tag name="KSO_WM_TEMPLATE_CATEGORY" val="custom"/>
  <p:tag name="KSO_WM_TEMPLATE_INDEX" val="2020433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YPE" val="i"/>
  <p:tag name="KSO_WM_UNIT_INDEX" val="2"/>
  <p:tag name="KSO_WM_TEMPLATE_CATEGORY" val="custom"/>
  <p:tag name="KSO_WM_TEMPLATE_INDEX" val="20204339"/>
  <p:tag name="KSO_WM_UNIT_ID" val="custom20204339_10*i*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YPE" val="i"/>
  <p:tag name="KSO_WM_UNIT_INDEX" val="3"/>
  <p:tag name="KSO_WM_TEMPLATE_CATEGORY" val="custom"/>
  <p:tag name="KSO_WM_TEMPLATE_INDEX" val="20204339"/>
  <p:tag name="KSO_WM_UNIT_ID" val="custom20204339_10*i*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general&quot;,&quot;frame&quot;]"/>
  <p:tag name="KSO_WM_SLIDE_RATIO" val="1.777778"/>
  <p:tag name="KSO_WM_SLIDE_ID" val="custom20204339_10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2"/>
  <p:tag name="KSO_WM_SLIDE_INDEX" val="10"/>
  <p:tag name="KSO_WM_SLIDE_SIZE" val="863.788*337.844"/>
  <p:tag name="KSO_WM_SLIDE_POSITION" val="47.9555*154.3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339"/>
  <p:tag name="KSO_WM_SLIDE_LAYOUT" val="a_i_l"/>
  <p:tag name="KSO_WM_SLIDE_LAYOUT_CNT" val="1_1_1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h"/>
  <p:tag name="KSO_WM_UNIT_TYPE" val="i"/>
  <p:tag name="KSO_WM_UNIT_INDEX" val="1"/>
  <p:tag name="KSO_WM_UNIT_ID" val="custom20204339_10*i*1"/>
  <p:tag name="KSO_WM_TEMPLATE_CATEGORY" val="custom"/>
  <p:tag name="KSO_WM_TEMPLATE_INDEX" val="20204339"/>
  <p:tag name="KSO_WM_UNIT_BK_DARK_LIGHT" val="2"/>
  <p:tag name="KSO_WM_UNIT_LAYERLEVEL" val="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4339_10*l_h_a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1_1"/>
  <p:tag name="KSO_WM_UNIT_ID" val="custom20204339_10*l_h_i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204339_10*a*1"/>
  <p:tag name="KSO_WM_TEMPLATE_CATEGORY" val="custom"/>
  <p:tag name="KSO_WM_TEMPLATE_INDEX" val="2020433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YPE" val="i"/>
  <p:tag name="KSO_WM_UNIT_INDEX" val="2"/>
  <p:tag name="KSO_WM_TEMPLATE_CATEGORY" val="custom"/>
  <p:tag name="KSO_WM_TEMPLATE_INDEX" val="20204339"/>
  <p:tag name="KSO_WM_UNIT_ID" val="custom20204339_10*i*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YPE" val="i"/>
  <p:tag name="KSO_WM_UNIT_INDEX" val="3"/>
  <p:tag name="KSO_WM_TEMPLATE_CATEGORY" val="custom"/>
  <p:tag name="KSO_WM_TEMPLATE_INDEX" val="20204339"/>
  <p:tag name="KSO_WM_UNIT_ID" val="custom20204339_10*i*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general&quot;,&quot;frame&quot;]"/>
  <p:tag name="KSO_WM_SLIDE_RATIO" val="1.777778"/>
  <p:tag name="KSO_WM_SLIDE_ID" val="custom20204339_10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2"/>
  <p:tag name="KSO_WM_SLIDE_INDEX" val="10"/>
  <p:tag name="KSO_WM_SLIDE_SIZE" val="863.788*337.844"/>
  <p:tag name="KSO_WM_SLIDE_POSITION" val="47.9555*154.3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339"/>
  <p:tag name="KSO_WM_SLIDE_LAYOUT" val="a_i_l"/>
  <p:tag name="KSO_WM_SLIDE_LAYOUT_CNT" val="1_1_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h"/>
  <p:tag name="KSO_WM_UNIT_TYPE" val="i"/>
  <p:tag name="KSO_WM_UNIT_INDEX" val="1"/>
  <p:tag name="KSO_WM_UNIT_ID" val="custom20204339_10*i*1"/>
  <p:tag name="KSO_WM_TEMPLATE_CATEGORY" val="custom"/>
  <p:tag name="KSO_WM_TEMPLATE_INDEX" val="20204339"/>
  <p:tag name="KSO_WM_UNIT_BK_DARK_LIGHT" val="2"/>
  <p:tag name="KSO_WM_UNIT_LAYERLEVEL" val="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4339_10*l_h_a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1_1"/>
  <p:tag name="KSO_WM_UNIT_ID" val="custom20204339_10*l_h_i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204339_10*a*1"/>
  <p:tag name="KSO_WM_TEMPLATE_CATEGORY" val="custom"/>
  <p:tag name="KSO_WM_TEMPLATE_INDEX" val="2020433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YPE" val="i"/>
  <p:tag name="KSO_WM_UNIT_INDEX" val="2"/>
  <p:tag name="KSO_WM_TEMPLATE_CATEGORY" val="custom"/>
  <p:tag name="KSO_WM_TEMPLATE_INDEX" val="20204339"/>
  <p:tag name="KSO_WM_UNIT_ID" val="custom20204339_10*i*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YPE" val="i"/>
  <p:tag name="KSO_WM_UNIT_INDEX" val="3"/>
  <p:tag name="KSO_WM_TEMPLATE_CATEGORY" val="custom"/>
  <p:tag name="KSO_WM_TEMPLATE_INDEX" val="20204339"/>
  <p:tag name="KSO_WM_UNIT_ID" val="custom20204339_10*i*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general&quot;,&quot;frame&quot;]"/>
  <p:tag name="KSO_WM_SLIDE_RATIO" val="1.777778"/>
  <p:tag name="KSO_WM_SLIDE_ID" val="custom20204339_10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2"/>
  <p:tag name="KSO_WM_SLIDE_INDEX" val="10"/>
  <p:tag name="KSO_WM_SLIDE_SIZE" val="863.788*337.844"/>
  <p:tag name="KSO_WM_SLIDE_POSITION" val="47.9555*154.3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339"/>
  <p:tag name="KSO_WM_SLIDE_LAYOUT" val="a_i_l"/>
  <p:tag name="KSO_WM_SLIDE_LAYOUT_CNT" val="1_1_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h"/>
  <p:tag name="KSO_WM_UNIT_TYPE" val="i"/>
  <p:tag name="KSO_WM_UNIT_INDEX" val="1"/>
  <p:tag name="KSO_WM_UNIT_ID" val="custom20204339_10*i*1"/>
  <p:tag name="KSO_WM_TEMPLATE_CATEGORY" val="custom"/>
  <p:tag name="KSO_WM_TEMPLATE_INDEX" val="20204339"/>
  <p:tag name="KSO_WM_UNIT_BK_DARK_LIGHT" val="2"/>
  <p:tag name="KSO_WM_UNIT_LAYERLEVEL" val="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4339_10*l_h_a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1_1"/>
  <p:tag name="KSO_WM_UNIT_ID" val="custom20204339_10*l_h_i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204339_10*a*1"/>
  <p:tag name="KSO_WM_TEMPLATE_CATEGORY" val="custom"/>
  <p:tag name="KSO_WM_TEMPLATE_INDEX" val="2020433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YPE" val="i"/>
  <p:tag name="KSO_WM_UNIT_INDEX" val="2"/>
  <p:tag name="KSO_WM_TEMPLATE_CATEGORY" val="custom"/>
  <p:tag name="KSO_WM_TEMPLATE_INDEX" val="20204339"/>
  <p:tag name="KSO_WM_UNIT_ID" val="custom20204339_10*i*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YPE" val="i"/>
  <p:tag name="KSO_WM_UNIT_INDEX" val="3"/>
  <p:tag name="KSO_WM_TEMPLATE_CATEGORY" val="custom"/>
  <p:tag name="KSO_WM_TEMPLATE_INDEX" val="20204339"/>
  <p:tag name="KSO_WM_UNIT_ID" val="custom20204339_10*i*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general&quot;,&quot;frame&quot;]"/>
  <p:tag name="KSO_WM_SLIDE_RATIO" val="1.777778"/>
  <p:tag name="KSO_WM_SLIDE_ID" val="custom20204339_10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2"/>
  <p:tag name="KSO_WM_SLIDE_INDEX" val="10"/>
  <p:tag name="KSO_WM_SLIDE_SIZE" val="863.788*337.844"/>
  <p:tag name="KSO_WM_SLIDE_POSITION" val="47.9555*154.3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339"/>
  <p:tag name="KSO_WM_SLIDE_LAYOUT" val="a_i_l"/>
  <p:tag name="KSO_WM_SLIDE_LAYOUT_CNT" val="1_1_1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h"/>
  <p:tag name="KSO_WM_UNIT_TYPE" val="i"/>
  <p:tag name="KSO_WM_UNIT_INDEX" val="1"/>
  <p:tag name="KSO_WM_UNIT_ID" val="custom20204339_10*i*1"/>
  <p:tag name="KSO_WM_TEMPLATE_CATEGORY" val="custom"/>
  <p:tag name="KSO_WM_TEMPLATE_INDEX" val="20204339"/>
  <p:tag name="KSO_WM_UNIT_BK_DARK_LIGHT" val="2"/>
  <p:tag name="KSO_WM_UNIT_LAYERLEVEL" val="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4339_10*l_h_a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1_1"/>
  <p:tag name="KSO_WM_UNIT_ID" val="custom20204339_10*l_h_i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204339_10*a*1"/>
  <p:tag name="KSO_WM_TEMPLATE_CATEGORY" val="custom"/>
  <p:tag name="KSO_WM_TEMPLATE_INDEX" val="2020433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YPE" val="i"/>
  <p:tag name="KSO_WM_UNIT_INDEX" val="2"/>
  <p:tag name="KSO_WM_TEMPLATE_CATEGORY" val="custom"/>
  <p:tag name="KSO_WM_TEMPLATE_INDEX" val="20204339"/>
  <p:tag name="KSO_WM_UNIT_ID" val="custom20204339_10*i*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YPE" val="i"/>
  <p:tag name="KSO_WM_UNIT_INDEX" val="3"/>
  <p:tag name="KSO_WM_TEMPLATE_CATEGORY" val="custom"/>
  <p:tag name="KSO_WM_TEMPLATE_INDEX" val="20204339"/>
  <p:tag name="KSO_WM_UNIT_ID" val="custom20204339_10*i*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339"/>
  <p:tag name="KSO_WM_SLIDE_ID" val="custom20204339_7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PART 01"/>
  <p:tag name="KSO_WM_UNIT_NOCLEAR" val="0"/>
  <p:tag name="KSO_WM_UNIT_VALUE" val="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339_7*e*1"/>
  <p:tag name="KSO_WM_TEMPLATE_CATEGORY" val="custom"/>
  <p:tag name="KSO_WM_TEMPLATE_INDEX" val="20204339"/>
  <p:tag name="KSO_WM_UNIT_LAYERLEVEL" val="1"/>
  <p:tag name="KSO_WM_TAG_VERSION" val="1.0"/>
  <p:tag name="KSO_WM_BEAUTIFY_FLAG" val="#wm#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general&quot;,&quot;frame&quot;]"/>
  <p:tag name="KSO_WM_SLIDE_RATIO" val="1.777778"/>
  <p:tag name="KSO_WM_SLIDE_ID" val="custom20204339_12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4"/>
  <p:tag name="KSO_WM_SLIDE_INDEX" val="12"/>
  <p:tag name="KSO_WM_SLIDE_SIZE" val="863.821*341.244"/>
  <p:tag name="KSO_WM_SLIDE_POSITION" val="47.928*150.85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339"/>
  <p:tag name="KSO_WM_SLIDE_LAYOUT" val="a_i_l"/>
  <p:tag name="KSO_WM_SLIDE_LAYOUT_CNT" val="1_1_1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h"/>
  <p:tag name="KSO_WM_UNIT_TYPE" val="i"/>
  <p:tag name="KSO_WM_UNIT_INDEX" val="1"/>
  <p:tag name="KSO_WM_UNIT_ID" val="custom20204339_12*i*1"/>
  <p:tag name="KSO_WM_TEMPLATE_CATEGORY" val="custom"/>
  <p:tag name="KSO_WM_TEMPLATE_INDEX" val="20204339"/>
  <p:tag name="KSO_WM_UNIT_BK_DARK_LIGHT" val="2"/>
  <p:tag name="KSO_WM_UNIT_LAYERLEVEL" val="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z"/>
  <p:tag name="KSO_WM_UNIT_INDEX" val="1_1"/>
  <p:tag name="KSO_WM_UNIT_ID" val="custom20204339_12*l_z*1_1"/>
  <p:tag name="KSO_WM_TEMPLATE_CATEGORY" val="custom"/>
  <p:tag name="KSO_WM_TEMPLATE_INDEX" val="20204339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z"/>
  <p:tag name="KSO_WM_UNIT_INDEX" val="1_2"/>
  <p:tag name="KSO_WM_UNIT_ID" val="custom20204339_12*l_z*1_2"/>
  <p:tag name="KSO_WM_TEMPLATE_CATEGORY" val="custom"/>
  <p:tag name="KSO_WM_TEMPLATE_INDEX" val="20204339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SUBTYPE" val="a"/>
  <p:tag name="KSO_WM_UNIT_PRESET_TEXT" val="单击此处输入你的正文，文字是您思想的提炼，为了最终演示发布的良好效果，请尽量言简意赅的阐述观点；根据需要可酌情增减文字……"/>
  <p:tag name="KSO_WM_UNIT_NOCLEAR" val="0"/>
  <p:tag name="KSO_WM_UNIT_VALUE" val="6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1_1"/>
  <p:tag name="KSO_WM_UNIT_ID" val="custom20204339_12*l_h_f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4339_12*l_h_a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SUBTYPE" val="a"/>
  <p:tag name="KSO_WM_UNIT_PRESET_TEXT" val="单击此处输入你的正文，文字是您思想的提炼，为了最终演示发布的良好效果，请尽量言简意赅的阐述观点；根据需要可酌情增减文字……"/>
  <p:tag name="KSO_WM_UNIT_NOCLEAR" val="0"/>
  <p:tag name="KSO_WM_UNIT_VALUE" val="6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2_1"/>
  <p:tag name="KSO_WM_UNIT_ID" val="custom20204339_12*l_h_f*1_2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2_1"/>
  <p:tag name="KSO_WM_UNIT_ID" val="custom20204339_12*l_h_a*1_2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SUBTYPE" val="a"/>
  <p:tag name="KSO_WM_UNIT_PRESET_TEXT" val="单击此处输入你的正文，文字是您思想的提炼，为了最终演示发布的良好效果，请尽量言简意赅的阐述观点；根据需要可酌情增减文字……"/>
  <p:tag name="KSO_WM_UNIT_NOCLEAR" val="0"/>
  <p:tag name="KSO_WM_UNIT_VALUE" val="6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3_1"/>
  <p:tag name="KSO_WM_UNIT_ID" val="custom20204339_12*l_h_f*1_3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3_1"/>
  <p:tag name="KSO_WM_UNIT_ID" val="custom20204339_12*l_h_a*1_3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3_1"/>
  <p:tag name="KSO_WM_UNIT_ID" val="custom20204339_12*l_h_i*1_3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SUBTYPE" val="a"/>
  <p:tag name="KSO_WM_UNIT_PRESET_TEXT" val="单击此处输入你的正文，文字是您思想的提炼，为了最终演示发布的良好效果，请尽量言简意赅的阐述观点；根据需要可酌情增减文字……"/>
  <p:tag name="KSO_WM_UNIT_NOCLEAR" val="0"/>
  <p:tag name="KSO_WM_UNIT_VALUE" val="6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4_1"/>
  <p:tag name="KSO_WM_UNIT_ID" val="custom20204339_12*l_h_f*1_4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4_1"/>
  <p:tag name="KSO_WM_UNIT_ID" val="custom20204339_12*l_h_a*1_4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4_1"/>
  <p:tag name="KSO_WM_UNIT_ID" val="custom20204339_12*l_h_i*1_4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1_2"/>
  <p:tag name="KSO_WM_UNIT_ID" val="custom20204339_12*l_h_i*1_1_2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2_2"/>
  <p:tag name="KSO_WM_UNIT_ID" val="custom20204339_12*l_h_i*1_2_2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204339_12*a*1"/>
  <p:tag name="KSO_WM_TEMPLATE_CATEGORY" val="custom"/>
  <p:tag name="KSO_WM_TEMPLATE_INDEX" val="2020433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YPE" val="i"/>
  <p:tag name="KSO_WM_UNIT_INDEX" val="2"/>
  <p:tag name="KSO_WM_TEMPLATE_CATEGORY" val="custom"/>
  <p:tag name="KSO_WM_TEMPLATE_INDEX" val="20204339"/>
  <p:tag name="KSO_WM_UNIT_ID" val="custom20204339_12*i*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YPE" val="i"/>
  <p:tag name="KSO_WM_UNIT_INDEX" val="3"/>
  <p:tag name="KSO_WM_TEMPLATE_CATEGORY" val="custom"/>
  <p:tag name="KSO_WM_TEMPLATE_INDEX" val="20204339"/>
  <p:tag name="KSO_WM_UNIT_ID" val="custom20204339_12*i*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339"/>
  <p:tag name="KSO_WM_SLIDE_ID" val="custom20204339_7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PART 01"/>
  <p:tag name="KSO_WM_UNIT_NOCLEAR" val="0"/>
  <p:tag name="KSO_WM_UNIT_VALUE" val="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339_7*e*1"/>
  <p:tag name="KSO_WM_TEMPLATE_CATEGORY" val="custom"/>
  <p:tag name="KSO_WM_TEMPLATE_INDEX" val="20204339"/>
  <p:tag name="KSO_WM_UNIT_LAYERLEVEL" val="1"/>
  <p:tag name="KSO_WM_TAG_VERSION" val="1.0"/>
  <p:tag name="KSO_WM_BEAUTIFY_FLAG" val="#wm#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general&quot;,&quot;frame&quot;]"/>
  <p:tag name="KSO_WM_SLIDE_RATIO" val="1.777778"/>
  <p:tag name="KSO_WM_SLIDE_ID" val="custom20204339_10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2"/>
  <p:tag name="KSO_WM_SLIDE_INDEX" val="10"/>
  <p:tag name="KSO_WM_SLIDE_SIZE" val="863.788*337.844"/>
  <p:tag name="KSO_WM_SLIDE_POSITION" val="47.9555*154.3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339"/>
  <p:tag name="KSO_WM_SLIDE_LAYOUT" val="a_i_l"/>
  <p:tag name="KSO_WM_SLIDE_LAYOUT_CNT" val="1_1_1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h"/>
  <p:tag name="KSO_WM_UNIT_TYPE" val="i"/>
  <p:tag name="KSO_WM_UNIT_INDEX" val="1"/>
  <p:tag name="KSO_WM_UNIT_ID" val="custom20204339_10*i*1"/>
  <p:tag name="KSO_WM_TEMPLATE_CATEGORY" val="custom"/>
  <p:tag name="KSO_WM_TEMPLATE_INDEX" val="20204339"/>
  <p:tag name="KSO_WM_UNIT_BK_DARK_LIGHT" val="2"/>
  <p:tag name="KSO_WM_UNIT_LAYERLEVEL" val="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4339_10*l_h_a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1_1"/>
  <p:tag name="KSO_WM_UNIT_ID" val="custom20204339_10*l_h_i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204339_10*a*1"/>
  <p:tag name="KSO_WM_TEMPLATE_CATEGORY" val="custom"/>
  <p:tag name="KSO_WM_TEMPLATE_INDEX" val="2020433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YPE" val="i"/>
  <p:tag name="KSO_WM_UNIT_INDEX" val="2"/>
  <p:tag name="KSO_WM_TEMPLATE_CATEGORY" val="custom"/>
  <p:tag name="KSO_WM_TEMPLATE_INDEX" val="20204339"/>
  <p:tag name="KSO_WM_UNIT_ID" val="custom20204339_10*i*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YPE" val="i"/>
  <p:tag name="KSO_WM_UNIT_INDEX" val="3"/>
  <p:tag name="KSO_WM_TEMPLATE_CATEGORY" val="custom"/>
  <p:tag name="KSO_WM_TEMPLATE_INDEX" val="20204339"/>
  <p:tag name="KSO_WM_UNIT_ID" val="custom20204339_10*i*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ITEM_CNT" val="0"/>
  <p:tag name="KSO_WM_SLIDE_INDEX" val="9"/>
  <p:tag name="KSO_WM_TAG_VERSION" val="1.0"/>
  <p:tag name="KSO_WM_BEAUTIFY_FLAG" val="#wm#"/>
  <p:tag name="KSO_WM_SLIDE_TYPE" val="text"/>
  <p:tag name="KSO_WM_SLIDE_SIZE" val="960*491"/>
  <p:tag name="KSO_WM_SLIDE_POSITION" val="0*0"/>
  <p:tag name="KSO_WM_SLIDE_LAYOUT" val="a_d_i"/>
  <p:tag name="KSO_WM_SLIDE_LAYOUT_CNT" val="1_1_1"/>
  <p:tag name="KSO_WM_SLIDE_SUBTYPE" val="picTxt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topBottom&quot;,&quot;left&quot;:0.0,&quot;top&quot;:0.0,&quot;right&quot;:0.0,&quot;bottom&quot;:0.0,&quot;leftAbs&quot;:false,&quot;topAbs&quot;:false,&quot;rightAbs&quot;:false,&quot;bottomAbs&quot;:false}]}"/>
  <p:tag name="KSO_WM_SLIDE_BACKGROUND" val="[&quot;topBottom&quot;]"/>
  <p:tag name="KSO_WM_SLIDE_RATIO" val="1.777778"/>
  <p:tag name="KSO_WM_TEMPLATE_MASTER_TYPE" val="1"/>
  <p:tag name="KSO_WM_TEMPLATE_COLOR_TYPE" val="1"/>
  <p:tag name="KSO_WM_TEMPLATE_CATEGORY" val="custom"/>
  <p:tag name="KSO_WM_TEMPLATE_INDEX" val="20204339"/>
  <p:tag name="KSO_WM_SLIDE_ID" val="custom20204339_9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SUBTYPE" val="h"/>
  <p:tag name="KSO_WM_UNIT_TYPE" val="i"/>
  <p:tag name="KSO_WM_UNIT_INDEX" val="1"/>
  <p:tag name="KSO_WM_TEMPLATE_CATEGORY" val="custom"/>
  <p:tag name="KSO_WM_TEMPLATE_INDEX" val="20204339"/>
  <p:tag name="KSO_WM_UNIT_ID" val="custom20204339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K_DARK_LIGHT" val="2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TYPE" val="i"/>
  <p:tag name="KSO_WM_UNIT_INDEX" val="2"/>
  <p:tag name="KSO_WM_TEMPLATE_CATEGORY" val="custom"/>
  <p:tag name="KSO_WM_TEMPLATE_INDEX" val="20204339"/>
  <p:tag name="KSO_WM_UNIT_ID" val="custom20204339_9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TYPE" val="i"/>
  <p:tag name="KSO_WM_UNIT_INDEX" val="3"/>
  <p:tag name="KSO_WM_TEMPLATE_CATEGORY" val="custom"/>
  <p:tag name="KSO_WM_TEMPLATE_INDEX" val="20204339"/>
  <p:tag name="KSO_WM_UNIT_ID" val="custom20204339_9*i*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VALUE" val="1307*3044"/>
  <p:tag name="KSO_WM_UNIT_TYPE" val="d"/>
  <p:tag name="KSO_WM_UNIT_INDEX" val="1"/>
  <p:tag name="KSO_WM_UNIT_BLOCK" val="0"/>
  <p:tag name="KSO_WM_TEMPLATE_CATEGORY" val="custom"/>
  <p:tag name="KSO_WM_TEMPLATE_INDEX" val="20204339"/>
  <p:tag name="KSO_WM_UNIT_ID" val="custom20204339_9*d*1"/>
  <p:tag name="KSO_WM_UNIT_SUPPORT_UNIT_TYPE" val="[&quot;d&quot;]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339"/>
  <p:tag name="KSO_WM_UNIT_ID" val="custom20204339_9*a*1"/>
  <p:tag name="KSO_WM_UNIT_ISNUMDGMTITLE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204339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6、17、22、25、26、27、28、31、36、41、4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EFF0F1"/>
      </a:dk2>
      <a:lt2>
        <a:srgbClr val="FAFCFC"/>
      </a:lt2>
      <a:accent1>
        <a:srgbClr val="3D9AC2"/>
      </a:accent1>
      <a:accent2>
        <a:srgbClr val="5586B8"/>
      </a:accent2>
      <a:accent3>
        <a:srgbClr val="6D73AD"/>
      </a:accent3>
      <a:accent4>
        <a:srgbClr val="845FA3"/>
      </a:accent4>
      <a:accent5>
        <a:srgbClr val="9C4C98"/>
      </a:accent5>
      <a:accent6>
        <a:srgbClr val="AE348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4339新新">
      <a:dk1>
        <a:srgbClr val="000000"/>
      </a:dk1>
      <a:lt1>
        <a:srgbClr val="FFFFFF"/>
      </a:lt1>
      <a:dk2>
        <a:srgbClr val="EFF0F1"/>
      </a:dk2>
      <a:lt2>
        <a:srgbClr val="FAFCFC"/>
      </a:lt2>
      <a:accent1>
        <a:srgbClr val="3D9AC2"/>
      </a:accent1>
      <a:accent2>
        <a:srgbClr val="5586B8"/>
      </a:accent2>
      <a:accent3>
        <a:srgbClr val="6D73AD"/>
      </a:accent3>
      <a:accent4>
        <a:srgbClr val="845FA3"/>
      </a:accent4>
      <a:accent5>
        <a:srgbClr val="9C4C98"/>
      </a:accent5>
      <a:accent6>
        <a:srgbClr val="AE348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1508</Words>
  <Application>Microsoft Office PowerPoint</Application>
  <PresentationFormat>全屏显示(4:3)</PresentationFormat>
  <Paragraphs>131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宋体</vt:lpstr>
      <vt:lpstr>微软雅黑</vt:lpstr>
      <vt:lpstr>Arial</vt:lpstr>
      <vt:lpstr>Calibri</vt:lpstr>
      <vt:lpstr>Wingdings</vt:lpstr>
      <vt:lpstr>默认设计模板</vt:lpstr>
      <vt:lpstr>1_Office 主题​​</vt:lpstr>
      <vt:lpstr>2_Office 主题​​</vt:lpstr>
      <vt:lpstr>风电功率可视化 软件开发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开题答辩</dc:title>
  <dc:creator>w</dc:creator>
  <cp:lastModifiedBy>曲 嘉骏</cp:lastModifiedBy>
  <cp:revision>11</cp:revision>
  <dcterms:created xsi:type="dcterms:W3CDTF">2023-08-19T03:35:00Z</dcterms:created>
  <dcterms:modified xsi:type="dcterms:W3CDTF">2023-08-27T08:03:11Z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06E55C3B95284D90A0B0BA1A4264D239_12</vt:lpwstr>
  </property>
</Properties>
</file>