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77" r:id="rId5"/>
    <p:sldId id="260" r:id="rId6"/>
    <p:sldId id="259" r:id="rId7"/>
    <p:sldId id="266" r:id="rId8"/>
    <p:sldId id="263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1542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1986-E2DC-4443-9655-1EE971EEF43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216E-2852-4E1D-BF09-288E483E48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766218"/>
            <a:ext cx="12191998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BUG STORE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" y="187902"/>
            <a:ext cx="1630679" cy="68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F0F9B-8B52-2E28-62CF-ABCD074C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AE80C-303A-6180-D521-1DE35B6B1BF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51F99-3CCA-AA45-A0BC-7A69B018F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2313D-4557-BDB6-B9FA-B03B5714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6" y="1785906"/>
            <a:ext cx="5401183" cy="4494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9BC83-9054-1839-2374-B6D078D1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07" y="1785905"/>
            <a:ext cx="3967184" cy="4494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5E3EB-2730-841D-DD13-796B61F1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575" y="1076325"/>
            <a:ext cx="2114552" cy="414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+mn-lt"/>
              </a:rPr>
              <a:t>//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Cửa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hàng</a:t>
            </a: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2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6467-5023-B3A7-C861-067C027D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5159A-F15C-C05B-ABE6-402BAA1E08F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9F15E-DAF7-9C87-71FE-A421FEC7B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169A5-8BBF-0457-F3E8-63C19C0D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7" y="1926123"/>
            <a:ext cx="4519372" cy="4027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0847E-30BE-5BED-1292-391BF03C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93" y="1923032"/>
            <a:ext cx="4519372" cy="4030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F6182-E263-83C3-0C07-4D4CFB42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575" y="1076325"/>
            <a:ext cx="2114552" cy="414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+mn-lt"/>
              </a:rPr>
              <a:t>//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Giỏ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hàng</a:t>
            </a: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2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8BC52-F9E9-DD6C-60C9-CB0C6220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588AB-AB3B-D18F-9E69-0FF155593F8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D71A7-1C2F-415B-2F61-CBE7C643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E654A-6C87-8638-4376-E61232B2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24" y="798498"/>
            <a:ext cx="6675778" cy="585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FE981-E543-F28C-FDC8-4B9585FF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75" y="3005137"/>
            <a:ext cx="3248024" cy="84772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+mn-lt"/>
              </a:rPr>
              <a:t>//Trang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thông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tin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cá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nhân</a:t>
            </a: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9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C27E-6695-EB8A-D570-8B72A640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582E-F272-8AFA-49D7-D739D135C77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3C9B5-E004-649D-7652-6DFECB07C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E4C42E-8C7D-D2FF-5533-EC1B4ADD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34" y="1919292"/>
            <a:ext cx="7471186" cy="4583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BDE47-567D-CA1B-C7DD-662AB518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0" y="1919291"/>
            <a:ext cx="2366770" cy="4583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B5584-599A-4B0B-1745-921DE910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950" y="1076325"/>
            <a:ext cx="3686177" cy="48817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+mn-lt"/>
              </a:rPr>
              <a:t>//Dashboard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quản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trị</a:t>
            </a: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8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63CEC-162B-29D2-E343-E8735659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B676EF-4BF9-8E6A-0317-8644024B6A3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7E4CB-219E-4851-76C0-4A4ED3DD1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6ECD6-9154-5B09-C0A1-D98E4466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84" y="1675782"/>
            <a:ext cx="8750461" cy="4829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D24CA-E1BE-5DD4-88B4-4AFBD390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5" y="1076325"/>
            <a:ext cx="3524252" cy="414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+mn-lt"/>
              </a:rPr>
              <a:t>//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Quản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lý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đơn</a:t>
            </a:r>
            <a:r>
              <a:rPr lang="en-US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+mn-lt"/>
              </a:rPr>
              <a:t>hàng</a:t>
            </a: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64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B4B72-05F2-4827-8D40-5CA23BD1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2048B-8163-EF82-FCD8-06D4708322D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0E0AF-435B-5FC2-16DD-28C66A5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766218"/>
            <a:ext cx="12191998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Demo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22F560-547E-FC49-5FDA-931858E1F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A8D386-51E2-B807-487E-F5A818F3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896C9-FB23-1C4C-620D-E2ED138E30CC}"/>
              </a:ext>
            </a:extLst>
          </p:cNvPr>
          <p:cNvSpPr/>
          <p:nvPr/>
        </p:nvSpPr>
        <p:spPr>
          <a:xfrm>
            <a:off x="1" y="-83127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B5827-88D8-52BD-2F4B-091A7DCD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48009"/>
            <a:ext cx="12191998" cy="2252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Dự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án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vẫn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còn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đang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trong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qua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trình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phát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triển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033BA-E71A-88AA-FF24-D3E0A3EDE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t="36336" r="29731" b="35837"/>
          <a:stretch>
            <a:fillRect/>
          </a:stretch>
        </p:blipFill>
        <p:spPr>
          <a:xfrm>
            <a:off x="10177145" y="219710"/>
            <a:ext cx="1615440" cy="1103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B4143-47AA-AA3A-C059-2FEFE66CD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2646045" cy="11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FBDE7-3371-B01D-4114-9A6396D9C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51D4B-12BD-1DCB-5F1D-DA2E079AD89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C79F3-4312-3C62-53B4-C9640741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9963"/>
            <a:ext cx="12191998" cy="2252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Cảm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ơn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mọi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người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đã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lắng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nghe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phần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trình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cs typeface="+mn-lt"/>
              </a:rPr>
              <a:t>bày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8A801-D83B-FF00-5F9C-A583CD91C9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4682532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-1" y="2451770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Aachen Std Bold" panose="0204090603070605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5" y="219834"/>
            <a:ext cx="1627632" cy="678778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5375228" y="2275683"/>
            <a:ext cx="6124073" cy="3992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Duy 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/>
              <a:t>MSSV: 22011127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/>
              <a:t>Email: duy.nq11127@sinhvien.hoasen.edu.vn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682533" y="395792"/>
            <a:ext cx="7509464" cy="1325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5" y="1166495"/>
            <a:ext cx="3104515" cy="4669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29C6-7BE9-A8AE-CC12-7013BF3B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70E23-BA75-1420-016A-89A095813E5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0DC02-762A-F052-B545-694EC27D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55" y="2568177"/>
            <a:ext cx="2079220" cy="39608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Sản</a:t>
            </a:r>
            <a:r>
              <a:rPr lang="en-US" sz="2000" b="1" u="sng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 u="sng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phẩm</a:t>
            </a:r>
            <a:r>
              <a:rPr lang="en-US" sz="2000" b="1" u="sng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 u="sng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dự</a:t>
            </a:r>
            <a:r>
              <a:rPr lang="en-US" sz="2000" b="1" u="sng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b="1" u="sng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thi</a:t>
            </a:r>
            <a:endParaRPr lang="en-US" sz="2000" b="1" u="sng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F7B7B4-1845-8F2D-5DD3-9F829FAF2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" y="187902"/>
            <a:ext cx="1630679" cy="68013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18A821D-33DC-AF84-EC65-6CBD3FEF00B1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BUG STORE</a:t>
            </a:r>
          </a:p>
        </p:txBody>
      </p:sp>
    </p:spTree>
    <p:extLst>
      <p:ext uri="{BB962C8B-B14F-4D97-AF65-F5344CB8AC3E}">
        <p14:creationId xmlns:p14="http://schemas.microsoft.com/office/powerpoint/2010/main" val="15758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766218"/>
            <a:ext cx="12191998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CÔNG NGHỆ SỬ DỤNG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12191999" cy="3777333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-1" y="2451770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Aachen Std Bold" panose="0204090603070605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5" y="219834"/>
            <a:ext cx="1627632" cy="678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7" y="1453449"/>
            <a:ext cx="1930480" cy="1930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74" y="4418546"/>
            <a:ext cx="1930480" cy="193048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7048" y="1950462"/>
            <a:ext cx="7614907" cy="1002615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sử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cơ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sở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SQL (Structured Query Language)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lưu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trữ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hệ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chọn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sql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nơi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lưu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trữ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vì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nó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tính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ràng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buộc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chặc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chẽ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7" name="Text Placeholder 15"/>
          <p:cNvSpPr txBox="1"/>
          <p:nvPr/>
        </p:nvSpPr>
        <p:spPr>
          <a:xfrm>
            <a:off x="780833" y="4880390"/>
            <a:ext cx="7614907" cy="1006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Dự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án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được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xây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dựng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và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phát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triển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trên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nền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tảng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ngôn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ngữ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C#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và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áp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dụng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mô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hình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MVC.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Mang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dễ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dang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dàng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bảo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trì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sự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tách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biệt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giữa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phần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của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ứng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dụng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giúp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dễ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dàng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bảo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trì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và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mở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rộng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mã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nguồn</a:t>
            </a:r>
            <a:r>
              <a:rPr lang="en-US" sz="2000" dirty="0">
                <a:solidFill>
                  <a:srgbClr val="333333"/>
                </a:solidFill>
                <a:latin typeface="+mj-lt"/>
                <a:ea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766218"/>
            <a:ext cx="12191998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TÍNH NĂNG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5999" cy="3429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 txBox="1"/>
          <p:nvPr/>
        </p:nvSpPr>
        <p:spPr>
          <a:xfrm>
            <a:off x="-1" y="2451770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Aachen Std Bold" panose="0204090603070605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5" y="219834"/>
            <a:ext cx="1627632" cy="678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5998" y="3429000"/>
            <a:ext cx="6095999" cy="3429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2" y="2117453"/>
            <a:ext cx="2742857" cy="9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6" y="4246369"/>
            <a:ext cx="4076190" cy="533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375" y="530704"/>
            <a:ext cx="2035659" cy="1606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532" y="5383787"/>
            <a:ext cx="2600000" cy="60952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396513" y="2654879"/>
            <a:ext cx="154357" cy="150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512397" y="2223441"/>
            <a:ext cx="789909" cy="4566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3295956" y="2217654"/>
            <a:ext cx="2302318" cy="89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354171" y="5470648"/>
            <a:ext cx="154357" cy="150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8837273" y="4928841"/>
            <a:ext cx="587895" cy="606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15424" y="4932016"/>
            <a:ext cx="152819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49559" y="4587547"/>
            <a:ext cx="154357" cy="1501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2569740" y="4741411"/>
            <a:ext cx="382346" cy="619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2944943" y="5355215"/>
            <a:ext cx="2293807" cy="5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050593" y="1425784"/>
            <a:ext cx="154357" cy="1501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688580" y="1504244"/>
            <a:ext cx="23664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D846420B-EDF6-563A-EB9A-718EA010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511" y="1934151"/>
            <a:ext cx="2271763" cy="291907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Tìm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kiếm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sản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phẩm</a:t>
            </a:r>
            <a:endParaRPr lang="en-US" sz="16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7BFFA3A-FB60-1B78-2F0D-B7CEDC333DA7}"/>
              </a:ext>
            </a:extLst>
          </p:cNvPr>
          <p:cNvSpPr txBox="1">
            <a:spLocks/>
          </p:cNvSpPr>
          <p:nvPr/>
        </p:nvSpPr>
        <p:spPr>
          <a:xfrm>
            <a:off x="3012452" y="5076008"/>
            <a:ext cx="2165932" cy="291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Sắp</a:t>
            </a:r>
            <a:r>
              <a:rPr lang="en-US" sz="1600" dirty="0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xếp</a:t>
            </a:r>
            <a:r>
              <a:rPr lang="en-US" sz="1600" dirty="0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sản</a:t>
            </a:r>
            <a:r>
              <a:rPr lang="en-US" sz="1600" dirty="0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phẩm</a:t>
            </a:r>
            <a:endParaRPr lang="en-US" sz="1600" dirty="0">
              <a:solidFill>
                <a:srgbClr val="333333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73D0B1D-CE7A-54E5-A9DE-AF941067FD65}"/>
              </a:ext>
            </a:extLst>
          </p:cNvPr>
          <p:cNvSpPr txBox="1">
            <a:spLocks/>
          </p:cNvSpPr>
          <p:nvPr/>
        </p:nvSpPr>
        <p:spPr>
          <a:xfrm>
            <a:off x="7366190" y="4651047"/>
            <a:ext cx="1426666" cy="291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Phân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trang</a:t>
            </a:r>
            <a:endParaRPr lang="en-US" sz="16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35916506-1755-9BBB-71D4-816ED5A59347}"/>
              </a:ext>
            </a:extLst>
          </p:cNvPr>
          <p:cNvSpPr txBox="1">
            <a:spLocks/>
          </p:cNvSpPr>
          <p:nvPr/>
        </p:nvSpPr>
        <p:spPr>
          <a:xfrm>
            <a:off x="7962762" y="1228397"/>
            <a:ext cx="1660187" cy="291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Lọc</a:t>
            </a:r>
            <a:r>
              <a:rPr lang="en-US" sz="1600" dirty="0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sản</a:t>
            </a:r>
            <a:r>
              <a:rPr lang="en-US" sz="1600" dirty="0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phẩm</a:t>
            </a:r>
            <a:endParaRPr lang="en-US" sz="1600" dirty="0">
              <a:solidFill>
                <a:srgbClr val="333333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42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-1" y="2451770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Aachen Std Bold" panose="0204090603070605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" y="219710"/>
            <a:ext cx="1627632" cy="678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31" y="771857"/>
            <a:ext cx="3133333" cy="531428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852987" y="4856644"/>
            <a:ext cx="154357" cy="150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1" idx="1"/>
          </p:cNvCxnSpPr>
          <p:nvPr/>
        </p:nvCxnSpPr>
        <p:spPr>
          <a:xfrm flipH="1" flipV="1">
            <a:off x="4294191" y="4419600"/>
            <a:ext cx="581401" cy="4590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714500" y="4421981"/>
            <a:ext cx="25844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080527" y="4831424"/>
            <a:ext cx="154357" cy="150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196411" y="4399986"/>
            <a:ext cx="789909" cy="4566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979970" y="4403111"/>
            <a:ext cx="1543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80527" y="5491191"/>
            <a:ext cx="154357" cy="150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149569" y="5561599"/>
            <a:ext cx="783559" cy="5637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7926778" y="6119034"/>
            <a:ext cx="18573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D2968FDC-FB65-FA34-75F7-FDE27B0B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833" y="4126283"/>
            <a:ext cx="2475787" cy="304183"/>
          </a:xfrm>
        </p:spPr>
        <p:txBody>
          <a:bodyPr>
            <a:normAutofit lnSpcReduction="10000"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Yêu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thích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sản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phẩm</a:t>
            </a:r>
            <a:endParaRPr lang="en-US" sz="16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9541EB5E-EAC6-9562-E54A-96E30AAB4E85}"/>
              </a:ext>
            </a:extLst>
          </p:cNvPr>
          <p:cNvSpPr txBox="1">
            <a:spLocks/>
          </p:cNvSpPr>
          <p:nvPr/>
        </p:nvSpPr>
        <p:spPr>
          <a:xfrm>
            <a:off x="8223021" y="4111757"/>
            <a:ext cx="950564" cy="304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Bỏ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giỏ</a:t>
            </a:r>
            <a:endParaRPr lang="en-US" sz="16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034CE6D1-1A83-F03B-7863-25B30F26C69E}"/>
              </a:ext>
            </a:extLst>
          </p:cNvPr>
          <p:cNvSpPr txBox="1">
            <a:spLocks/>
          </p:cNvSpPr>
          <p:nvPr/>
        </p:nvSpPr>
        <p:spPr>
          <a:xfrm>
            <a:off x="8028609" y="5820060"/>
            <a:ext cx="1659990" cy="304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Giá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sản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phẩm</a:t>
            </a:r>
            <a:endParaRPr lang="en-US" sz="16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7" grpId="0" animBg="1"/>
      <p:bldP spid="7" grpId="0" build="p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766218"/>
            <a:ext cx="12191998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  <a:cs typeface="+mn-lt"/>
              </a:rPr>
              <a:t>GIAO DIỆN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219710"/>
            <a:ext cx="1627632" cy="67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208</Words>
  <Application>Microsoft Office PowerPoint</Application>
  <PresentationFormat>Widescreen</PresentationFormat>
  <Paragraphs>28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Aachen Std Bold</vt:lpstr>
      <vt:lpstr>Arial</vt:lpstr>
      <vt:lpstr>Calibri</vt:lpstr>
      <vt:lpstr>Calibri Light</vt:lpstr>
      <vt:lpstr>JetBrains Mono</vt:lpstr>
      <vt:lpstr>Times New Roman</vt:lpstr>
      <vt:lpstr>Office Theme</vt:lpstr>
      <vt:lpstr>1_Office Theme</vt:lpstr>
      <vt:lpstr>BUG STORE</vt:lpstr>
      <vt:lpstr>Thí sinh tham dự</vt:lpstr>
      <vt:lpstr>Sản phẩm dự thi</vt:lpstr>
      <vt:lpstr>CÔNG NGHỆ SỬ DỤNG</vt:lpstr>
      <vt:lpstr>PowerPoint Presentation</vt:lpstr>
      <vt:lpstr>TÍNH NĂNG</vt:lpstr>
      <vt:lpstr>PowerPoint Presentation</vt:lpstr>
      <vt:lpstr>PowerPoint Presentation</vt:lpstr>
      <vt:lpstr>GIAO DIỆN</vt:lpstr>
      <vt:lpstr>//Cửa hàng</vt:lpstr>
      <vt:lpstr>//Giỏ hàng</vt:lpstr>
      <vt:lpstr>//Trang thông tin cá nhân</vt:lpstr>
      <vt:lpstr>//Dashboard quản trị</vt:lpstr>
      <vt:lpstr>//Quản lý đơn hàng</vt:lpstr>
      <vt:lpstr>Demo</vt:lpstr>
      <vt:lpstr>Dự án vẫn còn đang trong qua trình phát triển.</vt:lpstr>
      <vt:lpstr>Cảm ơn mọi người đã lắng nghe phần trình bày.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Store</dc:title>
  <dc:creator>Admin</dc:creator>
  <cp:lastModifiedBy>Admin</cp:lastModifiedBy>
  <cp:revision>16</cp:revision>
  <dcterms:created xsi:type="dcterms:W3CDTF">2023-12-25T11:52:00Z</dcterms:created>
  <dcterms:modified xsi:type="dcterms:W3CDTF">2023-12-27T13:53:36Z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33BC3455AFE94AE3AF2AD482E778BD34_12</vt:lpwstr>
  </property>
  <property fmtid="{D5CDD505-2E9C-101B-9397-08002B2CF9AE}" pid="3" name="KSOProductBuildVer">
    <vt:lpwstr>1033-12.2.0.13359</vt:lpwstr>
  </property>
</Properties>
</file>