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tential.com/articles/six-steps-develop-effective-problem-solving-process/" TargetMode="External"/><Relationship Id="rId1" Type="http://schemas.openxmlformats.org/officeDocument/2006/relationships/hyperlink" Target="https://news.it-matchmaker.com/datenbanksysteme-zur-daten-wertschoepfung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tential.com/articles/six-steps-develop-effective-problem-solving-process/" TargetMode="External"/><Relationship Id="rId1" Type="http://schemas.openxmlformats.org/officeDocument/2006/relationships/hyperlink" Target="https://news.it-matchmaker.com/datenbanksysteme-zur-daten-wertschoepfun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B7680-B9F9-4D21-A0D3-218A42C7ECC6}" type="doc">
      <dgm:prSet loTypeId="urn:microsoft.com/office/officeart/2005/8/layout/hierarchy3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03BCBB-00CC-4EA7-8104-A5D7D65C80A3}">
      <dgm:prSet/>
      <dgm:spPr/>
      <dgm:t>
        <a:bodyPr/>
        <a:lstStyle/>
        <a:p>
          <a:r>
            <a:rPr lang="en-US"/>
            <a:t>Online Shop</a:t>
          </a:r>
        </a:p>
      </dgm:t>
    </dgm:pt>
    <dgm:pt modelId="{6EA5FD3D-EFCC-445B-B188-9013158DBB78}" type="parTrans" cxnId="{F08B1942-6F33-4063-A980-33EFAF34189A}">
      <dgm:prSet/>
      <dgm:spPr/>
      <dgm:t>
        <a:bodyPr/>
        <a:lstStyle/>
        <a:p>
          <a:endParaRPr lang="en-US"/>
        </a:p>
      </dgm:t>
    </dgm:pt>
    <dgm:pt modelId="{083723BC-5BDF-45EF-B428-444A16F6F19B}" type="sibTrans" cxnId="{F08B1942-6F33-4063-A980-33EFAF34189A}">
      <dgm:prSet/>
      <dgm:spPr/>
      <dgm:t>
        <a:bodyPr/>
        <a:lstStyle/>
        <a:p>
          <a:endParaRPr lang="en-US"/>
        </a:p>
      </dgm:t>
    </dgm:pt>
    <dgm:pt modelId="{C3E56DCC-5622-48F5-9083-A299A2A44C3C}">
      <dgm:prSet/>
      <dgm:spPr/>
      <dgm:t>
        <a:bodyPr/>
        <a:lstStyle/>
        <a:p>
          <a:r>
            <a:rPr lang="en-US"/>
            <a:t>Datenbank</a:t>
          </a:r>
        </a:p>
      </dgm:t>
    </dgm:pt>
    <dgm:pt modelId="{EE97C208-DFC6-4179-9274-BEA0CC1DF410}" type="parTrans" cxnId="{FB70FF3B-1369-4050-BC08-35A289A41AB5}">
      <dgm:prSet/>
      <dgm:spPr/>
      <dgm:t>
        <a:bodyPr/>
        <a:lstStyle/>
        <a:p>
          <a:endParaRPr lang="en-US"/>
        </a:p>
      </dgm:t>
    </dgm:pt>
    <dgm:pt modelId="{D13420BE-E902-4891-B2E9-70C36C16DF56}" type="sibTrans" cxnId="{FB70FF3B-1369-4050-BC08-35A289A41AB5}">
      <dgm:prSet/>
      <dgm:spPr/>
      <dgm:t>
        <a:bodyPr/>
        <a:lstStyle/>
        <a:p>
          <a:endParaRPr lang="en-US"/>
        </a:p>
      </dgm:t>
    </dgm:pt>
    <dgm:pt modelId="{102EB583-002B-44FA-B7E8-136AE705ADD1}">
      <dgm:prSet/>
      <dgm:spPr/>
      <dgm:t>
        <a:bodyPr/>
        <a:lstStyle/>
        <a:p>
          <a:r>
            <a:rPr lang="en-US"/>
            <a:t>Einträge (Bestellungen)</a:t>
          </a:r>
        </a:p>
      </dgm:t>
    </dgm:pt>
    <dgm:pt modelId="{FAC39BA8-ED25-4F5A-A466-A198F9DB5674}" type="parTrans" cxnId="{3472DB11-7119-4A2B-A72B-3766F5182F16}">
      <dgm:prSet/>
      <dgm:spPr/>
      <dgm:t>
        <a:bodyPr/>
        <a:lstStyle/>
        <a:p>
          <a:endParaRPr lang="en-US"/>
        </a:p>
      </dgm:t>
    </dgm:pt>
    <dgm:pt modelId="{B9263773-B2F0-4976-9B38-DE9F0BB46A1A}" type="sibTrans" cxnId="{3472DB11-7119-4A2B-A72B-3766F5182F16}">
      <dgm:prSet/>
      <dgm:spPr/>
      <dgm:t>
        <a:bodyPr/>
        <a:lstStyle/>
        <a:p>
          <a:endParaRPr lang="en-US"/>
        </a:p>
      </dgm:t>
    </dgm:pt>
    <dgm:pt modelId="{30B9ABF1-52FD-48CA-B406-9F2031B2E76B}">
      <dgm:prSet/>
      <dgm:spPr/>
      <dgm:t>
        <a:bodyPr/>
        <a:lstStyle/>
        <a:p>
          <a:r>
            <a:rPr lang="en-US"/>
            <a:t>Ausgaben (Artikel)</a:t>
          </a:r>
        </a:p>
      </dgm:t>
    </dgm:pt>
    <dgm:pt modelId="{360D748B-6591-4523-A323-FE423F1EBD94}" type="parTrans" cxnId="{151047C2-BD18-46D9-BB05-A09C9C3C8DCD}">
      <dgm:prSet/>
      <dgm:spPr/>
      <dgm:t>
        <a:bodyPr/>
        <a:lstStyle/>
        <a:p>
          <a:endParaRPr lang="en-US"/>
        </a:p>
      </dgm:t>
    </dgm:pt>
    <dgm:pt modelId="{ED8FF4A7-640C-4BEA-ABEC-3C7106F201CB}" type="sibTrans" cxnId="{151047C2-BD18-46D9-BB05-A09C9C3C8DCD}">
      <dgm:prSet/>
      <dgm:spPr/>
      <dgm:t>
        <a:bodyPr/>
        <a:lstStyle/>
        <a:p>
          <a:endParaRPr lang="en-US"/>
        </a:p>
      </dgm:t>
    </dgm:pt>
    <dgm:pt modelId="{FCABE261-5C37-4B2D-9D97-9F26EE0B8F93}">
      <dgm:prSet/>
      <dgm:spPr/>
      <dgm:t>
        <a:bodyPr/>
        <a:lstStyle/>
        <a:p>
          <a:r>
            <a:rPr lang="de-CH"/>
            <a:t>Node.js Server</a:t>
          </a:r>
          <a:endParaRPr lang="en-US"/>
        </a:p>
      </dgm:t>
    </dgm:pt>
    <dgm:pt modelId="{A5478AF0-8590-4C05-A3B0-7366E84F9B49}" type="parTrans" cxnId="{C7788909-D506-4C7E-AD4E-B954874FEDE0}">
      <dgm:prSet/>
      <dgm:spPr/>
      <dgm:t>
        <a:bodyPr/>
        <a:lstStyle/>
        <a:p>
          <a:endParaRPr lang="en-US"/>
        </a:p>
      </dgm:t>
    </dgm:pt>
    <dgm:pt modelId="{9B92121B-802F-4934-B6B6-2FEDA3D7675B}" type="sibTrans" cxnId="{C7788909-D506-4C7E-AD4E-B954874FEDE0}">
      <dgm:prSet/>
      <dgm:spPr/>
      <dgm:t>
        <a:bodyPr/>
        <a:lstStyle/>
        <a:p>
          <a:endParaRPr lang="en-US"/>
        </a:p>
      </dgm:t>
    </dgm:pt>
    <dgm:pt modelId="{CE9E1A4A-AADB-4721-8C53-309F5F002AF0}">
      <dgm:prSet/>
      <dgm:spPr/>
      <dgm:t>
        <a:bodyPr/>
        <a:lstStyle/>
        <a:p>
          <a:r>
            <a:rPr lang="de-CH"/>
            <a:t>XAMPP</a:t>
          </a:r>
          <a:endParaRPr lang="en-US"/>
        </a:p>
      </dgm:t>
    </dgm:pt>
    <dgm:pt modelId="{43F93449-E836-4030-8B18-BAB4EF0F2AA9}" type="parTrans" cxnId="{CAD067C5-6162-4315-9C89-31736FB3332A}">
      <dgm:prSet/>
      <dgm:spPr/>
      <dgm:t>
        <a:bodyPr/>
        <a:lstStyle/>
        <a:p>
          <a:endParaRPr lang="en-US"/>
        </a:p>
      </dgm:t>
    </dgm:pt>
    <dgm:pt modelId="{6B6B0E08-3FFA-430A-9616-9564936D44C6}" type="sibTrans" cxnId="{CAD067C5-6162-4315-9C89-31736FB3332A}">
      <dgm:prSet/>
      <dgm:spPr/>
      <dgm:t>
        <a:bodyPr/>
        <a:lstStyle/>
        <a:p>
          <a:endParaRPr lang="en-US"/>
        </a:p>
      </dgm:t>
    </dgm:pt>
    <dgm:pt modelId="{19607459-5B25-4001-BACC-0B609F674AE0}">
      <dgm:prSet/>
      <dgm:spPr/>
      <dgm:t>
        <a:bodyPr/>
        <a:lstStyle/>
        <a:p>
          <a:r>
            <a:rPr lang="de-CH"/>
            <a:t>MySQL</a:t>
          </a:r>
          <a:endParaRPr lang="en-US"/>
        </a:p>
      </dgm:t>
    </dgm:pt>
    <dgm:pt modelId="{C319E1AD-624D-4FA6-AF21-3E1D131EC952}" type="parTrans" cxnId="{FA7E2D75-DBFA-4571-BD89-0D5A398DFB7E}">
      <dgm:prSet/>
      <dgm:spPr/>
      <dgm:t>
        <a:bodyPr/>
        <a:lstStyle/>
        <a:p>
          <a:endParaRPr lang="en-US"/>
        </a:p>
      </dgm:t>
    </dgm:pt>
    <dgm:pt modelId="{E2DD9441-39EF-4ED5-9ADF-E99B1010DBFF}" type="sibTrans" cxnId="{FA7E2D75-DBFA-4571-BD89-0D5A398DFB7E}">
      <dgm:prSet/>
      <dgm:spPr/>
      <dgm:t>
        <a:bodyPr/>
        <a:lstStyle/>
        <a:p>
          <a:endParaRPr lang="en-US"/>
        </a:p>
      </dgm:t>
    </dgm:pt>
    <dgm:pt modelId="{AB11725B-8E6B-4313-8A8E-FE9A9D0C71B1}">
      <dgm:prSet/>
      <dgm:spPr/>
      <dgm:t>
        <a:bodyPr/>
        <a:lstStyle/>
        <a:p>
          <a:r>
            <a:rPr lang="de-CH"/>
            <a:t>Apache</a:t>
          </a:r>
          <a:endParaRPr lang="en-US"/>
        </a:p>
      </dgm:t>
    </dgm:pt>
    <dgm:pt modelId="{C33BE9C3-FAE5-4126-AC21-AFAD5CBF979D}" type="parTrans" cxnId="{974D01E5-FE76-4785-9774-6301BAC4A6BC}">
      <dgm:prSet/>
      <dgm:spPr/>
      <dgm:t>
        <a:bodyPr/>
        <a:lstStyle/>
        <a:p>
          <a:endParaRPr lang="en-US"/>
        </a:p>
      </dgm:t>
    </dgm:pt>
    <dgm:pt modelId="{8BAF2E85-B205-4C67-B51B-349BED921085}" type="sibTrans" cxnId="{974D01E5-FE76-4785-9774-6301BAC4A6BC}">
      <dgm:prSet/>
      <dgm:spPr/>
      <dgm:t>
        <a:bodyPr/>
        <a:lstStyle/>
        <a:p>
          <a:endParaRPr lang="en-US"/>
        </a:p>
      </dgm:t>
    </dgm:pt>
    <dgm:pt modelId="{7AA3E10D-9D18-4EBF-93EC-505E1DDE4F2A}" type="pres">
      <dgm:prSet presAssocID="{D65B7680-B9F9-4D21-A0D3-218A42C7EC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AC524C-1F77-4FA9-8797-F0DA0D607D27}" type="pres">
      <dgm:prSet presAssocID="{7503BCBB-00CC-4EA7-8104-A5D7D65C80A3}" presName="root" presStyleCnt="0"/>
      <dgm:spPr/>
    </dgm:pt>
    <dgm:pt modelId="{B21DDC15-124E-4D64-A3B2-A1AB52ABD7BA}" type="pres">
      <dgm:prSet presAssocID="{7503BCBB-00CC-4EA7-8104-A5D7D65C80A3}" presName="rootComposite" presStyleCnt="0"/>
      <dgm:spPr/>
    </dgm:pt>
    <dgm:pt modelId="{2BDE0671-A530-428C-B63D-214D06FABC69}" type="pres">
      <dgm:prSet presAssocID="{7503BCBB-00CC-4EA7-8104-A5D7D65C80A3}" presName="rootText" presStyleLbl="node1" presStyleIdx="0" presStyleCnt="4"/>
      <dgm:spPr/>
    </dgm:pt>
    <dgm:pt modelId="{32F0455D-1B04-4347-9FF7-04ACFE1A92AE}" type="pres">
      <dgm:prSet presAssocID="{7503BCBB-00CC-4EA7-8104-A5D7D65C80A3}" presName="rootConnector" presStyleLbl="node1" presStyleIdx="0" presStyleCnt="4"/>
      <dgm:spPr/>
    </dgm:pt>
    <dgm:pt modelId="{D67A5BFC-2594-421D-812C-0AEC230E7EB3}" type="pres">
      <dgm:prSet presAssocID="{7503BCBB-00CC-4EA7-8104-A5D7D65C80A3}" presName="childShape" presStyleCnt="0"/>
      <dgm:spPr/>
    </dgm:pt>
    <dgm:pt modelId="{FB34AF56-D730-4799-9096-D78CB1B0F20A}" type="pres">
      <dgm:prSet presAssocID="{C3E56DCC-5622-48F5-9083-A299A2A44C3C}" presName="root" presStyleCnt="0"/>
      <dgm:spPr/>
    </dgm:pt>
    <dgm:pt modelId="{6313BDFD-EF9A-4078-A0F7-0054E9CCA6CD}" type="pres">
      <dgm:prSet presAssocID="{C3E56DCC-5622-48F5-9083-A299A2A44C3C}" presName="rootComposite" presStyleCnt="0"/>
      <dgm:spPr/>
    </dgm:pt>
    <dgm:pt modelId="{70425389-4580-49B6-AD7D-CD827A7B07E3}" type="pres">
      <dgm:prSet presAssocID="{C3E56DCC-5622-48F5-9083-A299A2A44C3C}" presName="rootText" presStyleLbl="node1" presStyleIdx="1" presStyleCnt="4"/>
      <dgm:spPr/>
    </dgm:pt>
    <dgm:pt modelId="{367351C6-0D8B-42DC-A9F5-5753197144DC}" type="pres">
      <dgm:prSet presAssocID="{C3E56DCC-5622-48F5-9083-A299A2A44C3C}" presName="rootConnector" presStyleLbl="node1" presStyleIdx="1" presStyleCnt="4"/>
      <dgm:spPr/>
    </dgm:pt>
    <dgm:pt modelId="{DA0A5047-60C5-4C86-9279-012E2D427F12}" type="pres">
      <dgm:prSet presAssocID="{C3E56DCC-5622-48F5-9083-A299A2A44C3C}" presName="childShape" presStyleCnt="0"/>
      <dgm:spPr/>
    </dgm:pt>
    <dgm:pt modelId="{F016FF2A-0DA4-4E77-A70F-56C7C5E49B4B}" type="pres">
      <dgm:prSet presAssocID="{FAC39BA8-ED25-4F5A-A466-A198F9DB5674}" presName="Name13" presStyleLbl="parChTrans1D2" presStyleIdx="0" presStyleCnt="4"/>
      <dgm:spPr/>
    </dgm:pt>
    <dgm:pt modelId="{5E5014F4-1159-4B31-B861-4549B8236405}" type="pres">
      <dgm:prSet presAssocID="{102EB583-002B-44FA-B7E8-136AE705ADD1}" presName="childText" presStyleLbl="bgAcc1" presStyleIdx="0" presStyleCnt="4">
        <dgm:presLayoutVars>
          <dgm:bulletEnabled val="1"/>
        </dgm:presLayoutVars>
      </dgm:prSet>
      <dgm:spPr/>
    </dgm:pt>
    <dgm:pt modelId="{DC5E4474-E00A-4949-826F-5AA4EEB35FFB}" type="pres">
      <dgm:prSet presAssocID="{360D748B-6591-4523-A323-FE423F1EBD94}" presName="Name13" presStyleLbl="parChTrans1D2" presStyleIdx="1" presStyleCnt="4"/>
      <dgm:spPr/>
    </dgm:pt>
    <dgm:pt modelId="{5965C5A6-2B79-4E96-980C-51FD75BEC4FC}" type="pres">
      <dgm:prSet presAssocID="{30B9ABF1-52FD-48CA-B406-9F2031B2E76B}" presName="childText" presStyleLbl="bgAcc1" presStyleIdx="1" presStyleCnt="4">
        <dgm:presLayoutVars>
          <dgm:bulletEnabled val="1"/>
        </dgm:presLayoutVars>
      </dgm:prSet>
      <dgm:spPr/>
    </dgm:pt>
    <dgm:pt modelId="{02DDA4C3-4440-4EBD-B547-F25B4D345AD4}" type="pres">
      <dgm:prSet presAssocID="{FCABE261-5C37-4B2D-9D97-9F26EE0B8F93}" presName="root" presStyleCnt="0"/>
      <dgm:spPr/>
    </dgm:pt>
    <dgm:pt modelId="{0B5AB076-B9D0-4DB4-B52D-CDF2F3E89F8D}" type="pres">
      <dgm:prSet presAssocID="{FCABE261-5C37-4B2D-9D97-9F26EE0B8F93}" presName="rootComposite" presStyleCnt="0"/>
      <dgm:spPr/>
    </dgm:pt>
    <dgm:pt modelId="{ACBF695B-2BDB-46CB-9B9C-B73309AEA10B}" type="pres">
      <dgm:prSet presAssocID="{FCABE261-5C37-4B2D-9D97-9F26EE0B8F93}" presName="rootText" presStyleLbl="node1" presStyleIdx="2" presStyleCnt="4"/>
      <dgm:spPr/>
    </dgm:pt>
    <dgm:pt modelId="{7F09FC5B-6104-443F-816D-796AC938D991}" type="pres">
      <dgm:prSet presAssocID="{FCABE261-5C37-4B2D-9D97-9F26EE0B8F93}" presName="rootConnector" presStyleLbl="node1" presStyleIdx="2" presStyleCnt="4"/>
      <dgm:spPr/>
    </dgm:pt>
    <dgm:pt modelId="{22B60264-07E3-4B60-A71D-887A82CC1F4F}" type="pres">
      <dgm:prSet presAssocID="{FCABE261-5C37-4B2D-9D97-9F26EE0B8F93}" presName="childShape" presStyleCnt="0"/>
      <dgm:spPr/>
    </dgm:pt>
    <dgm:pt modelId="{2CDA499B-234D-4912-A95D-268D4552C96C}" type="pres">
      <dgm:prSet presAssocID="{CE9E1A4A-AADB-4721-8C53-309F5F002AF0}" presName="root" presStyleCnt="0"/>
      <dgm:spPr/>
    </dgm:pt>
    <dgm:pt modelId="{BBCACF7D-0EDB-476C-BABE-F5572C55EEE0}" type="pres">
      <dgm:prSet presAssocID="{CE9E1A4A-AADB-4721-8C53-309F5F002AF0}" presName="rootComposite" presStyleCnt="0"/>
      <dgm:spPr/>
    </dgm:pt>
    <dgm:pt modelId="{463A6CDB-63BE-42D6-8D3D-EB501CE8A976}" type="pres">
      <dgm:prSet presAssocID="{CE9E1A4A-AADB-4721-8C53-309F5F002AF0}" presName="rootText" presStyleLbl="node1" presStyleIdx="3" presStyleCnt="4"/>
      <dgm:spPr/>
    </dgm:pt>
    <dgm:pt modelId="{8DBB9B2B-C64E-4EAE-A714-608EBBA739D7}" type="pres">
      <dgm:prSet presAssocID="{CE9E1A4A-AADB-4721-8C53-309F5F002AF0}" presName="rootConnector" presStyleLbl="node1" presStyleIdx="3" presStyleCnt="4"/>
      <dgm:spPr/>
    </dgm:pt>
    <dgm:pt modelId="{2362833C-36A3-47CF-B4F9-5B3181749157}" type="pres">
      <dgm:prSet presAssocID="{CE9E1A4A-AADB-4721-8C53-309F5F002AF0}" presName="childShape" presStyleCnt="0"/>
      <dgm:spPr/>
    </dgm:pt>
    <dgm:pt modelId="{58362057-C886-4B30-8571-0315B372D22F}" type="pres">
      <dgm:prSet presAssocID="{C319E1AD-624D-4FA6-AF21-3E1D131EC952}" presName="Name13" presStyleLbl="parChTrans1D2" presStyleIdx="2" presStyleCnt="4"/>
      <dgm:spPr/>
    </dgm:pt>
    <dgm:pt modelId="{4081BEF2-362E-41AE-9788-F3DD81E32258}" type="pres">
      <dgm:prSet presAssocID="{19607459-5B25-4001-BACC-0B609F674AE0}" presName="childText" presStyleLbl="bgAcc1" presStyleIdx="2" presStyleCnt="4">
        <dgm:presLayoutVars>
          <dgm:bulletEnabled val="1"/>
        </dgm:presLayoutVars>
      </dgm:prSet>
      <dgm:spPr/>
    </dgm:pt>
    <dgm:pt modelId="{C9F3E548-380F-41DE-BE8C-9EE6681A4E74}" type="pres">
      <dgm:prSet presAssocID="{C33BE9C3-FAE5-4126-AC21-AFAD5CBF979D}" presName="Name13" presStyleLbl="parChTrans1D2" presStyleIdx="3" presStyleCnt="4"/>
      <dgm:spPr/>
    </dgm:pt>
    <dgm:pt modelId="{9E409921-96A5-41AE-88AB-5D3643F7B291}" type="pres">
      <dgm:prSet presAssocID="{AB11725B-8E6B-4313-8A8E-FE9A9D0C71B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85D42B03-D1B7-4E31-9C37-A6B8C1F25B07}" type="presOf" srcId="{D65B7680-B9F9-4D21-A0D3-218A42C7ECC6}" destId="{7AA3E10D-9D18-4EBF-93EC-505E1DDE4F2A}" srcOrd="0" destOrd="0" presId="urn:microsoft.com/office/officeart/2005/8/layout/hierarchy3"/>
    <dgm:cxn modelId="{C7788909-D506-4C7E-AD4E-B954874FEDE0}" srcId="{D65B7680-B9F9-4D21-A0D3-218A42C7ECC6}" destId="{FCABE261-5C37-4B2D-9D97-9F26EE0B8F93}" srcOrd="2" destOrd="0" parTransId="{A5478AF0-8590-4C05-A3B0-7366E84F9B49}" sibTransId="{9B92121B-802F-4934-B6B6-2FEDA3D7675B}"/>
    <dgm:cxn modelId="{3472DB11-7119-4A2B-A72B-3766F5182F16}" srcId="{C3E56DCC-5622-48F5-9083-A299A2A44C3C}" destId="{102EB583-002B-44FA-B7E8-136AE705ADD1}" srcOrd="0" destOrd="0" parTransId="{FAC39BA8-ED25-4F5A-A466-A198F9DB5674}" sibTransId="{B9263773-B2F0-4976-9B38-DE9F0BB46A1A}"/>
    <dgm:cxn modelId="{CD780323-BBD4-4262-86E3-4BEE36B1F246}" type="presOf" srcId="{FCABE261-5C37-4B2D-9D97-9F26EE0B8F93}" destId="{ACBF695B-2BDB-46CB-9B9C-B73309AEA10B}" srcOrd="0" destOrd="0" presId="urn:microsoft.com/office/officeart/2005/8/layout/hierarchy3"/>
    <dgm:cxn modelId="{A1FCC125-8FEA-43CE-830C-A5486A6F1A53}" type="presOf" srcId="{30B9ABF1-52FD-48CA-B406-9F2031B2E76B}" destId="{5965C5A6-2B79-4E96-980C-51FD75BEC4FC}" srcOrd="0" destOrd="0" presId="urn:microsoft.com/office/officeart/2005/8/layout/hierarchy3"/>
    <dgm:cxn modelId="{89D6032B-A1A5-40EE-9ED9-68DFC2A30BCA}" type="presOf" srcId="{FAC39BA8-ED25-4F5A-A466-A198F9DB5674}" destId="{F016FF2A-0DA4-4E77-A70F-56C7C5E49B4B}" srcOrd="0" destOrd="0" presId="urn:microsoft.com/office/officeart/2005/8/layout/hierarchy3"/>
    <dgm:cxn modelId="{FB70FF3B-1369-4050-BC08-35A289A41AB5}" srcId="{D65B7680-B9F9-4D21-A0D3-218A42C7ECC6}" destId="{C3E56DCC-5622-48F5-9083-A299A2A44C3C}" srcOrd="1" destOrd="0" parTransId="{EE97C208-DFC6-4179-9274-BEA0CC1DF410}" sibTransId="{D13420BE-E902-4891-B2E9-70C36C16DF56}"/>
    <dgm:cxn modelId="{F08B1942-6F33-4063-A980-33EFAF34189A}" srcId="{D65B7680-B9F9-4D21-A0D3-218A42C7ECC6}" destId="{7503BCBB-00CC-4EA7-8104-A5D7D65C80A3}" srcOrd="0" destOrd="0" parTransId="{6EA5FD3D-EFCC-445B-B188-9013158DBB78}" sibTransId="{083723BC-5BDF-45EF-B428-444A16F6F19B}"/>
    <dgm:cxn modelId="{FE014453-CFFE-41EF-9719-7147F837F055}" type="presOf" srcId="{C319E1AD-624D-4FA6-AF21-3E1D131EC952}" destId="{58362057-C886-4B30-8571-0315B372D22F}" srcOrd="0" destOrd="0" presId="urn:microsoft.com/office/officeart/2005/8/layout/hierarchy3"/>
    <dgm:cxn modelId="{FA7E2D75-DBFA-4571-BD89-0D5A398DFB7E}" srcId="{CE9E1A4A-AADB-4721-8C53-309F5F002AF0}" destId="{19607459-5B25-4001-BACC-0B609F674AE0}" srcOrd="0" destOrd="0" parTransId="{C319E1AD-624D-4FA6-AF21-3E1D131EC952}" sibTransId="{E2DD9441-39EF-4ED5-9ADF-E99B1010DBFF}"/>
    <dgm:cxn modelId="{E1DDE977-45E2-41DA-95B1-203D29B74C4E}" type="presOf" srcId="{FCABE261-5C37-4B2D-9D97-9F26EE0B8F93}" destId="{7F09FC5B-6104-443F-816D-796AC938D991}" srcOrd="1" destOrd="0" presId="urn:microsoft.com/office/officeart/2005/8/layout/hierarchy3"/>
    <dgm:cxn modelId="{938C0E7C-5B2A-4E31-8717-D83F71B0DBE8}" type="presOf" srcId="{360D748B-6591-4523-A323-FE423F1EBD94}" destId="{DC5E4474-E00A-4949-826F-5AA4EEB35FFB}" srcOrd="0" destOrd="0" presId="urn:microsoft.com/office/officeart/2005/8/layout/hierarchy3"/>
    <dgm:cxn modelId="{44DB967C-AF31-4FAB-B725-89FE41F7D772}" type="presOf" srcId="{7503BCBB-00CC-4EA7-8104-A5D7D65C80A3}" destId="{32F0455D-1B04-4347-9FF7-04ACFE1A92AE}" srcOrd="1" destOrd="0" presId="urn:microsoft.com/office/officeart/2005/8/layout/hierarchy3"/>
    <dgm:cxn modelId="{0AB17680-BC05-4E6D-B24E-835F0A06157F}" type="presOf" srcId="{CE9E1A4A-AADB-4721-8C53-309F5F002AF0}" destId="{8DBB9B2B-C64E-4EAE-A714-608EBBA739D7}" srcOrd="1" destOrd="0" presId="urn:microsoft.com/office/officeart/2005/8/layout/hierarchy3"/>
    <dgm:cxn modelId="{BEBFC6A6-9FB7-470E-BA9A-6D5CC8FB10DA}" type="presOf" srcId="{AB11725B-8E6B-4313-8A8E-FE9A9D0C71B1}" destId="{9E409921-96A5-41AE-88AB-5D3643F7B291}" srcOrd="0" destOrd="0" presId="urn:microsoft.com/office/officeart/2005/8/layout/hierarchy3"/>
    <dgm:cxn modelId="{2A0BA2B4-82C1-475B-81FC-9A04730568E9}" type="presOf" srcId="{CE9E1A4A-AADB-4721-8C53-309F5F002AF0}" destId="{463A6CDB-63BE-42D6-8D3D-EB501CE8A976}" srcOrd="0" destOrd="0" presId="urn:microsoft.com/office/officeart/2005/8/layout/hierarchy3"/>
    <dgm:cxn modelId="{B37CFFB4-4C9A-49CF-9FEC-6BDA1EB30E2B}" type="presOf" srcId="{C33BE9C3-FAE5-4126-AC21-AFAD5CBF979D}" destId="{C9F3E548-380F-41DE-BE8C-9EE6681A4E74}" srcOrd="0" destOrd="0" presId="urn:microsoft.com/office/officeart/2005/8/layout/hierarchy3"/>
    <dgm:cxn modelId="{14EBA0B6-784A-4B09-B43E-A96A97E0C296}" type="presOf" srcId="{C3E56DCC-5622-48F5-9083-A299A2A44C3C}" destId="{367351C6-0D8B-42DC-A9F5-5753197144DC}" srcOrd="1" destOrd="0" presId="urn:microsoft.com/office/officeart/2005/8/layout/hierarchy3"/>
    <dgm:cxn modelId="{151047C2-BD18-46D9-BB05-A09C9C3C8DCD}" srcId="{C3E56DCC-5622-48F5-9083-A299A2A44C3C}" destId="{30B9ABF1-52FD-48CA-B406-9F2031B2E76B}" srcOrd="1" destOrd="0" parTransId="{360D748B-6591-4523-A323-FE423F1EBD94}" sibTransId="{ED8FF4A7-640C-4BEA-ABEC-3C7106F201CB}"/>
    <dgm:cxn modelId="{CAD067C5-6162-4315-9C89-31736FB3332A}" srcId="{D65B7680-B9F9-4D21-A0D3-218A42C7ECC6}" destId="{CE9E1A4A-AADB-4721-8C53-309F5F002AF0}" srcOrd="3" destOrd="0" parTransId="{43F93449-E836-4030-8B18-BAB4EF0F2AA9}" sibTransId="{6B6B0E08-3FFA-430A-9616-9564936D44C6}"/>
    <dgm:cxn modelId="{DE07C7D5-B038-46B3-8F8D-9FDCBF931D60}" type="presOf" srcId="{C3E56DCC-5622-48F5-9083-A299A2A44C3C}" destId="{70425389-4580-49B6-AD7D-CD827A7B07E3}" srcOrd="0" destOrd="0" presId="urn:microsoft.com/office/officeart/2005/8/layout/hierarchy3"/>
    <dgm:cxn modelId="{0E3287D6-A8A3-4100-AA89-45F1842CB0EB}" type="presOf" srcId="{102EB583-002B-44FA-B7E8-136AE705ADD1}" destId="{5E5014F4-1159-4B31-B861-4549B8236405}" srcOrd="0" destOrd="0" presId="urn:microsoft.com/office/officeart/2005/8/layout/hierarchy3"/>
    <dgm:cxn modelId="{A3F18FDE-C333-481F-9896-E2FFFE03A76C}" type="presOf" srcId="{19607459-5B25-4001-BACC-0B609F674AE0}" destId="{4081BEF2-362E-41AE-9788-F3DD81E32258}" srcOrd="0" destOrd="0" presId="urn:microsoft.com/office/officeart/2005/8/layout/hierarchy3"/>
    <dgm:cxn modelId="{974D01E5-FE76-4785-9774-6301BAC4A6BC}" srcId="{CE9E1A4A-AADB-4721-8C53-309F5F002AF0}" destId="{AB11725B-8E6B-4313-8A8E-FE9A9D0C71B1}" srcOrd="1" destOrd="0" parTransId="{C33BE9C3-FAE5-4126-AC21-AFAD5CBF979D}" sibTransId="{8BAF2E85-B205-4C67-B51B-349BED921085}"/>
    <dgm:cxn modelId="{EAB652F1-FB6E-4E36-9B7E-400A0D8CC9C6}" type="presOf" srcId="{7503BCBB-00CC-4EA7-8104-A5D7D65C80A3}" destId="{2BDE0671-A530-428C-B63D-214D06FABC69}" srcOrd="0" destOrd="0" presId="urn:microsoft.com/office/officeart/2005/8/layout/hierarchy3"/>
    <dgm:cxn modelId="{FB04644C-B8AF-4AD9-B0FD-0E9C01F3785D}" type="presParOf" srcId="{7AA3E10D-9D18-4EBF-93EC-505E1DDE4F2A}" destId="{02AC524C-1F77-4FA9-8797-F0DA0D607D27}" srcOrd="0" destOrd="0" presId="urn:microsoft.com/office/officeart/2005/8/layout/hierarchy3"/>
    <dgm:cxn modelId="{462C7361-BAD4-42C6-A79C-60F031891617}" type="presParOf" srcId="{02AC524C-1F77-4FA9-8797-F0DA0D607D27}" destId="{B21DDC15-124E-4D64-A3B2-A1AB52ABD7BA}" srcOrd="0" destOrd="0" presId="urn:microsoft.com/office/officeart/2005/8/layout/hierarchy3"/>
    <dgm:cxn modelId="{F601F39D-8A17-4485-A378-A5F75069A183}" type="presParOf" srcId="{B21DDC15-124E-4D64-A3B2-A1AB52ABD7BA}" destId="{2BDE0671-A530-428C-B63D-214D06FABC69}" srcOrd="0" destOrd="0" presId="urn:microsoft.com/office/officeart/2005/8/layout/hierarchy3"/>
    <dgm:cxn modelId="{C4723B4A-030A-4E76-BD5C-C112F855C3F7}" type="presParOf" srcId="{B21DDC15-124E-4D64-A3B2-A1AB52ABD7BA}" destId="{32F0455D-1B04-4347-9FF7-04ACFE1A92AE}" srcOrd="1" destOrd="0" presId="urn:microsoft.com/office/officeart/2005/8/layout/hierarchy3"/>
    <dgm:cxn modelId="{22DE302E-7A58-434A-AFC2-8FB0F09AC0C3}" type="presParOf" srcId="{02AC524C-1F77-4FA9-8797-F0DA0D607D27}" destId="{D67A5BFC-2594-421D-812C-0AEC230E7EB3}" srcOrd="1" destOrd="0" presId="urn:microsoft.com/office/officeart/2005/8/layout/hierarchy3"/>
    <dgm:cxn modelId="{784EB172-04F0-4A50-8412-0BAF13CF14DA}" type="presParOf" srcId="{7AA3E10D-9D18-4EBF-93EC-505E1DDE4F2A}" destId="{FB34AF56-D730-4799-9096-D78CB1B0F20A}" srcOrd="1" destOrd="0" presId="urn:microsoft.com/office/officeart/2005/8/layout/hierarchy3"/>
    <dgm:cxn modelId="{AF72E067-F73B-4F4C-88DB-F9D0C179A99B}" type="presParOf" srcId="{FB34AF56-D730-4799-9096-D78CB1B0F20A}" destId="{6313BDFD-EF9A-4078-A0F7-0054E9CCA6CD}" srcOrd="0" destOrd="0" presId="urn:microsoft.com/office/officeart/2005/8/layout/hierarchy3"/>
    <dgm:cxn modelId="{73CAA566-BA7A-4A36-B736-C0CCF28AA179}" type="presParOf" srcId="{6313BDFD-EF9A-4078-A0F7-0054E9CCA6CD}" destId="{70425389-4580-49B6-AD7D-CD827A7B07E3}" srcOrd="0" destOrd="0" presId="urn:microsoft.com/office/officeart/2005/8/layout/hierarchy3"/>
    <dgm:cxn modelId="{DCCFF3FE-C549-4C94-A634-DE9D42715A8C}" type="presParOf" srcId="{6313BDFD-EF9A-4078-A0F7-0054E9CCA6CD}" destId="{367351C6-0D8B-42DC-A9F5-5753197144DC}" srcOrd="1" destOrd="0" presId="urn:microsoft.com/office/officeart/2005/8/layout/hierarchy3"/>
    <dgm:cxn modelId="{9DF698F9-0A1E-4D39-A7A3-A9DD85010297}" type="presParOf" srcId="{FB34AF56-D730-4799-9096-D78CB1B0F20A}" destId="{DA0A5047-60C5-4C86-9279-012E2D427F12}" srcOrd="1" destOrd="0" presId="urn:microsoft.com/office/officeart/2005/8/layout/hierarchy3"/>
    <dgm:cxn modelId="{AAD1DB41-98C6-439E-81D4-8157FB12BC43}" type="presParOf" srcId="{DA0A5047-60C5-4C86-9279-012E2D427F12}" destId="{F016FF2A-0DA4-4E77-A70F-56C7C5E49B4B}" srcOrd="0" destOrd="0" presId="urn:microsoft.com/office/officeart/2005/8/layout/hierarchy3"/>
    <dgm:cxn modelId="{FE01F604-6682-4C47-834E-ED31AA6CE5CB}" type="presParOf" srcId="{DA0A5047-60C5-4C86-9279-012E2D427F12}" destId="{5E5014F4-1159-4B31-B861-4549B8236405}" srcOrd="1" destOrd="0" presId="urn:microsoft.com/office/officeart/2005/8/layout/hierarchy3"/>
    <dgm:cxn modelId="{97DC98EE-1585-49FE-AA39-51397FD00C44}" type="presParOf" srcId="{DA0A5047-60C5-4C86-9279-012E2D427F12}" destId="{DC5E4474-E00A-4949-826F-5AA4EEB35FFB}" srcOrd="2" destOrd="0" presId="urn:microsoft.com/office/officeart/2005/8/layout/hierarchy3"/>
    <dgm:cxn modelId="{30E4C0FE-E56C-43A4-8ABE-C8E4690A8E15}" type="presParOf" srcId="{DA0A5047-60C5-4C86-9279-012E2D427F12}" destId="{5965C5A6-2B79-4E96-980C-51FD75BEC4FC}" srcOrd="3" destOrd="0" presId="urn:microsoft.com/office/officeart/2005/8/layout/hierarchy3"/>
    <dgm:cxn modelId="{252545C7-A6FC-4197-9754-EA8CCA170198}" type="presParOf" srcId="{7AA3E10D-9D18-4EBF-93EC-505E1DDE4F2A}" destId="{02DDA4C3-4440-4EBD-B547-F25B4D345AD4}" srcOrd="2" destOrd="0" presId="urn:microsoft.com/office/officeart/2005/8/layout/hierarchy3"/>
    <dgm:cxn modelId="{F58FE725-F41D-4A60-9AC9-077CFB7AD20D}" type="presParOf" srcId="{02DDA4C3-4440-4EBD-B547-F25B4D345AD4}" destId="{0B5AB076-B9D0-4DB4-B52D-CDF2F3E89F8D}" srcOrd="0" destOrd="0" presId="urn:microsoft.com/office/officeart/2005/8/layout/hierarchy3"/>
    <dgm:cxn modelId="{37DAE31B-A663-4DD0-BCD4-470C4AC68F97}" type="presParOf" srcId="{0B5AB076-B9D0-4DB4-B52D-CDF2F3E89F8D}" destId="{ACBF695B-2BDB-46CB-9B9C-B73309AEA10B}" srcOrd="0" destOrd="0" presId="urn:microsoft.com/office/officeart/2005/8/layout/hierarchy3"/>
    <dgm:cxn modelId="{5FEC48D7-7873-4409-8D83-FBB36ABF3E78}" type="presParOf" srcId="{0B5AB076-B9D0-4DB4-B52D-CDF2F3E89F8D}" destId="{7F09FC5B-6104-443F-816D-796AC938D991}" srcOrd="1" destOrd="0" presId="urn:microsoft.com/office/officeart/2005/8/layout/hierarchy3"/>
    <dgm:cxn modelId="{48102566-2F46-4F63-A85E-C8C0A85AFAFB}" type="presParOf" srcId="{02DDA4C3-4440-4EBD-B547-F25B4D345AD4}" destId="{22B60264-07E3-4B60-A71D-887A82CC1F4F}" srcOrd="1" destOrd="0" presId="urn:microsoft.com/office/officeart/2005/8/layout/hierarchy3"/>
    <dgm:cxn modelId="{7D056561-26D3-4A76-A911-5C356E548FE6}" type="presParOf" srcId="{7AA3E10D-9D18-4EBF-93EC-505E1DDE4F2A}" destId="{2CDA499B-234D-4912-A95D-268D4552C96C}" srcOrd="3" destOrd="0" presId="urn:microsoft.com/office/officeart/2005/8/layout/hierarchy3"/>
    <dgm:cxn modelId="{418F13E8-BA76-430A-A3A9-56502C74A402}" type="presParOf" srcId="{2CDA499B-234D-4912-A95D-268D4552C96C}" destId="{BBCACF7D-0EDB-476C-BABE-F5572C55EEE0}" srcOrd="0" destOrd="0" presId="urn:microsoft.com/office/officeart/2005/8/layout/hierarchy3"/>
    <dgm:cxn modelId="{701B137C-F9EC-46D3-BD16-00ED5D198A9E}" type="presParOf" srcId="{BBCACF7D-0EDB-476C-BABE-F5572C55EEE0}" destId="{463A6CDB-63BE-42D6-8D3D-EB501CE8A976}" srcOrd="0" destOrd="0" presId="urn:microsoft.com/office/officeart/2005/8/layout/hierarchy3"/>
    <dgm:cxn modelId="{E34391D0-B366-4931-97E3-3299FC6DB98D}" type="presParOf" srcId="{BBCACF7D-0EDB-476C-BABE-F5572C55EEE0}" destId="{8DBB9B2B-C64E-4EAE-A714-608EBBA739D7}" srcOrd="1" destOrd="0" presId="urn:microsoft.com/office/officeart/2005/8/layout/hierarchy3"/>
    <dgm:cxn modelId="{E682E9D7-6925-454E-ADAE-AA810C4449D7}" type="presParOf" srcId="{2CDA499B-234D-4912-A95D-268D4552C96C}" destId="{2362833C-36A3-47CF-B4F9-5B3181749157}" srcOrd="1" destOrd="0" presId="urn:microsoft.com/office/officeart/2005/8/layout/hierarchy3"/>
    <dgm:cxn modelId="{98705106-3F8B-4F94-A503-F45399C5586A}" type="presParOf" srcId="{2362833C-36A3-47CF-B4F9-5B3181749157}" destId="{58362057-C886-4B30-8571-0315B372D22F}" srcOrd="0" destOrd="0" presId="urn:microsoft.com/office/officeart/2005/8/layout/hierarchy3"/>
    <dgm:cxn modelId="{22605765-7B54-44A8-B93C-7D69EACADF00}" type="presParOf" srcId="{2362833C-36A3-47CF-B4F9-5B3181749157}" destId="{4081BEF2-362E-41AE-9788-F3DD81E32258}" srcOrd="1" destOrd="0" presId="urn:microsoft.com/office/officeart/2005/8/layout/hierarchy3"/>
    <dgm:cxn modelId="{9BEDB79D-2302-478F-82C0-8FD7B495D1A8}" type="presParOf" srcId="{2362833C-36A3-47CF-B4F9-5B3181749157}" destId="{C9F3E548-380F-41DE-BE8C-9EE6681A4E74}" srcOrd="2" destOrd="0" presId="urn:microsoft.com/office/officeart/2005/8/layout/hierarchy3"/>
    <dgm:cxn modelId="{0BB900B8-D961-433C-967D-B75CF3341436}" type="presParOf" srcId="{2362833C-36A3-47CF-B4F9-5B3181749157}" destId="{9E409921-96A5-41AE-88AB-5D3643F7B29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47CAC-3D04-486D-AF78-ECC11825E1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FDFCD83-2211-45F9-8C16-D46670EEEDBC}">
      <dgm:prSet/>
      <dgm:spPr/>
      <dgm:t>
        <a:bodyPr/>
        <a:lstStyle/>
        <a:p>
          <a:pPr>
            <a:defRPr cap="all"/>
          </a:pPr>
          <a:r>
            <a:rPr lang="en-US"/>
            <a:t>Java script Kenntnisse verbessern</a:t>
          </a:r>
        </a:p>
      </dgm:t>
    </dgm:pt>
    <dgm:pt modelId="{D4F775FB-901D-42ED-8253-B6D80488BFDB}" type="parTrans" cxnId="{1916E8C7-36AE-45B2-8CF3-8068DD320E73}">
      <dgm:prSet/>
      <dgm:spPr/>
      <dgm:t>
        <a:bodyPr/>
        <a:lstStyle/>
        <a:p>
          <a:endParaRPr lang="en-US"/>
        </a:p>
      </dgm:t>
    </dgm:pt>
    <dgm:pt modelId="{A0E4F266-1326-4C0D-B972-77F908F8F351}" type="sibTrans" cxnId="{1916E8C7-36AE-45B2-8CF3-8068DD320E73}">
      <dgm:prSet/>
      <dgm:spPr/>
      <dgm:t>
        <a:bodyPr/>
        <a:lstStyle/>
        <a:p>
          <a:endParaRPr lang="en-US"/>
        </a:p>
      </dgm:t>
    </dgm:pt>
    <dgm:pt modelId="{C6842FF8-3EAD-4616-8E89-B2E0B1309D5B}">
      <dgm:prSet/>
      <dgm:spPr/>
      <dgm:t>
        <a:bodyPr/>
        <a:lstStyle/>
        <a:p>
          <a:pPr>
            <a:defRPr cap="all"/>
          </a:pPr>
          <a:r>
            <a:rPr lang="en-US"/>
            <a:t>Node.js Wissen erweitern</a:t>
          </a:r>
        </a:p>
      </dgm:t>
    </dgm:pt>
    <dgm:pt modelId="{784950AD-42EE-424F-B8DB-ADC8DC5957B7}" type="parTrans" cxnId="{7BEA4CEB-5E9A-4437-A0DD-95494D2F5EA5}">
      <dgm:prSet/>
      <dgm:spPr/>
      <dgm:t>
        <a:bodyPr/>
        <a:lstStyle/>
        <a:p>
          <a:endParaRPr lang="en-US"/>
        </a:p>
      </dgm:t>
    </dgm:pt>
    <dgm:pt modelId="{8B3A6FAC-192C-4853-B5A5-51C87542DDD5}" type="sibTrans" cxnId="{7BEA4CEB-5E9A-4437-A0DD-95494D2F5EA5}">
      <dgm:prSet/>
      <dgm:spPr/>
      <dgm:t>
        <a:bodyPr/>
        <a:lstStyle/>
        <a:p>
          <a:endParaRPr lang="en-US"/>
        </a:p>
      </dgm:t>
    </dgm:pt>
    <dgm:pt modelId="{2EF92ADF-A25D-4446-B636-4EB22D28E45B}">
      <dgm:prSet/>
      <dgm:spPr/>
      <dgm:t>
        <a:bodyPr/>
        <a:lstStyle/>
        <a:p>
          <a:pPr>
            <a:defRPr cap="all"/>
          </a:pPr>
          <a:r>
            <a:rPr lang="en-US"/>
            <a:t>Meine Fähigkeiten testen</a:t>
          </a:r>
        </a:p>
      </dgm:t>
    </dgm:pt>
    <dgm:pt modelId="{6D9C9BC7-1C3F-4C43-9330-159D22BAF0DD}" type="parTrans" cxnId="{89B1D25C-2DB0-4C17-8399-6243F871D6B6}">
      <dgm:prSet/>
      <dgm:spPr/>
      <dgm:t>
        <a:bodyPr/>
        <a:lstStyle/>
        <a:p>
          <a:endParaRPr lang="en-US"/>
        </a:p>
      </dgm:t>
    </dgm:pt>
    <dgm:pt modelId="{524F39D2-262C-4185-87ED-F9BFA6FC1429}" type="sibTrans" cxnId="{89B1D25C-2DB0-4C17-8399-6243F871D6B6}">
      <dgm:prSet/>
      <dgm:spPr/>
      <dgm:t>
        <a:bodyPr/>
        <a:lstStyle/>
        <a:p>
          <a:endParaRPr lang="en-US"/>
        </a:p>
      </dgm:t>
    </dgm:pt>
    <dgm:pt modelId="{17F4A22B-3A1A-4AEE-8C19-E55C0EEFBD31}" type="pres">
      <dgm:prSet presAssocID="{5D147CAC-3D04-486D-AF78-ECC11825E144}" presName="root" presStyleCnt="0">
        <dgm:presLayoutVars>
          <dgm:dir/>
          <dgm:resizeHandles val="exact"/>
        </dgm:presLayoutVars>
      </dgm:prSet>
      <dgm:spPr/>
    </dgm:pt>
    <dgm:pt modelId="{0728BEAD-B270-4BD3-AD38-CC46FFCD9FD3}" type="pres">
      <dgm:prSet presAssocID="{3FDFCD83-2211-45F9-8C16-D46670EEEDBC}" presName="compNode" presStyleCnt="0"/>
      <dgm:spPr/>
    </dgm:pt>
    <dgm:pt modelId="{2364F7EA-F72C-4FC5-B9B0-4C27B8801475}" type="pres">
      <dgm:prSet presAssocID="{3FDFCD83-2211-45F9-8C16-D46670EEEDB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2774917-42FA-4802-BEA6-8D29049B6DB3}" type="pres">
      <dgm:prSet presAssocID="{3FDFCD83-2211-45F9-8C16-D46670EEED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A81DCC7-855B-4310-8108-D63E486BC607}" type="pres">
      <dgm:prSet presAssocID="{3FDFCD83-2211-45F9-8C16-D46670EEEDBC}" presName="spaceRect" presStyleCnt="0"/>
      <dgm:spPr/>
    </dgm:pt>
    <dgm:pt modelId="{3BA2A2B5-77F6-486B-AB08-C6B5FEF8F2CE}" type="pres">
      <dgm:prSet presAssocID="{3FDFCD83-2211-45F9-8C16-D46670EEEDBC}" presName="textRect" presStyleLbl="revTx" presStyleIdx="0" presStyleCnt="3">
        <dgm:presLayoutVars>
          <dgm:chMax val="1"/>
          <dgm:chPref val="1"/>
        </dgm:presLayoutVars>
      </dgm:prSet>
      <dgm:spPr/>
    </dgm:pt>
    <dgm:pt modelId="{6389BB98-39E3-4498-BAB9-00892B00128A}" type="pres">
      <dgm:prSet presAssocID="{A0E4F266-1326-4C0D-B972-77F908F8F351}" presName="sibTrans" presStyleCnt="0"/>
      <dgm:spPr/>
    </dgm:pt>
    <dgm:pt modelId="{FEFCB802-4D7F-4E27-94E7-17BFF26FB732}" type="pres">
      <dgm:prSet presAssocID="{C6842FF8-3EAD-4616-8E89-B2E0B1309D5B}" presName="compNode" presStyleCnt="0"/>
      <dgm:spPr/>
    </dgm:pt>
    <dgm:pt modelId="{DFEF4291-EEFE-453C-BEDF-9FCE149156AA}" type="pres">
      <dgm:prSet presAssocID="{C6842FF8-3EAD-4616-8E89-B2E0B1309D5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4ECBD6-F851-40C3-8291-9E30C219E9FF}" type="pres">
      <dgm:prSet presAssocID="{C6842FF8-3EAD-4616-8E89-B2E0B1309D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081A7008-77D5-4431-96F3-287779C3DF7E}" type="pres">
      <dgm:prSet presAssocID="{C6842FF8-3EAD-4616-8E89-B2E0B1309D5B}" presName="spaceRect" presStyleCnt="0"/>
      <dgm:spPr/>
    </dgm:pt>
    <dgm:pt modelId="{9487CC63-80E5-40AA-83C4-AFEBF96AE05C}" type="pres">
      <dgm:prSet presAssocID="{C6842FF8-3EAD-4616-8E89-B2E0B1309D5B}" presName="textRect" presStyleLbl="revTx" presStyleIdx="1" presStyleCnt="3">
        <dgm:presLayoutVars>
          <dgm:chMax val="1"/>
          <dgm:chPref val="1"/>
        </dgm:presLayoutVars>
      </dgm:prSet>
      <dgm:spPr/>
    </dgm:pt>
    <dgm:pt modelId="{4A7E1F4C-5CE2-43E1-9FD3-B1DC87499F6D}" type="pres">
      <dgm:prSet presAssocID="{8B3A6FAC-192C-4853-B5A5-51C87542DDD5}" presName="sibTrans" presStyleCnt="0"/>
      <dgm:spPr/>
    </dgm:pt>
    <dgm:pt modelId="{B8109247-4908-4397-9C97-383614968302}" type="pres">
      <dgm:prSet presAssocID="{2EF92ADF-A25D-4446-B636-4EB22D28E45B}" presName="compNode" presStyleCnt="0"/>
      <dgm:spPr/>
    </dgm:pt>
    <dgm:pt modelId="{1D65F2F7-51FA-447E-90C7-ED50F4E0DFDA}" type="pres">
      <dgm:prSet presAssocID="{2EF92ADF-A25D-4446-B636-4EB22D28E45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7461E58-FD52-4A98-8C54-4E2C76108DBA}" type="pres">
      <dgm:prSet presAssocID="{2EF92ADF-A25D-4446-B636-4EB22D28E4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0CE88DCE-A500-4326-ACA6-9509DB8F7924}" type="pres">
      <dgm:prSet presAssocID="{2EF92ADF-A25D-4446-B636-4EB22D28E45B}" presName="spaceRect" presStyleCnt="0"/>
      <dgm:spPr/>
    </dgm:pt>
    <dgm:pt modelId="{373CB600-03E2-46D2-9714-F315F89A7D0F}" type="pres">
      <dgm:prSet presAssocID="{2EF92ADF-A25D-4446-B636-4EB22D28E4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613509-93CD-4244-B20D-F8F792D7FA15}" type="presOf" srcId="{3FDFCD83-2211-45F9-8C16-D46670EEEDBC}" destId="{3BA2A2B5-77F6-486B-AB08-C6B5FEF8F2CE}" srcOrd="0" destOrd="0" presId="urn:microsoft.com/office/officeart/2018/5/layout/IconLeafLabelList"/>
    <dgm:cxn modelId="{89B1D25C-2DB0-4C17-8399-6243F871D6B6}" srcId="{5D147CAC-3D04-486D-AF78-ECC11825E144}" destId="{2EF92ADF-A25D-4446-B636-4EB22D28E45B}" srcOrd="2" destOrd="0" parTransId="{6D9C9BC7-1C3F-4C43-9330-159D22BAF0DD}" sibTransId="{524F39D2-262C-4185-87ED-F9BFA6FC1429}"/>
    <dgm:cxn modelId="{CA67817E-27E2-4E8C-9059-89A905E6F48E}" type="presOf" srcId="{C6842FF8-3EAD-4616-8E89-B2E0B1309D5B}" destId="{9487CC63-80E5-40AA-83C4-AFEBF96AE05C}" srcOrd="0" destOrd="0" presId="urn:microsoft.com/office/officeart/2018/5/layout/IconLeafLabelList"/>
    <dgm:cxn modelId="{1916E8C7-36AE-45B2-8CF3-8068DD320E73}" srcId="{5D147CAC-3D04-486D-AF78-ECC11825E144}" destId="{3FDFCD83-2211-45F9-8C16-D46670EEEDBC}" srcOrd="0" destOrd="0" parTransId="{D4F775FB-901D-42ED-8253-B6D80488BFDB}" sibTransId="{A0E4F266-1326-4C0D-B972-77F908F8F351}"/>
    <dgm:cxn modelId="{099A43E5-B3A5-4FCC-B889-3A1572482184}" type="presOf" srcId="{2EF92ADF-A25D-4446-B636-4EB22D28E45B}" destId="{373CB600-03E2-46D2-9714-F315F89A7D0F}" srcOrd="0" destOrd="0" presId="urn:microsoft.com/office/officeart/2018/5/layout/IconLeafLabelList"/>
    <dgm:cxn modelId="{2F094DE7-0633-4A07-B8E4-7C119A150D18}" type="presOf" srcId="{5D147CAC-3D04-486D-AF78-ECC11825E144}" destId="{17F4A22B-3A1A-4AEE-8C19-E55C0EEFBD31}" srcOrd="0" destOrd="0" presId="urn:microsoft.com/office/officeart/2018/5/layout/IconLeafLabelList"/>
    <dgm:cxn modelId="{7BEA4CEB-5E9A-4437-A0DD-95494D2F5EA5}" srcId="{5D147CAC-3D04-486D-AF78-ECC11825E144}" destId="{C6842FF8-3EAD-4616-8E89-B2E0B1309D5B}" srcOrd="1" destOrd="0" parTransId="{784950AD-42EE-424F-B8DB-ADC8DC5957B7}" sibTransId="{8B3A6FAC-192C-4853-B5A5-51C87542DDD5}"/>
    <dgm:cxn modelId="{3D963500-2711-4A77-9EEC-730F55EE8B82}" type="presParOf" srcId="{17F4A22B-3A1A-4AEE-8C19-E55C0EEFBD31}" destId="{0728BEAD-B270-4BD3-AD38-CC46FFCD9FD3}" srcOrd="0" destOrd="0" presId="urn:microsoft.com/office/officeart/2018/5/layout/IconLeafLabelList"/>
    <dgm:cxn modelId="{B4BD9245-B1F5-4088-8211-D1C940BD0504}" type="presParOf" srcId="{0728BEAD-B270-4BD3-AD38-CC46FFCD9FD3}" destId="{2364F7EA-F72C-4FC5-B9B0-4C27B8801475}" srcOrd="0" destOrd="0" presId="urn:microsoft.com/office/officeart/2018/5/layout/IconLeafLabelList"/>
    <dgm:cxn modelId="{FAD29798-9A6A-4601-9C67-B75E10F769AF}" type="presParOf" srcId="{0728BEAD-B270-4BD3-AD38-CC46FFCD9FD3}" destId="{32774917-42FA-4802-BEA6-8D29049B6DB3}" srcOrd="1" destOrd="0" presId="urn:microsoft.com/office/officeart/2018/5/layout/IconLeafLabelList"/>
    <dgm:cxn modelId="{13DAE975-155A-44B1-9690-BB7E64966697}" type="presParOf" srcId="{0728BEAD-B270-4BD3-AD38-CC46FFCD9FD3}" destId="{9A81DCC7-855B-4310-8108-D63E486BC607}" srcOrd="2" destOrd="0" presId="urn:microsoft.com/office/officeart/2018/5/layout/IconLeafLabelList"/>
    <dgm:cxn modelId="{A386C8F3-2F74-4CAA-8CEF-41989242BCDD}" type="presParOf" srcId="{0728BEAD-B270-4BD3-AD38-CC46FFCD9FD3}" destId="{3BA2A2B5-77F6-486B-AB08-C6B5FEF8F2CE}" srcOrd="3" destOrd="0" presId="urn:microsoft.com/office/officeart/2018/5/layout/IconLeafLabelList"/>
    <dgm:cxn modelId="{86E64EFB-E63D-4F1D-9570-0184BB6E2360}" type="presParOf" srcId="{17F4A22B-3A1A-4AEE-8C19-E55C0EEFBD31}" destId="{6389BB98-39E3-4498-BAB9-00892B00128A}" srcOrd="1" destOrd="0" presId="urn:microsoft.com/office/officeart/2018/5/layout/IconLeafLabelList"/>
    <dgm:cxn modelId="{C4BC1574-571D-4BDA-AF2E-46598ADC122C}" type="presParOf" srcId="{17F4A22B-3A1A-4AEE-8C19-E55C0EEFBD31}" destId="{FEFCB802-4D7F-4E27-94E7-17BFF26FB732}" srcOrd="2" destOrd="0" presId="urn:microsoft.com/office/officeart/2018/5/layout/IconLeafLabelList"/>
    <dgm:cxn modelId="{9E83A4F0-BA6B-41BE-839E-2835764AE500}" type="presParOf" srcId="{FEFCB802-4D7F-4E27-94E7-17BFF26FB732}" destId="{DFEF4291-EEFE-453C-BEDF-9FCE149156AA}" srcOrd="0" destOrd="0" presId="urn:microsoft.com/office/officeart/2018/5/layout/IconLeafLabelList"/>
    <dgm:cxn modelId="{A60A83B9-01A8-496A-AF68-7AF4F540F846}" type="presParOf" srcId="{FEFCB802-4D7F-4E27-94E7-17BFF26FB732}" destId="{574ECBD6-F851-40C3-8291-9E30C219E9FF}" srcOrd="1" destOrd="0" presId="urn:microsoft.com/office/officeart/2018/5/layout/IconLeafLabelList"/>
    <dgm:cxn modelId="{7B70D37E-95F9-4D13-A71E-F1318D76F9C8}" type="presParOf" srcId="{FEFCB802-4D7F-4E27-94E7-17BFF26FB732}" destId="{081A7008-77D5-4431-96F3-287779C3DF7E}" srcOrd="2" destOrd="0" presId="urn:microsoft.com/office/officeart/2018/5/layout/IconLeafLabelList"/>
    <dgm:cxn modelId="{37AAB0CF-EE31-4544-9A11-3F8ECAA8BF99}" type="presParOf" srcId="{FEFCB802-4D7F-4E27-94E7-17BFF26FB732}" destId="{9487CC63-80E5-40AA-83C4-AFEBF96AE05C}" srcOrd="3" destOrd="0" presId="urn:microsoft.com/office/officeart/2018/5/layout/IconLeafLabelList"/>
    <dgm:cxn modelId="{F0FFB563-95F9-46FE-A731-96476A6742DC}" type="presParOf" srcId="{17F4A22B-3A1A-4AEE-8C19-E55C0EEFBD31}" destId="{4A7E1F4C-5CE2-43E1-9FD3-B1DC87499F6D}" srcOrd="3" destOrd="0" presId="urn:microsoft.com/office/officeart/2018/5/layout/IconLeafLabelList"/>
    <dgm:cxn modelId="{3FA71A52-E89C-498B-8A60-ADA5298DCC1C}" type="presParOf" srcId="{17F4A22B-3A1A-4AEE-8C19-E55C0EEFBD31}" destId="{B8109247-4908-4397-9C97-383614968302}" srcOrd="4" destOrd="0" presId="urn:microsoft.com/office/officeart/2018/5/layout/IconLeafLabelList"/>
    <dgm:cxn modelId="{69D2F7AB-C84F-4B4D-9A33-DE8E301DF403}" type="presParOf" srcId="{B8109247-4908-4397-9C97-383614968302}" destId="{1D65F2F7-51FA-447E-90C7-ED50F4E0DFDA}" srcOrd="0" destOrd="0" presId="urn:microsoft.com/office/officeart/2018/5/layout/IconLeafLabelList"/>
    <dgm:cxn modelId="{C6FB6795-D901-430D-8E88-3470B850763F}" type="presParOf" srcId="{B8109247-4908-4397-9C97-383614968302}" destId="{67461E58-FD52-4A98-8C54-4E2C76108DBA}" srcOrd="1" destOrd="0" presId="urn:microsoft.com/office/officeart/2018/5/layout/IconLeafLabelList"/>
    <dgm:cxn modelId="{0F118B8B-1A75-498F-A2D7-7EC87AFEB191}" type="presParOf" srcId="{B8109247-4908-4397-9C97-383614968302}" destId="{0CE88DCE-A500-4326-ACA6-9509DB8F7924}" srcOrd="2" destOrd="0" presId="urn:microsoft.com/office/officeart/2018/5/layout/IconLeafLabelList"/>
    <dgm:cxn modelId="{6DF985DC-7125-4D03-9818-FFF6E5012BEE}" type="presParOf" srcId="{B8109247-4908-4397-9C97-383614968302}" destId="{373CB600-03E2-46D2-9714-F315F89A7D0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94DAC-92A4-45F3-B7A5-816FCC83635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4324813-2CEA-45B7-8276-AC4569B570CC}">
      <dgm:prSet/>
      <dgm:spPr/>
      <dgm:t>
        <a:bodyPr/>
        <a:lstStyle/>
        <a:p>
          <a:pPr>
            <a:defRPr cap="all"/>
          </a:pPr>
          <a:r>
            <a:rPr lang="en-US"/>
            <a:t>Datenbank erstellen</a:t>
          </a:r>
        </a:p>
      </dgm:t>
    </dgm:pt>
    <dgm:pt modelId="{2257B357-E3EE-43AB-A06E-E99B4767BB89}" type="parTrans" cxnId="{06CCF652-530E-49F3-A453-7B1449A22B12}">
      <dgm:prSet/>
      <dgm:spPr/>
      <dgm:t>
        <a:bodyPr/>
        <a:lstStyle/>
        <a:p>
          <a:endParaRPr lang="en-US"/>
        </a:p>
      </dgm:t>
    </dgm:pt>
    <dgm:pt modelId="{0695DA3C-5043-4D1B-8E98-737FF4329CF3}" type="sibTrans" cxnId="{06CCF652-530E-49F3-A453-7B1449A22B12}">
      <dgm:prSet/>
      <dgm:spPr/>
      <dgm:t>
        <a:bodyPr/>
        <a:lstStyle/>
        <a:p>
          <a:endParaRPr lang="en-US"/>
        </a:p>
      </dgm:t>
    </dgm:pt>
    <dgm:pt modelId="{2791C37B-171B-4207-8897-688672F07427}">
      <dgm:prSet/>
      <dgm:spPr/>
      <dgm:t>
        <a:bodyPr/>
        <a:lstStyle/>
        <a:p>
          <a:pPr>
            <a:defRPr cap="all"/>
          </a:pPr>
          <a:r>
            <a:rPr lang="en-US"/>
            <a:t>Website gestalten mit Funktionen</a:t>
          </a:r>
        </a:p>
      </dgm:t>
    </dgm:pt>
    <dgm:pt modelId="{AF4CAEAB-D59A-4F5D-AE7A-10F26B29F2CD}" type="parTrans" cxnId="{4ADA9EAC-1AFB-4AE4-B40D-E2A8BBA01979}">
      <dgm:prSet/>
      <dgm:spPr/>
      <dgm:t>
        <a:bodyPr/>
        <a:lstStyle/>
        <a:p>
          <a:endParaRPr lang="en-US"/>
        </a:p>
      </dgm:t>
    </dgm:pt>
    <dgm:pt modelId="{B26ADB58-9829-447C-A083-AD14ADCAC98E}" type="sibTrans" cxnId="{4ADA9EAC-1AFB-4AE4-B40D-E2A8BBA01979}">
      <dgm:prSet/>
      <dgm:spPr/>
      <dgm:t>
        <a:bodyPr/>
        <a:lstStyle/>
        <a:p>
          <a:endParaRPr lang="en-US"/>
        </a:p>
      </dgm:t>
    </dgm:pt>
    <dgm:pt modelId="{B8F106FF-843D-487D-BFBF-505E44727BE7}">
      <dgm:prSet/>
      <dgm:spPr/>
      <dgm:t>
        <a:bodyPr/>
        <a:lstStyle/>
        <a:p>
          <a:pPr>
            <a:defRPr cap="all"/>
          </a:pPr>
          <a:r>
            <a:rPr lang="en-US"/>
            <a:t>PowerPoint erstellen und üben</a:t>
          </a:r>
        </a:p>
      </dgm:t>
    </dgm:pt>
    <dgm:pt modelId="{F8164454-EEA0-443B-BEAE-95368092AAD1}" type="parTrans" cxnId="{1924BB3C-8ADA-4324-913A-A5815ABB99D3}">
      <dgm:prSet/>
      <dgm:spPr/>
      <dgm:t>
        <a:bodyPr/>
        <a:lstStyle/>
        <a:p>
          <a:endParaRPr lang="en-US"/>
        </a:p>
      </dgm:t>
    </dgm:pt>
    <dgm:pt modelId="{36E69F41-17A4-4E0D-9C88-CEA600DE78D0}" type="sibTrans" cxnId="{1924BB3C-8ADA-4324-913A-A5815ABB99D3}">
      <dgm:prSet/>
      <dgm:spPr/>
      <dgm:t>
        <a:bodyPr/>
        <a:lstStyle/>
        <a:p>
          <a:endParaRPr lang="en-US"/>
        </a:p>
      </dgm:t>
    </dgm:pt>
    <dgm:pt modelId="{441CCACE-BDE7-4F1E-81CB-7382628602CE}">
      <dgm:prSet/>
      <dgm:spPr/>
      <dgm:t>
        <a:bodyPr/>
        <a:lstStyle/>
        <a:p>
          <a:pPr>
            <a:defRPr cap="all"/>
          </a:pPr>
          <a:r>
            <a:rPr lang="en-US"/>
            <a:t>OPTIONAL: Website mit Host veröffentlichen </a:t>
          </a:r>
        </a:p>
      </dgm:t>
    </dgm:pt>
    <dgm:pt modelId="{532AEA07-5D98-47DF-AC08-23AD22E8800C}" type="parTrans" cxnId="{D0E355CE-77C0-4231-AE1A-7CAFE2A5516B}">
      <dgm:prSet/>
      <dgm:spPr/>
      <dgm:t>
        <a:bodyPr/>
        <a:lstStyle/>
        <a:p>
          <a:endParaRPr lang="en-US"/>
        </a:p>
      </dgm:t>
    </dgm:pt>
    <dgm:pt modelId="{CBEC9724-BD40-40DA-A508-77BA5CF5B620}" type="sibTrans" cxnId="{D0E355CE-77C0-4231-AE1A-7CAFE2A5516B}">
      <dgm:prSet/>
      <dgm:spPr/>
      <dgm:t>
        <a:bodyPr/>
        <a:lstStyle/>
        <a:p>
          <a:endParaRPr lang="en-US"/>
        </a:p>
      </dgm:t>
    </dgm:pt>
    <dgm:pt modelId="{6F20FABD-AFCD-429D-87B7-CDDF07C757AE}" type="pres">
      <dgm:prSet presAssocID="{B5794DAC-92A4-45F3-B7A5-816FCC83635F}" presName="root" presStyleCnt="0">
        <dgm:presLayoutVars>
          <dgm:dir/>
          <dgm:resizeHandles val="exact"/>
        </dgm:presLayoutVars>
      </dgm:prSet>
      <dgm:spPr/>
    </dgm:pt>
    <dgm:pt modelId="{34F46063-9924-4DFF-AB00-416CD63FF84E}" type="pres">
      <dgm:prSet presAssocID="{44324813-2CEA-45B7-8276-AC4569B570CC}" presName="compNode" presStyleCnt="0"/>
      <dgm:spPr/>
    </dgm:pt>
    <dgm:pt modelId="{C29D3B07-FC3C-4FBA-869B-EEDC24C3FBEC}" type="pres">
      <dgm:prSet presAssocID="{44324813-2CEA-45B7-8276-AC4569B570CC}" presName="iconBgRect" presStyleLbl="bgShp" presStyleIdx="0" presStyleCnt="4"/>
      <dgm:spPr/>
    </dgm:pt>
    <dgm:pt modelId="{954773DC-580D-4DDC-8082-54EFF53450C8}" type="pres">
      <dgm:prSet presAssocID="{44324813-2CEA-45B7-8276-AC4569B570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C13B8B4A-E707-4768-B2DD-6222CB66C05F}" type="pres">
      <dgm:prSet presAssocID="{44324813-2CEA-45B7-8276-AC4569B570CC}" presName="spaceRect" presStyleCnt="0"/>
      <dgm:spPr/>
    </dgm:pt>
    <dgm:pt modelId="{990D9562-8DEB-49CF-8E7A-0ADF1BC3E1A9}" type="pres">
      <dgm:prSet presAssocID="{44324813-2CEA-45B7-8276-AC4569B570CC}" presName="textRect" presStyleLbl="revTx" presStyleIdx="0" presStyleCnt="4">
        <dgm:presLayoutVars>
          <dgm:chMax val="1"/>
          <dgm:chPref val="1"/>
        </dgm:presLayoutVars>
      </dgm:prSet>
      <dgm:spPr/>
    </dgm:pt>
    <dgm:pt modelId="{C796B033-109B-4777-8D24-F5711C1839D6}" type="pres">
      <dgm:prSet presAssocID="{0695DA3C-5043-4D1B-8E98-737FF4329CF3}" presName="sibTrans" presStyleCnt="0"/>
      <dgm:spPr/>
    </dgm:pt>
    <dgm:pt modelId="{9E06AF4B-7C80-4AF3-983D-CC7BF3F2AED7}" type="pres">
      <dgm:prSet presAssocID="{2791C37B-171B-4207-8897-688672F07427}" presName="compNode" presStyleCnt="0"/>
      <dgm:spPr/>
    </dgm:pt>
    <dgm:pt modelId="{B6CF1BBD-F24E-49A0-8CC2-6951CD428D2F}" type="pres">
      <dgm:prSet presAssocID="{2791C37B-171B-4207-8897-688672F07427}" presName="iconBgRect" presStyleLbl="bgShp" presStyleIdx="1" presStyleCnt="4"/>
      <dgm:spPr/>
    </dgm:pt>
    <dgm:pt modelId="{0D28D53D-A8B3-4A7B-B04E-D7AAC4583556}" type="pres">
      <dgm:prSet presAssocID="{2791C37B-171B-4207-8897-688672F074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9646625-0E0B-4E45-A191-9B6F6605BA65}" type="pres">
      <dgm:prSet presAssocID="{2791C37B-171B-4207-8897-688672F07427}" presName="spaceRect" presStyleCnt="0"/>
      <dgm:spPr/>
    </dgm:pt>
    <dgm:pt modelId="{07A1E844-4D96-463D-AE49-50ADE8C8929D}" type="pres">
      <dgm:prSet presAssocID="{2791C37B-171B-4207-8897-688672F07427}" presName="textRect" presStyleLbl="revTx" presStyleIdx="1" presStyleCnt="4">
        <dgm:presLayoutVars>
          <dgm:chMax val="1"/>
          <dgm:chPref val="1"/>
        </dgm:presLayoutVars>
      </dgm:prSet>
      <dgm:spPr/>
    </dgm:pt>
    <dgm:pt modelId="{E72BA629-21DC-442F-9191-E2A281AA4C7F}" type="pres">
      <dgm:prSet presAssocID="{B26ADB58-9829-447C-A083-AD14ADCAC98E}" presName="sibTrans" presStyleCnt="0"/>
      <dgm:spPr/>
    </dgm:pt>
    <dgm:pt modelId="{002AB9E9-6364-46FF-B49E-1A8F84A28651}" type="pres">
      <dgm:prSet presAssocID="{B8F106FF-843D-487D-BFBF-505E44727BE7}" presName="compNode" presStyleCnt="0"/>
      <dgm:spPr/>
    </dgm:pt>
    <dgm:pt modelId="{CC0E91C4-D67F-435B-9E85-6FF339A2F6E7}" type="pres">
      <dgm:prSet presAssocID="{B8F106FF-843D-487D-BFBF-505E44727BE7}" presName="iconBgRect" presStyleLbl="bgShp" presStyleIdx="2" presStyleCnt="4"/>
      <dgm:spPr/>
    </dgm:pt>
    <dgm:pt modelId="{D5185B39-D04F-414D-ABD2-4BC7DB0DDC32}" type="pres">
      <dgm:prSet presAssocID="{B8F106FF-843D-487D-BFBF-505E44727B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BF0B6C23-2ADE-4E89-A03C-41E9B425F423}" type="pres">
      <dgm:prSet presAssocID="{B8F106FF-843D-487D-BFBF-505E44727BE7}" presName="spaceRect" presStyleCnt="0"/>
      <dgm:spPr/>
    </dgm:pt>
    <dgm:pt modelId="{BC5536CB-40E5-4E4A-84B6-2C50696C30A8}" type="pres">
      <dgm:prSet presAssocID="{B8F106FF-843D-487D-BFBF-505E44727BE7}" presName="textRect" presStyleLbl="revTx" presStyleIdx="2" presStyleCnt="4">
        <dgm:presLayoutVars>
          <dgm:chMax val="1"/>
          <dgm:chPref val="1"/>
        </dgm:presLayoutVars>
      </dgm:prSet>
      <dgm:spPr/>
    </dgm:pt>
    <dgm:pt modelId="{F4E034E0-C21F-4D36-864D-CDF18ECDF6B0}" type="pres">
      <dgm:prSet presAssocID="{36E69F41-17A4-4E0D-9C88-CEA600DE78D0}" presName="sibTrans" presStyleCnt="0"/>
      <dgm:spPr/>
    </dgm:pt>
    <dgm:pt modelId="{6E643E2E-8BC2-4AF5-94D4-F1A2EEF6D15B}" type="pres">
      <dgm:prSet presAssocID="{441CCACE-BDE7-4F1E-81CB-7382628602CE}" presName="compNode" presStyleCnt="0"/>
      <dgm:spPr/>
    </dgm:pt>
    <dgm:pt modelId="{ED5082C4-6A91-4079-99CD-46394A6C2D1C}" type="pres">
      <dgm:prSet presAssocID="{441CCACE-BDE7-4F1E-81CB-7382628602CE}" presName="iconBgRect" presStyleLbl="bgShp" presStyleIdx="3" presStyleCnt="4"/>
      <dgm:spPr/>
    </dgm:pt>
    <dgm:pt modelId="{EDE3F009-6E0D-48EE-BD5A-0563093EA8F3}" type="pres">
      <dgm:prSet presAssocID="{441CCACE-BDE7-4F1E-81CB-7382628602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2D483A9-E1DB-4FF0-BBA1-1C5C53D884E8}" type="pres">
      <dgm:prSet presAssocID="{441CCACE-BDE7-4F1E-81CB-7382628602CE}" presName="spaceRect" presStyleCnt="0"/>
      <dgm:spPr/>
    </dgm:pt>
    <dgm:pt modelId="{3B7384ED-BB62-4E66-AF07-86C5DE6F60F4}" type="pres">
      <dgm:prSet presAssocID="{441CCACE-BDE7-4F1E-81CB-7382628602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924BB3C-8ADA-4324-913A-A5815ABB99D3}" srcId="{B5794DAC-92A4-45F3-B7A5-816FCC83635F}" destId="{B8F106FF-843D-487D-BFBF-505E44727BE7}" srcOrd="2" destOrd="0" parTransId="{F8164454-EEA0-443B-BEAE-95368092AAD1}" sibTransId="{36E69F41-17A4-4E0D-9C88-CEA600DE78D0}"/>
    <dgm:cxn modelId="{C0DB015D-11EA-4D98-BBBA-3F623C09117A}" type="presOf" srcId="{441CCACE-BDE7-4F1E-81CB-7382628602CE}" destId="{3B7384ED-BB62-4E66-AF07-86C5DE6F60F4}" srcOrd="0" destOrd="0" presId="urn:microsoft.com/office/officeart/2018/5/layout/IconCircleLabelList"/>
    <dgm:cxn modelId="{06CCF652-530E-49F3-A453-7B1449A22B12}" srcId="{B5794DAC-92A4-45F3-B7A5-816FCC83635F}" destId="{44324813-2CEA-45B7-8276-AC4569B570CC}" srcOrd="0" destOrd="0" parTransId="{2257B357-E3EE-43AB-A06E-E99B4767BB89}" sibTransId="{0695DA3C-5043-4D1B-8E98-737FF4329CF3}"/>
    <dgm:cxn modelId="{AE83D354-6AC8-428A-AF72-A02C777256D0}" type="presOf" srcId="{B5794DAC-92A4-45F3-B7A5-816FCC83635F}" destId="{6F20FABD-AFCD-429D-87B7-CDDF07C757AE}" srcOrd="0" destOrd="0" presId="urn:microsoft.com/office/officeart/2018/5/layout/IconCircleLabelList"/>
    <dgm:cxn modelId="{4ADA9EAC-1AFB-4AE4-B40D-E2A8BBA01979}" srcId="{B5794DAC-92A4-45F3-B7A5-816FCC83635F}" destId="{2791C37B-171B-4207-8897-688672F07427}" srcOrd="1" destOrd="0" parTransId="{AF4CAEAB-D59A-4F5D-AE7A-10F26B29F2CD}" sibTransId="{B26ADB58-9829-447C-A083-AD14ADCAC98E}"/>
    <dgm:cxn modelId="{D0E355CE-77C0-4231-AE1A-7CAFE2A5516B}" srcId="{B5794DAC-92A4-45F3-B7A5-816FCC83635F}" destId="{441CCACE-BDE7-4F1E-81CB-7382628602CE}" srcOrd="3" destOrd="0" parTransId="{532AEA07-5D98-47DF-AC08-23AD22E8800C}" sibTransId="{CBEC9724-BD40-40DA-A508-77BA5CF5B620}"/>
    <dgm:cxn modelId="{118F04F6-8034-4B7D-80EF-7D432200B2DD}" type="presOf" srcId="{2791C37B-171B-4207-8897-688672F07427}" destId="{07A1E844-4D96-463D-AE49-50ADE8C8929D}" srcOrd="0" destOrd="0" presId="urn:microsoft.com/office/officeart/2018/5/layout/IconCircleLabelList"/>
    <dgm:cxn modelId="{1FCBFEF9-BB26-45D3-B35B-1993839C42CA}" type="presOf" srcId="{44324813-2CEA-45B7-8276-AC4569B570CC}" destId="{990D9562-8DEB-49CF-8E7A-0ADF1BC3E1A9}" srcOrd="0" destOrd="0" presId="urn:microsoft.com/office/officeart/2018/5/layout/IconCircleLabelList"/>
    <dgm:cxn modelId="{A70867FE-2C32-4B53-9EBF-B0F4440C47F0}" type="presOf" srcId="{B8F106FF-843D-487D-BFBF-505E44727BE7}" destId="{BC5536CB-40E5-4E4A-84B6-2C50696C30A8}" srcOrd="0" destOrd="0" presId="urn:microsoft.com/office/officeart/2018/5/layout/IconCircleLabelList"/>
    <dgm:cxn modelId="{C569E50E-D64F-4169-BB5B-1494DEDEB859}" type="presParOf" srcId="{6F20FABD-AFCD-429D-87B7-CDDF07C757AE}" destId="{34F46063-9924-4DFF-AB00-416CD63FF84E}" srcOrd="0" destOrd="0" presId="urn:microsoft.com/office/officeart/2018/5/layout/IconCircleLabelList"/>
    <dgm:cxn modelId="{6B30B656-3C02-4123-A398-A0DD96A170A1}" type="presParOf" srcId="{34F46063-9924-4DFF-AB00-416CD63FF84E}" destId="{C29D3B07-FC3C-4FBA-869B-EEDC24C3FBEC}" srcOrd="0" destOrd="0" presId="urn:microsoft.com/office/officeart/2018/5/layout/IconCircleLabelList"/>
    <dgm:cxn modelId="{77BD9607-7922-4DA5-9326-172DAC94FE55}" type="presParOf" srcId="{34F46063-9924-4DFF-AB00-416CD63FF84E}" destId="{954773DC-580D-4DDC-8082-54EFF53450C8}" srcOrd="1" destOrd="0" presId="urn:microsoft.com/office/officeart/2018/5/layout/IconCircleLabelList"/>
    <dgm:cxn modelId="{CDBC71AB-B8B4-4F6F-BCFA-0B4E9010E141}" type="presParOf" srcId="{34F46063-9924-4DFF-AB00-416CD63FF84E}" destId="{C13B8B4A-E707-4768-B2DD-6222CB66C05F}" srcOrd="2" destOrd="0" presId="urn:microsoft.com/office/officeart/2018/5/layout/IconCircleLabelList"/>
    <dgm:cxn modelId="{3130B0DD-FC48-4098-A71C-57E5BFCE7262}" type="presParOf" srcId="{34F46063-9924-4DFF-AB00-416CD63FF84E}" destId="{990D9562-8DEB-49CF-8E7A-0ADF1BC3E1A9}" srcOrd="3" destOrd="0" presId="urn:microsoft.com/office/officeart/2018/5/layout/IconCircleLabelList"/>
    <dgm:cxn modelId="{C022F91D-D276-45AE-B92B-5507A8F82AAA}" type="presParOf" srcId="{6F20FABD-AFCD-429D-87B7-CDDF07C757AE}" destId="{C796B033-109B-4777-8D24-F5711C1839D6}" srcOrd="1" destOrd="0" presId="urn:microsoft.com/office/officeart/2018/5/layout/IconCircleLabelList"/>
    <dgm:cxn modelId="{2763670E-8A8A-45AF-A454-894EAB4A1DF6}" type="presParOf" srcId="{6F20FABD-AFCD-429D-87B7-CDDF07C757AE}" destId="{9E06AF4B-7C80-4AF3-983D-CC7BF3F2AED7}" srcOrd="2" destOrd="0" presId="urn:microsoft.com/office/officeart/2018/5/layout/IconCircleLabelList"/>
    <dgm:cxn modelId="{EAB4AA2F-F4A1-4DED-8C4E-AE57C87C4AF0}" type="presParOf" srcId="{9E06AF4B-7C80-4AF3-983D-CC7BF3F2AED7}" destId="{B6CF1BBD-F24E-49A0-8CC2-6951CD428D2F}" srcOrd="0" destOrd="0" presId="urn:microsoft.com/office/officeart/2018/5/layout/IconCircleLabelList"/>
    <dgm:cxn modelId="{9ADE0915-D3F0-42CE-A54C-BC0194D8F98F}" type="presParOf" srcId="{9E06AF4B-7C80-4AF3-983D-CC7BF3F2AED7}" destId="{0D28D53D-A8B3-4A7B-B04E-D7AAC4583556}" srcOrd="1" destOrd="0" presId="urn:microsoft.com/office/officeart/2018/5/layout/IconCircleLabelList"/>
    <dgm:cxn modelId="{7ABF08F2-7CBA-4D7B-AF98-6D66CB458922}" type="presParOf" srcId="{9E06AF4B-7C80-4AF3-983D-CC7BF3F2AED7}" destId="{89646625-0E0B-4E45-A191-9B6F6605BA65}" srcOrd="2" destOrd="0" presId="urn:microsoft.com/office/officeart/2018/5/layout/IconCircleLabelList"/>
    <dgm:cxn modelId="{87D5334C-4295-4B4F-855C-0901532A7700}" type="presParOf" srcId="{9E06AF4B-7C80-4AF3-983D-CC7BF3F2AED7}" destId="{07A1E844-4D96-463D-AE49-50ADE8C8929D}" srcOrd="3" destOrd="0" presId="urn:microsoft.com/office/officeart/2018/5/layout/IconCircleLabelList"/>
    <dgm:cxn modelId="{2A20A27F-CC0E-4D99-BF49-DC95BF2D56DF}" type="presParOf" srcId="{6F20FABD-AFCD-429D-87B7-CDDF07C757AE}" destId="{E72BA629-21DC-442F-9191-E2A281AA4C7F}" srcOrd="3" destOrd="0" presId="urn:microsoft.com/office/officeart/2018/5/layout/IconCircleLabelList"/>
    <dgm:cxn modelId="{D135BAD7-D0F4-4BA6-AAF1-0A05E98A3FE7}" type="presParOf" srcId="{6F20FABD-AFCD-429D-87B7-CDDF07C757AE}" destId="{002AB9E9-6364-46FF-B49E-1A8F84A28651}" srcOrd="4" destOrd="0" presId="urn:microsoft.com/office/officeart/2018/5/layout/IconCircleLabelList"/>
    <dgm:cxn modelId="{79D5C5AD-B065-450C-9391-CCAFF503E834}" type="presParOf" srcId="{002AB9E9-6364-46FF-B49E-1A8F84A28651}" destId="{CC0E91C4-D67F-435B-9E85-6FF339A2F6E7}" srcOrd="0" destOrd="0" presId="urn:microsoft.com/office/officeart/2018/5/layout/IconCircleLabelList"/>
    <dgm:cxn modelId="{C657080F-2970-4CE8-B8EE-00E08E81AF36}" type="presParOf" srcId="{002AB9E9-6364-46FF-B49E-1A8F84A28651}" destId="{D5185B39-D04F-414D-ABD2-4BC7DB0DDC32}" srcOrd="1" destOrd="0" presId="urn:microsoft.com/office/officeart/2018/5/layout/IconCircleLabelList"/>
    <dgm:cxn modelId="{4F62BE2C-28D4-451E-85A3-834E71A0B095}" type="presParOf" srcId="{002AB9E9-6364-46FF-B49E-1A8F84A28651}" destId="{BF0B6C23-2ADE-4E89-A03C-41E9B425F423}" srcOrd="2" destOrd="0" presId="urn:microsoft.com/office/officeart/2018/5/layout/IconCircleLabelList"/>
    <dgm:cxn modelId="{4ABBFB93-1825-4435-94F8-0B896A56603A}" type="presParOf" srcId="{002AB9E9-6364-46FF-B49E-1A8F84A28651}" destId="{BC5536CB-40E5-4E4A-84B6-2C50696C30A8}" srcOrd="3" destOrd="0" presId="urn:microsoft.com/office/officeart/2018/5/layout/IconCircleLabelList"/>
    <dgm:cxn modelId="{D69AAE29-04FE-48B7-A5C0-B6526A461200}" type="presParOf" srcId="{6F20FABD-AFCD-429D-87B7-CDDF07C757AE}" destId="{F4E034E0-C21F-4D36-864D-CDF18ECDF6B0}" srcOrd="5" destOrd="0" presId="urn:microsoft.com/office/officeart/2018/5/layout/IconCircleLabelList"/>
    <dgm:cxn modelId="{B5B6A41B-4105-4719-809A-7723209F0D6F}" type="presParOf" srcId="{6F20FABD-AFCD-429D-87B7-CDDF07C757AE}" destId="{6E643E2E-8BC2-4AF5-94D4-F1A2EEF6D15B}" srcOrd="6" destOrd="0" presId="urn:microsoft.com/office/officeart/2018/5/layout/IconCircleLabelList"/>
    <dgm:cxn modelId="{8FBCD1B4-AAB5-4C51-A439-AF4B038A7F2E}" type="presParOf" srcId="{6E643E2E-8BC2-4AF5-94D4-F1A2EEF6D15B}" destId="{ED5082C4-6A91-4079-99CD-46394A6C2D1C}" srcOrd="0" destOrd="0" presId="urn:microsoft.com/office/officeart/2018/5/layout/IconCircleLabelList"/>
    <dgm:cxn modelId="{DEF53511-24E0-4068-9F54-E3D3119FCE92}" type="presParOf" srcId="{6E643E2E-8BC2-4AF5-94D4-F1A2EEF6D15B}" destId="{EDE3F009-6E0D-48EE-BD5A-0563093EA8F3}" srcOrd="1" destOrd="0" presId="urn:microsoft.com/office/officeart/2018/5/layout/IconCircleLabelList"/>
    <dgm:cxn modelId="{CDDDC326-7047-4B8E-B36F-CDC973B778A8}" type="presParOf" srcId="{6E643E2E-8BC2-4AF5-94D4-F1A2EEF6D15B}" destId="{72D483A9-E1DB-4FF0-BBA1-1C5C53D884E8}" srcOrd="2" destOrd="0" presId="urn:microsoft.com/office/officeart/2018/5/layout/IconCircleLabelList"/>
    <dgm:cxn modelId="{27ACA07B-4034-4E8B-A54A-66ABA47E3EB7}" type="presParOf" srcId="{6E643E2E-8BC2-4AF5-94D4-F1A2EEF6D15B}" destId="{3B7384ED-BB62-4E66-AF07-86C5DE6F60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E94073-66AF-4002-8E1F-EA3CD594C1C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EF53CA-F956-47B5-9401-CFA36840DCC3}">
      <dgm:prSet/>
      <dgm:spPr/>
      <dgm:t>
        <a:bodyPr/>
        <a:lstStyle/>
        <a:p>
          <a:r>
            <a:rPr lang="en-US"/>
            <a:t>Datenbank erstellen</a:t>
          </a:r>
        </a:p>
      </dgm:t>
    </dgm:pt>
    <dgm:pt modelId="{63637003-A94A-483A-80A0-EAC9D18D71BE}" type="parTrans" cxnId="{B8AC07B2-D36D-4127-AB2E-CCB34AF792BB}">
      <dgm:prSet/>
      <dgm:spPr/>
      <dgm:t>
        <a:bodyPr/>
        <a:lstStyle/>
        <a:p>
          <a:endParaRPr lang="en-US"/>
        </a:p>
      </dgm:t>
    </dgm:pt>
    <dgm:pt modelId="{9E0765B6-350D-445E-8D73-69058A919031}" type="sibTrans" cxnId="{B8AC07B2-D36D-4127-AB2E-CCB34AF792BB}">
      <dgm:prSet/>
      <dgm:spPr/>
      <dgm:t>
        <a:bodyPr/>
        <a:lstStyle/>
        <a:p>
          <a:endParaRPr lang="en-US"/>
        </a:p>
      </dgm:t>
    </dgm:pt>
    <dgm:pt modelId="{52AB4064-D228-4393-8B17-D85CB21632EC}">
      <dgm:prSet/>
      <dgm:spPr/>
      <dgm:t>
        <a:bodyPr/>
        <a:lstStyle/>
        <a:p>
          <a:r>
            <a:rPr lang="en-US"/>
            <a:t>Website gestalten mit Funktionen</a:t>
          </a:r>
        </a:p>
      </dgm:t>
    </dgm:pt>
    <dgm:pt modelId="{73A212B0-7752-42CB-A1D8-98332297F599}" type="parTrans" cxnId="{61DF7CF5-3745-4E6F-AB83-85212BCC4130}">
      <dgm:prSet/>
      <dgm:spPr/>
      <dgm:t>
        <a:bodyPr/>
        <a:lstStyle/>
        <a:p>
          <a:endParaRPr lang="en-US"/>
        </a:p>
      </dgm:t>
    </dgm:pt>
    <dgm:pt modelId="{F60EE131-F1A8-4BD7-A449-9F05C36AF7FC}" type="sibTrans" cxnId="{61DF7CF5-3745-4E6F-AB83-85212BCC4130}">
      <dgm:prSet/>
      <dgm:spPr/>
      <dgm:t>
        <a:bodyPr/>
        <a:lstStyle/>
        <a:p>
          <a:endParaRPr lang="en-US"/>
        </a:p>
      </dgm:t>
    </dgm:pt>
    <dgm:pt modelId="{28368A3F-6B06-449E-86EC-D92DD47C7675}">
      <dgm:prSet/>
      <dgm:spPr/>
      <dgm:t>
        <a:bodyPr/>
        <a:lstStyle/>
        <a:p>
          <a:r>
            <a:rPr lang="en-US"/>
            <a:t>PowerPoint erstellen und üben</a:t>
          </a:r>
        </a:p>
      </dgm:t>
    </dgm:pt>
    <dgm:pt modelId="{E7E4D086-8E41-4E9C-9AD7-C36929268E28}" type="parTrans" cxnId="{F0B45268-3009-4B74-9408-A3C89B05E486}">
      <dgm:prSet/>
      <dgm:spPr/>
      <dgm:t>
        <a:bodyPr/>
        <a:lstStyle/>
        <a:p>
          <a:endParaRPr lang="en-US"/>
        </a:p>
      </dgm:t>
    </dgm:pt>
    <dgm:pt modelId="{B296C4B6-5F34-400D-A842-547EC81F5CD7}" type="sibTrans" cxnId="{F0B45268-3009-4B74-9408-A3C89B05E486}">
      <dgm:prSet/>
      <dgm:spPr/>
      <dgm:t>
        <a:bodyPr/>
        <a:lstStyle/>
        <a:p>
          <a:endParaRPr lang="en-US"/>
        </a:p>
      </dgm:t>
    </dgm:pt>
    <dgm:pt modelId="{86740CBE-78E2-41C8-8AEC-B3E7ACE51F91}" type="pres">
      <dgm:prSet presAssocID="{A8E94073-66AF-4002-8E1F-EA3CD594C1C4}" presName="Name0" presStyleCnt="0">
        <dgm:presLayoutVars>
          <dgm:chMax/>
          <dgm:chPref/>
          <dgm:dir/>
          <dgm:animLvl val="lvl"/>
        </dgm:presLayoutVars>
      </dgm:prSet>
      <dgm:spPr/>
    </dgm:pt>
    <dgm:pt modelId="{439256DD-8163-4E33-8061-A8C2DF54FD61}" type="pres">
      <dgm:prSet presAssocID="{82EF53CA-F956-47B5-9401-CFA36840DCC3}" presName="composite" presStyleCnt="0"/>
      <dgm:spPr/>
    </dgm:pt>
    <dgm:pt modelId="{406D0207-89D9-4F94-A59E-82AFE176DA53}" type="pres">
      <dgm:prSet presAssocID="{82EF53CA-F956-47B5-9401-CFA36840DCC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FFAF601-F55D-479B-B908-D1A699344667}" type="pres">
      <dgm:prSet presAssocID="{82EF53CA-F956-47B5-9401-CFA36840DCC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754575B-CAED-4EC9-B68A-D06461E189AC}" type="pres">
      <dgm:prSet presAssocID="{82EF53CA-F956-47B5-9401-CFA36840DCC3}" presName="BalanceSpacing" presStyleCnt="0"/>
      <dgm:spPr/>
    </dgm:pt>
    <dgm:pt modelId="{61CD9A23-73A9-470F-B43F-51EC64C6C049}" type="pres">
      <dgm:prSet presAssocID="{82EF53CA-F956-47B5-9401-CFA36840DCC3}" presName="BalanceSpacing1" presStyleCnt="0"/>
      <dgm:spPr/>
    </dgm:pt>
    <dgm:pt modelId="{DB6B701C-701F-442A-9AC5-C8FE45948A17}" type="pres">
      <dgm:prSet presAssocID="{9E0765B6-350D-445E-8D73-69058A919031}" presName="Accent1Text" presStyleLbl="node1" presStyleIdx="1" presStyleCnt="6"/>
      <dgm:spPr/>
    </dgm:pt>
    <dgm:pt modelId="{A82FF27B-49DF-4E6A-88EE-64AC3A064C9F}" type="pres">
      <dgm:prSet presAssocID="{9E0765B6-350D-445E-8D73-69058A919031}" presName="spaceBetweenRectangles" presStyleCnt="0"/>
      <dgm:spPr/>
    </dgm:pt>
    <dgm:pt modelId="{1330F40C-B1A9-48D1-8482-40DF1FABB7A8}" type="pres">
      <dgm:prSet presAssocID="{52AB4064-D228-4393-8B17-D85CB21632EC}" presName="composite" presStyleCnt="0"/>
      <dgm:spPr/>
    </dgm:pt>
    <dgm:pt modelId="{BE77BB27-4E5D-453B-AACE-69A6AE470F55}" type="pres">
      <dgm:prSet presAssocID="{52AB4064-D228-4393-8B17-D85CB21632E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43B0DEF-7FD9-4198-8442-C7E44725CB81}" type="pres">
      <dgm:prSet presAssocID="{52AB4064-D228-4393-8B17-D85CB21632E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27010A-4020-4F04-B9B4-778EC84EF532}" type="pres">
      <dgm:prSet presAssocID="{52AB4064-D228-4393-8B17-D85CB21632EC}" presName="BalanceSpacing" presStyleCnt="0"/>
      <dgm:spPr/>
    </dgm:pt>
    <dgm:pt modelId="{F30DF409-2FC5-4397-B09C-5FFDF7474238}" type="pres">
      <dgm:prSet presAssocID="{52AB4064-D228-4393-8B17-D85CB21632EC}" presName="BalanceSpacing1" presStyleCnt="0"/>
      <dgm:spPr/>
    </dgm:pt>
    <dgm:pt modelId="{1A8E64F2-8DFF-4ECE-8A99-A99FF879A9A5}" type="pres">
      <dgm:prSet presAssocID="{F60EE131-F1A8-4BD7-A449-9F05C36AF7FC}" presName="Accent1Text" presStyleLbl="node1" presStyleIdx="3" presStyleCnt="6"/>
      <dgm:spPr/>
    </dgm:pt>
    <dgm:pt modelId="{16509E26-FA61-4A1C-8500-647EEEE9388D}" type="pres">
      <dgm:prSet presAssocID="{F60EE131-F1A8-4BD7-A449-9F05C36AF7FC}" presName="spaceBetweenRectangles" presStyleCnt="0"/>
      <dgm:spPr/>
    </dgm:pt>
    <dgm:pt modelId="{C19BDF99-754C-4EA9-8517-1814E4DD7632}" type="pres">
      <dgm:prSet presAssocID="{28368A3F-6B06-449E-86EC-D92DD47C7675}" presName="composite" presStyleCnt="0"/>
      <dgm:spPr/>
    </dgm:pt>
    <dgm:pt modelId="{E35BCC4B-1E3C-4AEA-AC52-8116C5B882BA}" type="pres">
      <dgm:prSet presAssocID="{28368A3F-6B06-449E-86EC-D92DD47C767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B205F66-89E5-4800-BD87-FB0CEA53701D}" type="pres">
      <dgm:prSet presAssocID="{28368A3F-6B06-449E-86EC-D92DD47C767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16BD468-D8C9-45A1-9994-4A116BF6D407}" type="pres">
      <dgm:prSet presAssocID="{28368A3F-6B06-449E-86EC-D92DD47C7675}" presName="BalanceSpacing" presStyleCnt="0"/>
      <dgm:spPr/>
    </dgm:pt>
    <dgm:pt modelId="{D1AD3977-727E-4F2D-8FBA-EBAA694764FA}" type="pres">
      <dgm:prSet presAssocID="{28368A3F-6B06-449E-86EC-D92DD47C7675}" presName="BalanceSpacing1" presStyleCnt="0"/>
      <dgm:spPr/>
    </dgm:pt>
    <dgm:pt modelId="{ADFFD5C7-BE67-4147-AAFD-7AC5E1367B2F}" type="pres">
      <dgm:prSet presAssocID="{B296C4B6-5F34-400D-A842-547EC81F5CD7}" presName="Accent1Text" presStyleLbl="node1" presStyleIdx="5" presStyleCnt="6"/>
      <dgm:spPr/>
    </dgm:pt>
  </dgm:ptLst>
  <dgm:cxnLst>
    <dgm:cxn modelId="{D14A2E1B-F848-4E43-92F6-A8307E25BE67}" type="presOf" srcId="{82EF53CA-F956-47B5-9401-CFA36840DCC3}" destId="{406D0207-89D9-4F94-A59E-82AFE176DA53}" srcOrd="0" destOrd="0" presId="urn:microsoft.com/office/officeart/2008/layout/AlternatingHexagons"/>
    <dgm:cxn modelId="{CC477B3F-52A3-44BB-8B43-435EA29552CD}" type="presOf" srcId="{A8E94073-66AF-4002-8E1F-EA3CD594C1C4}" destId="{86740CBE-78E2-41C8-8AEC-B3E7ACE51F91}" srcOrd="0" destOrd="0" presId="urn:microsoft.com/office/officeart/2008/layout/AlternatingHexagons"/>
    <dgm:cxn modelId="{F0B45268-3009-4B74-9408-A3C89B05E486}" srcId="{A8E94073-66AF-4002-8E1F-EA3CD594C1C4}" destId="{28368A3F-6B06-449E-86EC-D92DD47C7675}" srcOrd="2" destOrd="0" parTransId="{E7E4D086-8E41-4E9C-9AD7-C36929268E28}" sibTransId="{B296C4B6-5F34-400D-A842-547EC81F5CD7}"/>
    <dgm:cxn modelId="{06624085-BD34-4756-BF73-683AFDE34EAA}" type="presOf" srcId="{F60EE131-F1A8-4BD7-A449-9F05C36AF7FC}" destId="{1A8E64F2-8DFF-4ECE-8A99-A99FF879A9A5}" srcOrd="0" destOrd="0" presId="urn:microsoft.com/office/officeart/2008/layout/AlternatingHexagons"/>
    <dgm:cxn modelId="{FFD7E39C-8BCB-4F6A-AA0A-8ACAFC24A04B}" type="presOf" srcId="{9E0765B6-350D-445E-8D73-69058A919031}" destId="{DB6B701C-701F-442A-9AC5-C8FE45948A17}" srcOrd="0" destOrd="0" presId="urn:microsoft.com/office/officeart/2008/layout/AlternatingHexagons"/>
    <dgm:cxn modelId="{B8AC07B2-D36D-4127-AB2E-CCB34AF792BB}" srcId="{A8E94073-66AF-4002-8E1F-EA3CD594C1C4}" destId="{82EF53CA-F956-47B5-9401-CFA36840DCC3}" srcOrd="0" destOrd="0" parTransId="{63637003-A94A-483A-80A0-EAC9D18D71BE}" sibTransId="{9E0765B6-350D-445E-8D73-69058A919031}"/>
    <dgm:cxn modelId="{8361A5CB-7D9A-4E1F-B7BA-4714B5E87246}" type="presOf" srcId="{B296C4B6-5F34-400D-A842-547EC81F5CD7}" destId="{ADFFD5C7-BE67-4147-AAFD-7AC5E1367B2F}" srcOrd="0" destOrd="0" presId="urn:microsoft.com/office/officeart/2008/layout/AlternatingHexagons"/>
    <dgm:cxn modelId="{EDB32FE0-3128-4875-85CC-7EB2099BA3CA}" type="presOf" srcId="{52AB4064-D228-4393-8B17-D85CB21632EC}" destId="{BE77BB27-4E5D-453B-AACE-69A6AE470F55}" srcOrd="0" destOrd="0" presId="urn:microsoft.com/office/officeart/2008/layout/AlternatingHexagons"/>
    <dgm:cxn modelId="{61DF7CF5-3745-4E6F-AB83-85212BCC4130}" srcId="{A8E94073-66AF-4002-8E1F-EA3CD594C1C4}" destId="{52AB4064-D228-4393-8B17-D85CB21632EC}" srcOrd="1" destOrd="0" parTransId="{73A212B0-7752-42CB-A1D8-98332297F599}" sibTransId="{F60EE131-F1A8-4BD7-A449-9F05C36AF7FC}"/>
    <dgm:cxn modelId="{E7A9F7FE-80BF-4F99-A158-2EF5405326F2}" type="presOf" srcId="{28368A3F-6B06-449E-86EC-D92DD47C7675}" destId="{E35BCC4B-1E3C-4AEA-AC52-8116C5B882BA}" srcOrd="0" destOrd="0" presId="urn:microsoft.com/office/officeart/2008/layout/AlternatingHexagons"/>
    <dgm:cxn modelId="{93373CD9-5549-4A94-8F52-81883E8D03F4}" type="presParOf" srcId="{86740CBE-78E2-41C8-8AEC-B3E7ACE51F91}" destId="{439256DD-8163-4E33-8061-A8C2DF54FD61}" srcOrd="0" destOrd="0" presId="urn:microsoft.com/office/officeart/2008/layout/AlternatingHexagons"/>
    <dgm:cxn modelId="{0E5024C9-D644-4F97-AF22-86A7A84E7FFC}" type="presParOf" srcId="{439256DD-8163-4E33-8061-A8C2DF54FD61}" destId="{406D0207-89D9-4F94-A59E-82AFE176DA53}" srcOrd="0" destOrd="0" presId="urn:microsoft.com/office/officeart/2008/layout/AlternatingHexagons"/>
    <dgm:cxn modelId="{BFC83366-CBAE-4C53-B6C6-7A169D8EEBED}" type="presParOf" srcId="{439256DD-8163-4E33-8061-A8C2DF54FD61}" destId="{3FFAF601-F55D-479B-B908-D1A699344667}" srcOrd="1" destOrd="0" presId="urn:microsoft.com/office/officeart/2008/layout/AlternatingHexagons"/>
    <dgm:cxn modelId="{37B40D91-8139-402F-ADB7-06EB45617B02}" type="presParOf" srcId="{439256DD-8163-4E33-8061-A8C2DF54FD61}" destId="{C754575B-CAED-4EC9-B68A-D06461E189AC}" srcOrd="2" destOrd="0" presId="urn:microsoft.com/office/officeart/2008/layout/AlternatingHexagons"/>
    <dgm:cxn modelId="{6D35404D-60F8-4D60-B31A-A84538DEDB6F}" type="presParOf" srcId="{439256DD-8163-4E33-8061-A8C2DF54FD61}" destId="{61CD9A23-73A9-470F-B43F-51EC64C6C049}" srcOrd="3" destOrd="0" presId="urn:microsoft.com/office/officeart/2008/layout/AlternatingHexagons"/>
    <dgm:cxn modelId="{34C4268C-59AB-4ABD-933A-18F339493EF3}" type="presParOf" srcId="{439256DD-8163-4E33-8061-A8C2DF54FD61}" destId="{DB6B701C-701F-442A-9AC5-C8FE45948A17}" srcOrd="4" destOrd="0" presId="urn:microsoft.com/office/officeart/2008/layout/AlternatingHexagons"/>
    <dgm:cxn modelId="{41C4E314-47CE-4922-BD31-491DA65C25D3}" type="presParOf" srcId="{86740CBE-78E2-41C8-8AEC-B3E7ACE51F91}" destId="{A82FF27B-49DF-4E6A-88EE-64AC3A064C9F}" srcOrd="1" destOrd="0" presId="urn:microsoft.com/office/officeart/2008/layout/AlternatingHexagons"/>
    <dgm:cxn modelId="{BFA3DF7D-5E0A-4221-9124-EA9EF980F940}" type="presParOf" srcId="{86740CBE-78E2-41C8-8AEC-B3E7ACE51F91}" destId="{1330F40C-B1A9-48D1-8482-40DF1FABB7A8}" srcOrd="2" destOrd="0" presId="urn:microsoft.com/office/officeart/2008/layout/AlternatingHexagons"/>
    <dgm:cxn modelId="{4F5B14EE-3C37-4C2E-814C-B515D9A094A4}" type="presParOf" srcId="{1330F40C-B1A9-48D1-8482-40DF1FABB7A8}" destId="{BE77BB27-4E5D-453B-AACE-69A6AE470F55}" srcOrd="0" destOrd="0" presId="urn:microsoft.com/office/officeart/2008/layout/AlternatingHexagons"/>
    <dgm:cxn modelId="{CA4CF6E1-B3CE-4634-A468-3B38EECA7432}" type="presParOf" srcId="{1330F40C-B1A9-48D1-8482-40DF1FABB7A8}" destId="{343B0DEF-7FD9-4198-8442-C7E44725CB81}" srcOrd="1" destOrd="0" presId="urn:microsoft.com/office/officeart/2008/layout/AlternatingHexagons"/>
    <dgm:cxn modelId="{098D6194-7D8E-45B1-92E4-B2EA9474313E}" type="presParOf" srcId="{1330F40C-B1A9-48D1-8482-40DF1FABB7A8}" destId="{1127010A-4020-4F04-B9B4-778EC84EF532}" srcOrd="2" destOrd="0" presId="urn:microsoft.com/office/officeart/2008/layout/AlternatingHexagons"/>
    <dgm:cxn modelId="{9C4BAE9B-D8E4-40D3-BCEB-23BA67756832}" type="presParOf" srcId="{1330F40C-B1A9-48D1-8482-40DF1FABB7A8}" destId="{F30DF409-2FC5-4397-B09C-5FFDF7474238}" srcOrd="3" destOrd="0" presId="urn:microsoft.com/office/officeart/2008/layout/AlternatingHexagons"/>
    <dgm:cxn modelId="{56029CA3-7EAB-4905-A73A-01CEE86C7AFC}" type="presParOf" srcId="{1330F40C-B1A9-48D1-8482-40DF1FABB7A8}" destId="{1A8E64F2-8DFF-4ECE-8A99-A99FF879A9A5}" srcOrd="4" destOrd="0" presId="urn:microsoft.com/office/officeart/2008/layout/AlternatingHexagons"/>
    <dgm:cxn modelId="{F1142A25-46C0-452D-A398-3DA75E914018}" type="presParOf" srcId="{86740CBE-78E2-41C8-8AEC-B3E7ACE51F91}" destId="{16509E26-FA61-4A1C-8500-647EEEE9388D}" srcOrd="3" destOrd="0" presId="urn:microsoft.com/office/officeart/2008/layout/AlternatingHexagons"/>
    <dgm:cxn modelId="{DAE03D34-F3E6-4AC8-9751-882BDF03DF0D}" type="presParOf" srcId="{86740CBE-78E2-41C8-8AEC-B3E7ACE51F91}" destId="{C19BDF99-754C-4EA9-8517-1814E4DD7632}" srcOrd="4" destOrd="0" presId="urn:microsoft.com/office/officeart/2008/layout/AlternatingHexagons"/>
    <dgm:cxn modelId="{B5B18382-1442-44C5-8793-8707BEBF111F}" type="presParOf" srcId="{C19BDF99-754C-4EA9-8517-1814E4DD7632}" destId="{E35BCC4B-1E3C-4AEA-AC52-8116C5B882BA}" srcOrd="0" destOrd="0" presId="urn:microsoft.com/office/officeart/2008/layout/AlternatingHexagons"/>
    <dgm:cxn modelId="{03D59B0D-2C76-4AA7-B338-AAE7F1DA1091}" type="presParOf" srcId="{C19BDF99-754C-4EA9-8517-1814E4DD7632}" destId="{CB205F66-89E5-4800-BD87-FB0CEA53701D}" srcOrd="1" destOrd="0" presId="urn:microsoft.com/office/officeart/2008/layout/AlternatingHexagons"/>
    <dgm:cxn modelId="{08109F0E-2A3C-4D31-8CE6-9CDFB4884E37}" type="presParOf" srcId="{C19BDF99-754C-4EA9-8517-1814E4DD7632}" destId="{916BD468-D8C9-45A1-9994-4A116BF6D407}" srcOrd="2" destOrd="0" presId="urn:microsoft.com/office/officeart/2008/layout/AlternatingHexagons"/>
    <dgm:cxn modelId="{9D36DDA7-4B6B-4EEF-900D-F0B62FC9E893}" type="presParOf" srcId="{C19BDF99-754C-4EA9-8517-1814E4DD7632}" destId="{D1AD3977-727E-4F2D-8FBA-EBAA694764FA}" srcOrd="3" destOrd="0" presId="urn:microsoft.com/office/officeart/2008/layout/AlternatingHexagons"/>
    <dgm:cxn modelId="{3FC80DCB-5487-4A9E-85D4-E01BEB1C7472}" type="presParOf" srcId="{C19BDF99-754C-4EA9-8517-1814E4DD7632}" destId="{ADFFD5C7-BE67-4147-AAFD-7AC5E1367B2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954248-7710-4C4A-86C3-E2475CA462C4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497818-B8B9-4654-A507-E0D0F785A312}">
      <dgm:prSet/>
      <dgm:spPr/>
      <dgm:t>
        <a:bodyPr/>
        <a:lstStyle/>
        <a:p>
          <a:r>
            <a:rPr lang="en-US"/>
            <a:t>Planung</a:t>
          </a:r>
        </a:p>
      </dgm:t>
    </dgm:pt>
    <dgm:pt modelId="{B1930A6C-0C78-400E-B0B9-6B736FCA64C4}" type="parTrans" cxnId="{66B1E952-1FF4-469B-B268-A5E342A1BF62}">
      <dgm:prSet/>
      <dgm:spPr/>
      <dgm:t>
        <a:bodyPr/>
        <a:lstStyle/>
        <a:p>
          <a:endParaRPr lang="en-US"/>
        </a:p>
      </dgm:t>
    </dgm:pt>
    <dgm:pt modelId="{E3AA8084-AD6E-4A2A-A7D2-7EFF7349DC9F}" type="sibTrans" cxnId="{66B1E952-1FF4-469B-B268-A5E342A1BF62}">
      <dgm:prSet/>
      <dgm:spPr/>
      <dgm:t>
        <a:bodyPr/>
        <a:lstStyle/>
        <a:p>
          <a:endParaRPr lang="en-US"/>
        </a:p>
      </dgm:t>
    </dgm:pt>
    <dgm:pt modelId="{96AE69FB-3447-4B6B-90DD-007D2B383B2D}">
      <dgm:prSet/>
      <dgm:spPr/>
      <dgm:t>
        <a:bodyPr/>
        <a:lstStyle/>
        <a:p>
          <a:r>
            <a:rPr lang="en-US"/>
            <a:t>Datenbank erstellen</a:t>
          </a:r>
        </a:p>
      </dgm:t>
    </dgm:pt>
    <dgm:pt modelId="{A4616DDF-82BF-403C-9C52-C8059FE3AB11}" type="parTrans" cxnId="{FD90DFBE-B4FB-4614-B446-DBEC8816AD5F}">
      <dgm:prSet/>
      <dgm:spPr/>
      <dgm:t>
        <a:bodyPr/>
        <a:lstStyle/>
        <a:p>
          <a:endParaRPr lang="en-US"/>
        </a:p>
      </dgm:t>
    </dgm:pt>
    <dgm:pt modelId="{A0BA7E6A-B2A2-48E1-BDD9-96E04AEC5808}" type="sibTrans" cxnId="{FD90DFBE-B4FB-4614-B446-DBEC8816AD5F}">
      <dgm:prSet/>
      <dgm:spPr/>
      <dgm:t>
        <a:bodyPr/>
        <a:lstStyle/>
        <a:p>
          <a:endParaRPr lang="en-US"/>
        </a:p>
      </dgm:t>
    </dgm:pt>
    <dgm:pt modelId="{FF994119-9F3D-4591-B817-16F55BCCA984}">
      <dgm:prSet/>
      <dgm:spPr/>
      <dgm:t>
        <a:bodyPr/>
        <a:lstStyle/>
        <a:p>
          <a:r>
            <a:rPr lang="en-US"/>
            <a:t>Gestalten der website</a:t>
          </a:r>
        </a:p>
      </dgm:t>
    </dgm:pt>
    <dgm:pt modelId="{D80861E2-0093-4FE3-BBD2-88A162CDCDF0}" type="parTrans" cxnId="{05F9D324-5E6A-43A0-AC61-4A01EEF04BDB}">
      <dgm:prSet/>
      <dgm:spPr/>
      <dgm:t>
        <a:bodyPr/>
        <a:lstStyle/>
        <a:p>
          <a:endParaRPr lang="en-US"/>
        </a:p>
      </dgm:t>
    </dgm:pt>
    <dgm:pt modelId="{25D2F679-507C-40A3-8B68-002A6E7873B8}" type="sibTrans" cxnId="{05F9D324-5E6A-43A0-AC61-4A01EEF04BDB}">
      <dgm:prSet/>
      <dgm:spPr/>
      <dgm:t>
        <a:bodyPr/>
        <a:lstStyle/>
        <a:p>
          <a:endParaRPr lang="en-US"/>
        </a:p>
      </dgm:t>
    </dgm:pt>
    <dgm:pt modelId="{DF292CF3-F31A-4E2E-AC2A-C2DECABF0BFF}">
      <dgm:prSet/>
      <dgm:spPr/>
      <dgm:t>
        <a:bodyPr/>
        <a:lstStyle/>
        <a:p>
          <a:r>
            <a:rPr lang="en-US"/>
            <a:t>Die meisten Funktionen</a:t>
          </a:r>
        </a:p>
      </dgm:t>
    </dgm:pt>
    <dgm:pt modelId="{F0D2206D-5CCF-403B-A7A3-E2BB1D769DE7}" type="parTrans" cxnId="{913FB8DA-0C62-40AD-89E5-6F6CB0377AB5}">
      <dgm:prSet/>
      <dgm:spPr/>
      <dgm:t>
        <a:bodyPr/>
        <a:lstStyle/>
        <a:p>
          <a:endParaRPr lang="en-US"/>
        </a:p>
      </dgm:t>
    </dgm:pt>
    <dgm:pt modelId="{9F1DD53E-6F0A-46F7-8002-FA24CE5BC012}" type="sibTrans" cxnId="{913FB8DA-0C62-40AD-89E5-6F6CB0377AB5}">
      <dgm:prSet/>
      <dgm:spPr/>
      <dgm:t>
        <a:bodyPr/>
        <a:lstStyle/>
        <a:p>
          <a:endParaRPr lang="en-US"/>
        </a:p>
      </dgm:t>
    </dgm:pt>
    <dgm:pt modelId="{39471548-1C38-42CF-B503-D98B061409AC}" type="pres">
      <dgm:prSet presAssocID="{0A954248-7710-4C4A-86C3-E2475CA462C4}" presName="matrix" presStyleCnt="0">
        <dgm:presLayoutVars>
          <dgm:chMax val="1"/>
          <dgm:dir/>
          <dgm:resizeHandles val="exact"/>
        </dgm:presLayoutVars>
      </dgm:prSet>
      <dgm:spPr/>
    </dgm:pt>
    <dgm:pt modelId="{AC7238B3-987A-4E87-ADB2-C48A4A4A5BC7}" type="pres">
      <dgm:prSet presAssocID="{0A954248-7710-4C4A-86C3-E2475CA462C4}" presName="diamond" presStyleLbl="bgShp" presStyleIdx="0" presStyleCnt="1"/>
      <dgm:spPr/>
    </dgm:pt>
    <dgm:pt modelId="{92D5A5CE-FD6E-4EA6-82A8-FDF2BD2EBA50}" type="pres">
      <dgm:prSet presAssocID="{0A954248-7710-4C4A-86C3-E2475CA462C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21A641-D775-4DB1-8E6C-12F90381BDF3}" type="pres">
      <dgm:prSet presAssocID="{0A954248-7710-4C4A-86C3-E2475CA462C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7C8D855-C88C-4A70-868D-7B371CC334B6}" type="pres">
      <dgm:prSet presAssocID="{0A954248-7710-4C4A-86C3-E2475CA462C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FE3508-ED3C-4E5A-8739-B96C9CACF0AF}" type="pres">
      <dgm:prSet presAssocID="{0A954248-7710-4C4A-86C3-E2475CA462C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F9D324-5E6A-43A0-AC61-4A01EEF04BDB}" srcId="{0A954248-7710-4C4A-86C3-E2475CA462C4}" destId="{FF994119-9F3D-4591-B817-16F55BCCA984}" srcOrd="2" destOrd="0" parTransId="{D80861E2-0093-4FE3-BBD2-88A162CDCDF0}" sibTransId="{25D2F679-507C-40A3-8B68-002A6E7873B8}"/>
    <dgm:cxn modelId="{A1500B27-FABC-4970-91B9-61F5770FD97F}" type="presOf" srcId="{96AE69FB-3447-4B6B-90DD-007D2B383B2D}" destId="{FB21A641-D775-4DB1-8E6C-12F90381BDF3}" srcOrd="0" destOrd="0" presId="urn:microsoft.com/office/officeart/2005/8/layout/matrix3"/>
    <dgm:cxn modelId="{1B18B22B-6D1A-4FF3-8783-7F879C7015C4}" type="presOf" srcId="{FF994119-9F3D-4591-B817-16F55BCCA984}" destId="{A7C8D855-C88C-4A70-868D-7B371CC334B6}" srcOrd="0" destOrd="0" presId="urn:microsoft.com/office/officeart/2005/8/layout/matrix3"/>
    <dgm:cxn modelId="{9A154439-80A4-4ADE-BB95-7D42ED544927}" type="presOf" srcId="{0A954248-7710-4C4A-86C3-E2475CA462C4}" destId="{39471548-1C38-42CF-B503-D98B061409AC}" srcOrd="0" destOrd="0" presId="urn:microsoft.com/office/officeart/2005/8/layout/matrix3"/>
    <dgm:cxn modelId="{66B1E952-1FF4-469B-B268-A5E342A1BF62}" srcId="{0A954248-7710-4C4A-86C3-E2475CA462C4}" destId="{7E497818-B8B9-4654-A507-E0D0F785A312}" srcOrd="0" destOrd="0" parTransId="{B1930A6C-0C78-400E-B0B9-6B736FCA64C4}" sibTransId="{E3AA8084-AD6E-4A2A-A7D2-7EFF7349DC9F}"/>
    <dgm:cxn modelId="{B8D4ED81-AFB3-48F6-A8FA-40E84966FD64}" type="presOf" srcId="{DF292CF3-F31A-4E2E-AC2A-C2DECABF0BFF}" destId="{4AFE3508-ED3C-4E5A-8739-B96C9CACF0AF}" srcOrd="0" destOrd="0" presId="urn:microsoft.com/office/officeart/2005/8/layout/matrix3"/>
    <dgm:cxn modelId="{FD90DFBE-B4FB-4614-B446-DBEC8816AD5F}" srcId="{0A954248-7710-4C4A-86C3-E2475CA462C4}" destId="{96AE69FB-3447-4B6B-90DD-007D2B383B2D}" srcOrd="1" destOrd="0" parTransId="{A4616DDF-82BF-403C-9C52-C8059FE3AB11}" sibTransId="{A0BA7E6A-B2A2-48E1-BDD9-96E04AEC5808}"/>
    <dgm:cxn modelId="{913FB8DA-0C62-40AD-89E5-6F6CB0377AB5}" srcId="{0A954248-7710-4C4A-86C3-E2475CA462C4}" destId="{DF292CF3-F31A-4E2E-AC2A-C2DECABF0BFF}" srcOrd="3" destOrd="0" parTransId="{F0D2206D-5CCF-403B-A7A3-E2BB1D769DE7}" sibTransId="{9F1DD53E-6F0A-46F7-8002-FA24CE5BC012}"/>
    <dgm:cxn modelId="{2B1EA7F2-FBAC-4186-91E6-AC39080E247E}" type="presOf" srcId="{7E497818-B8B9-4654-A507-E0D0F785A312}" destId="{92D5A5CE-FD6E-4EA6-82A8-FDF2BD2EBA50}" srcOrd="0" destOrd="0" presId="urn:microsoft.com/office/officeart/2005/8/layout/matrix3"/>
    <dgm:cxn modelId="{17172CEB-AF57-4B5C-9BCC-720E13679B80}" type="presParOf" srcId="{39471548-1C38-42CF-B503-D98B061409AC}" destId="{AC7238B3-987A-4E87-ADB2-C48A4A4A5BC7}" srcOrd="0" destOrd="0" presId="urn:microsoft.com/office/officeart/2005/8/layout/matrix3"/>
    <dgm:cxn modelId="{BC5D35C0-9D56-4073-B09E-65F81C242D24}" type="presParOf" srcId="{39471548-1C38-42CF-B503-D98B061409AC}" destId="{92D5A5CE-FD6E-4EA6-82A8-FDF2BD2EBA50}" srcOrd="1" destOrd="0" presId="urn:microsoft.com/office/officeart/2005/8/layout/matrix3"/>
    <dgm:cxn modelId="{DF85EC6D-8651-4815-B610-4AB000563AB3}" type="presParOf" srcId="{39471548-1C38-42CF-B503-D98B061409AC}" destId="{FB21A641-D775-4DB1-8E6C-12F90381BDF3}" srcOrd="2" destOrd="0" presId="urn:microsoft.com/office/officeart/2005/8/layout/matrix3"/>
    <dgm:cxn modelId="{C0BE3213-7C43-450C-B0E3-B11E135E96DE}" type="presParOf" srcId="{39471548-1C38-42CF-B503-D98B061409AC}" destId="{A7C8D855-C88C-4A70-868D-7B371CC334B6}" srcOrd="3" destOrd="0" presId="urn:microsoft.com/office/officeart/2005/8/layout/matrix3"/>
    <dgm:cxn modelId="{11C80D54-2C79-4DD2-8866-73E0CAB2F9D4}" type="presParOf" srcId="{39471548-1C38-42CF-B503-D98B061409AC}" destId="{4AFE3508-ED3C-4E5A-8739-B96C9CACF0A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BD034E-5F86-4E30-80C2-9EC80B2BF960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780785-5F68-446B-A050-62599552E3E9}">
      <dgm:prSet/>
      <dgm:spPr/>
      <dgm:t>
        <a:bodyPr/>
        <a:lstStyle/>
        <a:p>
          <a:r>
            <a:rPr lang="en-US"/>
            <a:t>Preis richtig zusammenrechnen </a:t>
          </a:r>
        </a:p>
      </dgm:t>
    </dgm:pt>
    <dgm:pt modelId="{9815B7C7-ACB1-4196-9372-7813E16484D9}" type="parTrans" cxnId="{42E0B127-34A5-41AF-8BED-5EB61550DF35}">
      <dgm:prSet/>
      <dgm:spPr/>
      <dgm:t>
        <a:bodyPr/>
        <a:lstStyle/>
        <a:p>
          <a:endParaRPr lang="en-US"/>
        </a:p>
      </dgm:t>
    </dgm:pt>
    <dgm:pt modelId="{66E007DA-6038-452D-A0A5-70C5D38CAD1F}" type="sibTrans" cxnId="{42E0B127-34A5-41AF-8BED-5EB61550DF35}">
      <dgm:prSet/>
      <dgm:spPr/>
      <dgm:t>
        <a:bodyPr/>
        <a:lstStyle/>
        <a:p>
          <a:endParaRPr lang="en-US"/>
        </a:p>
      </dgm:t>
    </dgm:pt>
    <dgm:pt modelId="{43FCF6A9-71C0-4B3E-926A-E92F1EB51CFE}">
      <dgm:prSet/>
      <dgm:spPr/>
      <dgm:t>
        <a:bodyPr/>
        <a:lstStyle/>
        <a:p>
          <a:r>
            <a:rPr lang="en-US"/>
            <a:t>Keine grossen Probleme</a:t>
          </a:r>
        </a:p>
      </dgm:t>
    </dgm:pt>
    <dgm:pt modelId="{EFFBF97C-7472-40EE-9E02-09029E607B62}" type="parTrans" cxnId="{E7A31B3C-FEBB-4F26-998F-97FDFA830F02}">
      <dgm:prSet/>
      <dgm:spPr/>
      <dgm:t>
        <a:bodyPr/>
        <a:lstStyle/>
        <a:p>
          <a:endParaRPr lang="en-US"/>
        </a:p>
      </dgm:t>
    </dgm:pt>
    <dgm:pt modelId="{6AB85191-A4A6-4F7F-ACEF-521D55F2297F}" type="sibTrans" cxnId="{E7A31B3C-FEBB-4F26-998F-97FDFA830F02}">
      <dgm:prSet/>
      <dgm:spPr/>
      <dgm:t>
        <a:bodyPr/>
        <a:lstStyle/>
        <a:p>
          <a:endParaRPr lang="en-US"/>
        </a:p>
      </dgm:t>
    </dgm:pt>
    <dgm:pt modelId="{18A87A9A-5238-4D66-A127-E106698DBE5A}">
      <dgm:prSet/>
      <dgm:spPr/>
      <dgm:t>
        <a:bodyPr/>
        <a:lstStyle/>
        <a:p>
          <a:r>
            <a:rPr lang="en-US"/>
            <a:t>Viel Zeitaufwand</a:t>
          </a:r>
        </a:p>
      </dgm:t>
    </dgm:pt>
    <dgm:pt modelId="{8B8976CB-BC20-49E2-B30A-B88BFA45C777}" type="parTrans" cxnId="{3DDBEB3D-A923-4DAA-B326-794223794F91}">
      <dgm:prSet/>
      <dgm:spPr/>
      <dgm:t>
        <a:bodyPr/>
        <a:lstStyle/>
        <a:p>
          <a:endParaRPr lang="en-US"/>
        </a:p>
      </dgm:t>
    </dgm:pt>
    <dgm:pt modelId="{88C3A367-4066-4FBD-AAB5-B6C10538B420}" type="sibTrans" cxnId="{3DDBEB3D-A923-4DAA-B326-794223794F91}">
      <dgm:prSet/>
      <dgm:spPr/>
      <dgm:t>
        <a:bodyPr/>
        <a:lstStyle/>
        <a:p>
          <a:endParaRPr lang="en-US"/>
        </a:p>
      </dgm:t>
    </dgm:pt>
    <dgm:pt modelId="{5D8E0568-91A4-48B9-8931-F201D2187EDE}" type="pres">
      <dgm:prSet presAssocID="{0ABD034E-5F86-4E30-80C2-9EC80B2BF960}" presName="diagram" presStyleCnt="0">
        <dgm:presLayoutVars>
          <dgm:dir/>
          <dgm:resizeHandles val="exact"/>
        </dgm:presLayoutVars>
      </dgm:prSet>
      <dgm:spPr/>
    </dgm:pt>
    <dgm:pt modelId="{AF72B833-0E64-48CE-B699-8DB99248B97E}" type="pres">
      <dgm:prSet presAssocID="{13780785-5F68-446B-A050-62599552E3E9}" presName="node" presStyleLbl="node1" presStyleIdx="0" presStyleCnt="3">
        <dgm:presLayoutVars>
          <dgm:bulletEnabled val="1"/>
        </dgm:presLayoutVars>
      </dgm:prSet>
      <dgm:spPr/>
    </dgm:pt>
    <dgm:pt modelId="{5F556320-A464-4FB1-8AE9-874D5BE4B971}" type="pres">
      <dgm:prSet presAssocID="{66E007DA-6038-452D-A0A5-70C5D38CAD1F}" presName="sibTrans" presStyleCnt="0"/>
      <dgm:spPr/>
    </dgm:pt>
    <dgm:pt modelId="{32E0ECA0-97D8-4AD1-B8DB-98699012D377}" type="pres">
      <dgm:prSet presAssocID="{43FCF6A9-71C0-4B3E-926A-E92F1EB51CFE}" presName="node" presStyleLbl="node1" presStyleIdx="1" presStyleCnt="3">
        <dgm:presLayoutVars>
          <dgm:bulletEnabled val="1"/>
        </dgm:presLayoutVars>
      </dgm:prSet>
      <dgm:spPr/>
    </dgm:pt>
    <dgm:pt modelId="{D90580F5-3EF8-4A53-8291-03CB470E8011}" type="pres">
      <dgm:prSet presAssocID="{6AB85191-A4A6-4F7F-ACEF-521D55F2297F}" presName="sibTrans" presStyleCnt="0"/>
      <dgm:spPr/>
    </dgm:pt>
    <dgm:pt modelId="{05B957FC-3ED1-4940-A612-4EE42CF8D751}" type="pres">
      <dgm:prSet presAssocID="{18A87A9A-5238-4D66-A127-E106698DBE5A}" presName="node" presStyleLbl="node1" presStyleIdx="2" presStyleCnt="3">
        <dgm:presLayoutVars>
          <dgm:bulletEnabled val="1"/>
        </dgm:presLayoutVars>
      </dgm:prSet>
      <dgm:spPr/>
    </dgm:pt>
  </dgm:ptLst>
  <dgm:cxnLst>
    <dgm:cxn modelId="{42E0B127-34A5-41AF-8BED-5EB61550DF35}" srcId="{0ABD034E-5F86-4E30-80C2-9EC80B2BF960}" destId="{13780785-5F68-446B-A050-62599552E3E9}" srcOrd="0" destOrd="0" parTransId="{9815B7C7-ACB1-4196-9372-7813E16484D9}" sibTransId="{66E007DA-6038-452D-A0A5-70C5D38CAD1F}"/>
    <dgm:cxn modelId="{E7A31B3C-FEBB-4F26-998F-97FDFA830F02}" srcId="{0ABD034E-5F86-4E30-80C2-9EC80B2BF960}" destId="{43FCF6A9-71C0-4B3E-926A-E92F1EB51CFE}" srcOrd="1" destOrd="0" parTransId="{EFFBF97C-7472-40EE-9E02-09029E607B62}" sibTransId="{6AB85191-A4A6-4F7F-ACEF-521D55F2297F}"/>
    <dgm:cxn modelId="{3DDBEB3D-A923-4DAA-B326-794223794F91}" srcId="{0ABD034E-5F86-4E30-80C2-9EC80B2BF960}" destId="{18A87A9A-5238-4D66-A127-E106698DBE5A}" srcOrd="2" destOrd="0" parTransId="{8B8976CB-BC20-49E2-B30A-B88BFA45C777}" sibTransId="{88C3A367-4066-4FBD-AAB5-B6C10538B420}"/>
    <dgm:cxn modelId="{C8FB5842-BCA4-49DE-B8BD-225BBA285D50}" type="presOf" srcId="{13780785-5F68-446B-A050-62599552E3E9}" destId="{AF72B833-0E64-48CE-B699-8DB99248B97E}" srcOrd="0" destOrd="0" presId="urn:microsoft.com/office/officeart/2005/8/layout/default"/>
    <dgm:cxn modelId="{DEA89155-9850-4F7E-9675-E1A3A6F31CB6}" type="presOf" srcId="{43FCF6A9-71C0-4B3E-926A-E92F1EB51CFE}" destId="{32E0ECA0-97D8-4AD1-B8DB-98699012D377}" srcOrd="0" destOrd="0" presId="urn:microsoft.com/office/officeart/2005/8/layout/default"/>
    <dgm:cxn modelId="{CF21EAB5-FE2A-4660-90B6-ACA30EFE6C14}" type="presOf" srcId="{18A87A9A-5238-4D66-A127-E106698DBE5A}" destId="{05B957FC-3ED1-4940-A612-4EE42CF8D751}" srcOrd="0" destOrd="0" presId="urn:microsoft.com/office/officeart/2005/8/layout/default"/>
    <dgm:cxn modelId="{E06CAFFF-74F3-471C-8B0B-D2E79202A81A}" type="presOf" srcId="{0ABD034E-5F86-4E30-80C2-9EC80B2BF960}" destId="{5D8E0568-91A4-48B9-8931-F201D2187EDE}" srcOrd="0" destOrd="0" presId="urn:microsoft.com/office/officeart/2005/8/layout/default"/>
    <dgm:cxn modelId="{C0AEB096-66EB-4977-A95F-051383462358}" type="presParOf" srcId="{5D8E0568-91A4-48B9-8931-F201D2187EDE}" destId="{AF72B833-0E64-48CE-B699-8DB99248B97E}" srcOrd="0" destOrd="0" presId="urn:microsoft.com/office/officeart/2005/8/layout/default"/>
    <dgm:cxn modelId="{E8576CD0-5D80-4A54-8A6D-1E26E8A92F57}" type="presParOf" srcId="{5D8E0568-91A4-48B9-8931-F201D2187EDE}" destId="{5F556320-A464-4FB1-8AE9-874D5BE4B971}" srcOrd="1" destOrd="0" presId="urn:microsoft.com/office/officeart/2005/8/layout/default"/>
    <dgm:cxn modelId="{59E4FCB3-F3BE-442D-AB23-E78DD9DA1E6F}" type="presParOf" srcId="{5D8E0568-91A4-48B9-8931-F201D2187EDE}" destId="{32E0ECA0-97D8-4AD1-B8DB-98699012D377}" srcOrd="2" destOrd="0" presId="urn:microsoft.com/office/officeart/2005/8/layout/default"/>
    <dgm:cxn modelId="{BAFE3444-B6AB-4D3D-A3A0-308B324B681A}" type="presParOf" srcId="{5D8E0568-91A4-48B9-8931-F201D2187EDE}" destId="{D90580F5-3EF8-4A53-8291-03CB470E8011}" srcOrd="3" destOrd="0" presId="urn:microsoft.com/office/officeart/2005/8/layout/default"/>
    <dgm:cxn modelId="{8534CF2B-EC80-433D-B05C-7D0561975A84}" type="presParOf" srcId="{5D8E0568-91A4-48B9-8931-F201D2187EDE}" destId="{05B957FC-3ED1-4940-A612-4EE42CF8D75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1138B2-6844-47B6-87E6-0A4FBE63387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59E2E8-DC19-4C56-98F9-E8CCDB54A57B}">
      <dgm:prSet/>
      <dgm:spPr/>
      <dgm:t>
        <a:bodyPr/>
        <a:lstStyle/>
        <a:p>
          <a:r>
            <a:rPr lang="en-US"/>
            <a:t>Viel gelernt</a:t>
          </a:r>
        </a:p>
      </dgm:t>
    </dgm:pt>
    <dgm:pt modelId="{D3BB1BA7-CDD8-4613-92BE-21420BDA05F9}" type="parTrans" cxnId="{535CD7B5-D2FB-4FA6-B09C-62B27D4B0D6A}">
      <dgm:prSet/>
      <dgm:spPr/>
      <dgm:t>
        <a:bodyPr/>
        <a:lstStyle/>
        <a:p>
          <a:endParaRPr lang="en-US"/>
        </a:p>
      </dgm:t>
    </dgm:pt>
    <dgm:pt modelId="{D52C642E-6685-4E87-B401-451879220BAD}" type="sibTrans" cxnId="{535CD7B5-D2FB-4FA6-B09C-62B27D4B0D6A}">
      <dgm:prSet/>
      <dgm:spPr/>
      <dgm:t>
        <a:bodyPr/>
        <a:lstStyle/>
        <a:p>
          <a:endParaRPr lang="en-US"/>
        </a:p>
      </dgm:t>
    </dgm:pt>
    <dgm:pt modelId="{CD380350-D6BB-4A91-A676-EE213D8FBD08}">
      <dgm:prSet/>
      <dgm:spPr/>
      <dgm:t>
        <a:bodyPr/>
        <a:lstStyle/>
        <a:p>
          <a:r>
            <a:rPr lang="en-US"/>
            <a:t>Java Script &amp; Node.js Kenntnisse verbessert</a:t>
          </a:r>
        </a:p>
      </dgm:t>
    </dgm:pt>
    <dgm:pt modelId="{FD9F161D-D608-44A9-9D74-EBE056F82E5B}" type="parTrans" cxnId="{459B85A8-6FDC-495C-8E9A-EE644E4D0B62}">
      <dgm:prSet/>
      <dgm:spPr/>
      <dgm:t>
        <a:bodyPr/>
        <a:lstStyle/>
        <a:p>
          <a:endParaRPr lang="en-US"/>
        </a:p>
      </dgm:t>
    </dgm:pt>
    <dgm:pt modelId="{8F7AECD1-F1C2-48C9-9F04-1DB0CDF2B1A9}" type="sibTrans" cxnId="{459B85A8-6FDC-495C-8E9A-EE644E4D0B62}">
      <dgm:prSet/>
      <dgm:spPr/>
      <dgm:t>
        <a:bodyPr/>
        <a:lstStyle/>
        <a:p>
          <a:endParaRPr lang="en-US"/>
        </a:p>
      </dgm:t>
    </dgm:pt>
    <dgm:pt modelId="{CA8151D4-4BB5-409D-806F-EA477535990C}">
      <dgm:prSet/>
      <dgm:spPr/>
      <dgm:t>
        <a:bodyPr/>
        <a:lstStyle/>
        <a:p>
          <a:r>
            <a:rPr lang="en-US"/>
            <a:t>Gut geplant</a:t>
          </a:r>
        </a:p>
      </dgm:t>
    </dgm:pt>
    <dgm:pt modelId="{3BF9CA2A-3D0D-46B9-9367-68652DDD2168}" type="parTrans" cxnId="{DDE905B9-32CB-40CE-A16E-CBD29423EF2E}">
      <dgm:prSet/>
      <dgm:spPr/>
      <dgm:t>
        <a:bodyPr/>
        <a:lstStyle/>
        <a:p>
          <a:endParaRPr lang="en-US"/>
        </a:p>
      </dgm:t>
    </dgm:pt>
    <dgm:pt modelId="{4D6940AB-9079-4B45-8212-8B6A015D23E0}" type="sibTrans" cxnId="{DDE905B9-32CB-40CE-A16E-CBD29423EF2E}">
      <dgm:prSet/>
      <dgm:spPr/>
      <dgm:t>
        <a:bodyPr/>
        <a:lstStyle/>
        <a:p>
          <a:endParaRPr lang="en-US"/>
        </a:p>
      </dgm:t>
    </dgm:pt>
    <dgm:pt modelId="{1A27FBE9-BC0E-41D5-8932-2B4D0A298556}">
      <dgm:prSet/>
      <dgm:spPr/>
      <dgm:t>
        <a:bodyPr/>
        <a:lstStyle/>
        <a:p>
          <a:r>
            <a:rPr lang="en-US"/>
            <a:t>Etwas stressing</a:t>
          </a:r>
        </a:p>
      </dgm:t>
    </dgm:pt>
    <dgm:pt modelId="{876BF57F-F91B-4C48-B639-2DFBBB94D868}" type="parTrans" cxnId="{60C4C352-3B70-4A9B-A9A8-F543FDA4D20C}">
      <dgm:prSet/>
      <dgm:spPr/>
      <dgm:t>
        <a:bodyPr/>
        <a:lstStyle/>
        <a:p>
          <a:endParaRPr lang="en-US"/>
        </a:p>
      </dgm:t>
    </dgm:pt>
    <dgm:pt modelId="{AED2A217-A4E3-40FA-BB91-FF84B535AD80}" type="sibTrans" cxnId="{60C4C352-3B70-4A9B-A9A8-F543FDA4D20C}">
      <dgm:prSet/>
      <dgm:spPr/>
      <dgm:t>
        <a:bodyPr/>
        <a:lstStyle/>
        <a:p>
          <a:endParaRPr lang="en-US"/>
        </a:p>
      </dgm:t>
    </dgm:pt>
    <dgm:pt modelId="{71031B9A-7792-4B02-AC5A-5F7BC11B0B1A}" type="pres">
      <dgm:prSet presAssocID="{001138B2-6844-47B6-87E6-0A4FBE63387A}" presName="Name0" presStyleCnt="0">
        <dgm:presLayoutVars>
          <dgm:dir/>
          <dgm:animLvl val="lvl"/>
          <dgm:resizeHandles val="exact"/>
        </dgm:presLayoutVars>
      </dgm:prSet>
      <dgm:spPr/>
    </dgm:pt>
    <dgm:pt modelId="{356A0DDE-EF57-4036-B7DF-6C413640272B}" type="pres">
      <dgm:prSet presAssocID="{0759E2E8-DC19-4C56-98F9-E8CCDB54A57B}" presName="linNode" presStyleCnt="0"/>
      <dgm:spPr/>
    </dgm:pt>
    <dgm:pt modelId="{593E9105-3440-4F66-8013-203823C48BFA}" type="pres">
      <dgm:prSet presAssocID="{0759E2E8-DC19-4C56-98F9-E8CCDB54A57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63D116D-01AE-47FD-90C7-B8CE82B83439}" type="pres">
      <dgm:prSet presAssocID="{D52C642E-6685-4E87-B401-451879220BAD}" presName="sp" presStyleCnt="0"/>
      <dgm:spPr/>
    </dgm:pt>
    <dgm:pt modelId="{5D76B869-495E-465D-9D83-5A89C6649209}" type="pres">
      <dgm:prSet presAssocID="{CD380350-D6BB-4A91-A676-EE213D8FBD08}" presName="linNode" presStyleCnt="0"/>
      <dgm:spPr/>
    </dgm:pt>
    <dgm:pt modelId="{47E6FF39-BD74-4BB2-B5D9-EA9A4BE66451}" type="pres">
      <dgm:prSet presAssocID="{CD380350-D6BB-4A91-A676-EE213D8FBD0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62D3146-4E2F-4053-BA96-1F6F6AEAC83B}" type="pres">
      <dgm:prSet presAssocID="{8F7AECD1-F1C2-48C9-9F04-1DB0CDF2B1A9}" presName="sp" presStyleCnt="0"/>
      <dgm:spPr/>
    </dgm:pt>
    <dgm:pt modelId="{DC1C9B5B-4385-4D37-A363-E2F0CF8EA4FA}" type="pres">
      <dgm:prSet presAssocID="{CA8151D4-4BB5-409D-806F-EA477535990C}" presName="linNode" presStyleCnt="0"/>
      <dgm:spPr/>
    </dgm:pt>
    <dgm:pt modelId="{AA36D2A7-22A0-4013-B36D-BB3B85369BCE}" type="pres">
      <dgm:prSet presAssocID="{CA8151D4-4BB5-409D-806F-EA477535990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E4CD0B7-CFB3-4BDB-9B4F-5B1445BA687B}" type="pres">
      <dgm:prSet presAssocID="{4D6940AB-9079-4B45-8212-8B6A015D23E0}" presName="sp" presStyleCnt="0"/>
      <dgm:spPr/>
    </dgm:pt>
    <dgm:pt modelId="{BA826383-90EA-4E6E-96C7-FDA2CAC3AA7B}" type="pres">
      <dgm:prSet presAssocID="{1A27FBE9-BC0E-41D5-8932-2B4D0A298556}" presName="linNode" presStyleCnt="0"/>
      <dgm:spPr/>
    </dgm:pt>
    <dgm:pt modelId="{C5925867-FADA-45F4-B607-1EA57D3F4CC2}" type="pres">
      <dgm:prSet presAssocID="{1A27FBE9-BC0E-41D5-8932-2B4D0A29855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1AAA50D-B487-4747-B158-B6581E8FBB55}" type="presOf" srcId="{CA8151D4-4BB5-409D-806F-EA477535990C}" destId="{AA36D2A7-22A0-4013-B36D-BB3B85369BCE}" srcOrd="0" destOrd="0" presId="urn:microsoft.com/office/officeart/2005/8/layout/vList5"/>
    <dgm:cxn modelId="{5F21FE24-7412-428B-ADC8-52D50B1C0FD7}" type="presOf" srcId="{CD380350-D6BB-4A91-A676-EE213D8FBD08}" destId="{47E6FF39-BD74-4BB2-B5D9-EA9A4BE66451}" srcOrd="0" destOrd="0" presId="urn:microsoft.com/office/officeart/2005/8/layout/vList5"/>
    <dgm:cxn modelId="{4566575D-DD5F-413D-B69E-F755E2DEFCEA}" type="presOf" srcId="{0759E2E8-DC19-4C56-98F9-E8CCDB54A57B}" destId="{593E9105-3440-4F66-8013-203823C48BFA}" srcOrd="0" destOrd="0" presId="urn:microsoft.com/office/officeart/2005/8/layout/vList5"/>
    <dgm:cxn modelId="{60C4C352-3B70-4A9B-A9A8-F543FDA4D20C}" srcId="{001138B2-6844-47B6-87E6-0A4FBE63387A}" destId="{1A27FBE9-BC0E-41D5-8932-2B4D0A298556}" srcOrd="3" destOrd="0" parTransId="{876BF57F-F91B-4C48-B639-2DFBBB94D868}" sibTransId="{AED2A217-A4E3-40FA-BB91-FF84B535AD80}"/>
    <dgm:cxn modelId="{459B85A8-6FDC-495C-8E9A-EE644E4D0B62}" srcId="{001138B2-6844-47B6-87E6-0A4FBE63387A}" destId="{CD380350-D6BB-4A91-A676-EE213D8FBD08}" srcOrd="1" destOrd="0" parTransId="{FD9F161D-D608-44A9-9D74-EBE056F82E5B}" sibTransId="{8F7AECD1-F1C2-48C9-9F04-1DB0CDF2B1A9}"/>
    <dgm:cxn modelId="{535CD7B5-D2FB-4FA6-B09C-62B27D4B0D6A}" srcId="{001138B2-6844-47B6-87E6-0A4FBE63387A}" destId="{0759E2E8-DC19-4C56-98F9-E8CCDB54A57B}" srcOrd="0" destOrd="0" parTransId="{D3BB1BA7-CDD8-4613-92BE-21420BDA05F9}" sibTransId="{D52C642E-6685-4E87-B401-451879220BAD}"/>
    <dgm:cxn modelId="{50EDF5B6-C783-478F-A5E6-EF8DBD0B9A12}" type="presOf" srcId="{1A27FBE9-BC0E-41D5-8932-2B4D0A298556}" destId="{C5925867-FADA-45F4-B607-1EA57D3F4CC2}" srcOrd="0" destOrd="0" presId="urn:microsoft.com/office/officeart/2005/8/layout/vList5"/>
    <dgm:cxn modelId="{DDE905B9-32CB-40CE-A16E-CBD29423EF2E}" srcId="{001138B2-6844-47B6-87E6-0A4FBE63387A}" destId="{CA8151D4-4BB5-409D-806F-EA477535990C}" srcOrd="2" destOrd="0" parTransId="{3BF9CA2A-3D0D-46B9-9367-68652DDD2168}" sibTransId="{4D6940AB-9079-4B45-8212-8B6A015D23E0}"/>
    <dgm:cxn modelId="{5C56BFCF-3110-4509-B1BD-16E06A5FAE99}" type="presOf" srcId="{001138B2-6844-47B6-87E6-0A4FBE63387A}" destId="{71031B9A-7792-4B02-AC5A-5F7BC11B0B1A}" srcOrd="0" destOrd="0" presId="urn:microsoft.com/office/officeart/2005/8/layout/vList5"/>
    <dgm:cxn modelId="{E5C3B5B4-B211-4E23-93DB-7AF926CF2DD2}" type="presParOf" srcId="{71031B9A-7792-4B02-AC5A-5F7BC11B0B1A}" destId="{356A0DDE-EF57-4036-B7DF-6C413640272B}" srcOrd="0" destOrd="0" presId="urn:microsoft.com/office/officeart/2005/8/layout/vList5"/>
    <dgm:cxn modelId="{9B138CD7-AC32-44EB-89F3-94AC265A3C30}" type="presParOf" srcId="{356A0DDE-EF57-4036-B7DF-6C413640272B}" destId="{593E9105-3440-4F66-8013-203823C48BFA}" srcOrd="0" destOrd="0" presId="urn:microsoft.com/office/officeart/2005/8/layout/vList5"/>
    <dgm:cxn modelId="{A6B13A2F-05D3-4142-A81D-8A9295C817AD}" type="presParOf" srcId="{71031B9A-7792-4B02-AC5A-5F7BC11B0B1A}" destId="{763D116D-01AE-47FD-90C7-B8CE82B83439}" srcOrd="1" destOrd="0" presId="urn:microsoft.com/office/officeart/2005/8/layout/vList5"/>
    <dgm:cxn modelId="{DBAB5191-FECE-4CA6-B647-3AD5B4953AFD}" type="presParOf" srcId="{71031B9A-7792-4B02-AC5A-5F7BC11B0B1A}" destId="{5D76B869-495E-465D-9D83-5A89C6649209}" srcOrd="2" destOrd="0" presId="urn:microsoft.com/office/officeart/2005/8/layout/vList5"/>
    <dgm:cxn modelId="{67C98F06-FDC1-4D1A-A9F7-437BF96C9CD9}" type="presParOf" srcId="{5D76B869-495E-465D-9D83-5A89C6649209}" destId="{47E6FF39-BD74-4BB2-B5D9-EA9A4BE66451}" srcOrd="0" destOrd="0" presId="urn:microsoft.com/office/officeart/2005/8/layout/vList5"/>
    <dgm:cxn modelId="{9B1FD681-AB52-401F-9488-9F32007D3581}" type="presParOf" srcId="{71031B9A-7792-4B02-AC5A-5F7BC11B0B1A}" destId="{B62D3146-4E2F-4053-BA96-1F6F6AEAC83B}" srcOrd="3" destOrd="0" presId="urn:microsoft.com/office/officeart/2005/8/layout/vList5"/>
    <dgm:cxn modelId="{3D6111E2-B0D3-4F9D-8288-63545ACF50FD}" type="presParOf" srcId="{71031B9A-7792-4B02-AC5A-5F7BC11B0B1A}" destId="{DC1C9B5B-4385-4D37-A363-E2F0CF8EA4FA}" srcOrd="4" destOrd="0" presId="urn:microsoft.com/office/officeart/2005/8/layout/vList5"/>
    <dgm:cxn modelId="{4E3D1396-4B4F-45CF-B4AF-BB4677E38A1A}" type="presParOf" srcId="{DC1C9B5B-4385-4D37-A363-E2F0CF8EA4FA}" destId="{AA36D2A7-22A0-4013-B36D-BB3B85369BCE}" srcOrd="0" destOrd="0" presId="urn:microsoft.com/office/officeart/2005/8/layout/vList5"/>
    <dgm:cxn modelId="{47067A7E-C917-479A-8032-D830AA143604}" type="presParOf" srcId="{71031B9A-7792-4B02-AC5A-5F7BC11B0B1A}" destId="{DE4CD0B7-CFB3-4BDB-9B4F-5B1445BA687B}" srcOrd="5" destOrd="0" presId="urn:microsoft.com/office/officeart/2005/8/layout/vList5"/>
    <dgm:cxn modelId="{CB6F9524-7EF7-4F9F-AA4A-364B1EEA753D}" type="presParOf" srcId="{71031B9A-7792-4B02-AC5A-5F7BC11B0B1A}" destId="{BA826383-90EA-4E6E-96C7-FDA2CAC3AA7B}" srcOrd="6" destOrd="0" presId="urn:microsoft.com/office/officeart/2005/8/layout/vList5"/>
    <dgm:cxn modelId="{AFF55B04-9EED-46EC-A8C2-8FFCDA48E358}" type="presParOf" srcId="{BA826383-90EA-4E6E-96C7-FDA2CAC3AA7B}" destId="{C5925867-FADA-45F4-B607-1EA57D3F4CC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9BAFA5-1A79-476B-B8D2-B7C05216A4E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F20825-D4AC-4712-AEE4-0B0A2AE889BA}">
      <dgm:prSet/>
      <dgm:spPr/>
      <dgm:t>
        <a:bodyPr/>
        <a:lstStyle/>
        <a:p>
          <a:r>
            <a:rPr lang="de-CH">
              <a:hlinkClick xmlns:r="http://schemas.openxmlformats.org/officeDocument/2006/relationships" r:id="rId1"/>
            </a:rPr>
            <a:t>https://news.it-matchmaker.com/datenbanksysteme-zur-daten-wertschoepfung/</a:t>
          </a:r>
          <a:r>
            <a:rPr lang="de-CH"/>
            <a:t> </a:t>
          </a:r>
          <a:endParaRPr lang="en-US"/>
        </a:p>
      </dgm:t>
    </dgm:pt>
    <dgm:pt modelId="{FAADFDEC-9194-4A23-8357-57E5F24E36E3}" type="parTrans" cxnId="{EA194136-9A41-4360-A8F9-6A37B89CDEB7}">
      <dgm:prSet/>
      <dgm:spPr/>
      <dgm:t>
        <a:bodyPr/>
        <a:lstStyle/>
        <a:p>
          <a:endParaRPr lang="en-US"/>
        </a:p>
      </dgm:t>
    </dgm:pt>
    <dgm:pt modelId="{5BF91C11-B658-4466-80C0-9A7940AB57F7}" type="sibTrans" cxnId="{EA194136-9A41-4360-A8F9-6A37B89CDEB7}">
      <dgm:prSet/>
      <dgm:spPr/>
      <dgm:t>
        <a:bodyPr/>
        <a:lstStyle/>
        <a:p>
          <a:endParaRPr lang="en-US"/>
        </a:p>
      </dgm:t>
    </dgm:pt>
    <dgm:pt modelId="{84AC73B9-F971-4D75-9420-E200DDFCF791}">
      <dgm:prSet/>
      <dgm:spPr/>
      <dgm:t>
        <a:bodyPr/>
        <a:lstStyle/>
        <a:p>
          <a:r>
            <a:rPr lang="de-CH">
              <a:hlinkClick xmlns:r="http://schemas.openxmlformats.org/officeDocument/2006/relationships" r:id="rId2"/>
            </a:rPr>
            <a:t>https://www.potential.com/articles/six-steps-develop-effective-problem-solving-process/</a:t>
          </a:r>
          <a:r>
            <a:rPr lang="de-CH"/>
            <a:t> </a:t>
          </a:r>
          <a:endParaRPr lang="en-US"/>
        </a:p>
      </dgm:t>
    </dgm:pt>
    <dgm:pt modelId="{506DE4B8-080A-4479-8D8C-3C2DDC4A67EB}" type="parTrans" cxnId="{B8821DD1-7C52-41EC-B094-F9714F34F17C}">
      <dgm:prSet/>
      <dgm:spPr/>
      <dgm:t>
        <a:bodyPr/>
        <a:lstStyle/>
        <a:p>
          <a:endParaRPr lang="en-US"/>
        </a:p>
      </dgm:t>
    </dgm:pt>
    <dgm:pt modelId="{C717B336-283E-448D-9A35-6E1A84EB586E}" type="sibTrans" cxnId="{B8821DD1-7C52-41EC-B094-F9714F34F17C}">
      <dgm:prSet/>
      <dgm:spPr/>
      <dgm:t>
        <a:bodyPr/>
        <a:lstStyle/>
        <a:p>
          <a:endParaRPr lang="en-US"/>
        </a:p>
      </dgm:t>
    </dgm:pt>
    <dgm:pt modelId="{EB0A8DE1-D4AA-4B3D-B293-4300B75EDFE1}" type="pres">
      <dgm:prSet presAssocID="{FB9BAFA5-1A79-476B-B8D2-B7C05216A4E3}" presName="vert0" presStyleCnt="0">
        <dgm:presLayoutVars>
          <dgm:dir/>
          <dgm:animOne val="branch"/>
          <dgm:animLvl val="lvl"/>
        </dgm:presLayoutVars>
      </dgm:prSet>
      <dgm:spPr/>
    </dgm:pt>
    <dgm:pt modelId="{F4224DFC-110C-4BF1-AEBD-63CDFBDA148F}" type="pres">
      <dgm:prSet presAssocID="{DFF20825-D4AC-4712-AEE4-0B0A2AE889BA}" presName="thickLine" presStyleLbl="alignNode1" presStyleIdx="0" presStyleCnt="2"/>
      <dgm:spPr/>
    </dgm:pt>
    <dgm:pt modelId="{7E3A4971-4D92-4DE3-AF68-921619B4F055}" type="pres">
      <dgm:prSet presAssocID="{DFF20825-D4AC-4712-AEE4-0B0A2AE889BA}" presName="horz1" presStyleCnt="0"/>
      <dgm:spPr/>
    </dgm:pt>
    <dgm:pt modelId="{65FC1557-951F-4497-89CE-354983AC25DF}" type="pres">
      <dgm:prSet presAssocID="{DFF20825-D4AC-4712-AEE4-0B0A2AE889BA}" presName="tx1" presStyleLbl="revTx" presStyleIdx="0" presStyleCnt="2"/>
      <dgm:spPr/>
    </dgm:pt>
    <dgm:pt modelId="{8480B43E-E39F-47F8-A58C-C00B21D77259}" type="pres">
      <dgm:prSet presAssocID="{DFF20825-D4AC-4712-AEE4-0B0A2AE889BA}" presName="vert1" presStyleCnt="0"/>
      <dgm:spPr/>
    </dgm:pt>
    <dgm:pt modelId="{AB09760E-489F-40CF-AE76-665CEE83F37D}" type="pres">
      <dgm:prSet presAssocID="{84AC73B9-F971-4D75-9420-E200DDFCF791}" presName="thickLine" presStyleLbl="alignNode1" presStyleIdx="1" presStyleCnt="2"/>
      <dgm:spPr/>
    </dgm:pt>
    <dgm:pt modelId="{13E83CD4-5BA0-494C-B98D-29FEA1C62BF3}" type="pres">
      <dgm:prSet presAssocID="{84AC73B9-F971-4D75-9420-E200DDFCF791}" presName="horz1" presStyleCnt="0"/>
      <dgm:spPr/>
    </dgm:pt>
    <dgm:pt modelId="{15AE2512-716B-474C-BB51-AD6620CB4A7B}" type="pres">
      <dgm:prSet presAssocID="{84AC73B9-F971-4D75-9420-E200DDFCF791}" presName="tx1" presStyleLbl="revTx" presStyleIdx="1" presStyleCnt="2"/>
      <dgm:spPr/>
    </dgm:pt>
    <dgm:pt modelId="{8EDB8791-6682-4CAC-A271-D72161792DE0}" type="pres">
      <dgm:prSet presAssocID="{84AC73B9-F971-4D75-9420-E200DDFCF791}" presName="vert1" presStyleCnt="0"/>
      <dgm:spPr/>
    </dgm:pt>
  </dgm:ptLst>
  <dgm:cxnLst>
    <dgm:cxn modelId="{EA194136-9A41-4360-A8F9-6A37B89CDEB7}" srcId="{FB9BAFA5-1A79-476B-B8D2-B7C05216A4E3}" destId="{DFF20825-D4AC-4712-AEE4-0B0A2AE889BA}" srcOrd="0" destOrd="0" parTransId="{FAADFDEC-9194-4A23-8357-57E5F24E36E3}" sibTransId="{5BF91C11-B658-4466-80C0-9A7940AB57F7}"/>
    <dgm:cxn modelId="{41BAD64E-3166-4E13-A81F-BCCCC835020F}" type="presOf" srcId="{84AC73B9-F971-4D75-9420-E200DDFCF791}" destId="{15AE2512-716B-474C-BB51-AD6620CB4A7B}" srcOrd="0" destOrd="0" presId="urn:microsoft.com/office/officeart/2008/layout/LinedList"/>
    <dgm:cxn modelId="{2846EF93-E9AE-4290-9AA1-61B234A79735}" type="presOf" srcId="{DFF20825-D4AC-4712-AEE4-0B0A2AE889BA}" destId="{65FC1557-951F-4497-89CE-354983AC25DF}" srcOrd="0" destOrd="0" presId="urn:microsoft.com/office/officeart/2008/layout/LinedList"/>
    <dgm:cxn modelId="{B7E5EBC0-7C67-41D6-AD12-1BDEB06E7A3B}" type="presOf" srcId="{FB9BAFA5-1A79-476B-B8D2-B7C05216A4E3}" destId="{EB0A8DE1-D4AA-4B3D-B293-4300B75EDFE1}" srcOrd="0" destOrd="0" presId="urn:microsoft.com/office/officeart/2008/layout/LinedList"/>
    <dgm:cxn modelId="{B8821DD1-7C52-41EC-B094-F9714F34F17C}" srcId="{FB9BAFA5-1A79-476B-B8D2-B7C05216A4E3}" destId="{84AC73B9-F971-4D75-9420-E200DDFCF791}" srcOrd="1" destOrd="0" parTransId="{506DE4B8-080A-4479-8D8C-3C2DDC4A67EB}" sibTransId="{C717B336-283E-448D-9A35-6E1A84EB586E}"/>
    <dgm:cxn modelId="{BBB57789-7766-4727-87E8-A91CCD5E3136}" type="presParOf" srcId="{EB0A8DE1-D4AA-4B3D-B293-4300B75EDFE1}" destId="{F4224DFC-110C-4BF1-AEBD-63CDFBDA148F}" srcOrd="0" destOrd="0" presId="urn:microsoft.com/office/officeart/2008/layout/LinedList"/>
    <dgm:cxn modelId="{D7B95658-F82D-4B01-92A8-84C2D71594C8}" type="presParOf" srcId="{EB0A8DE1-D4AA-4B3D-B293-4300B75EDFE1}" destId="{7E3A4971-4D92-4DE3-AF68-921619B4F055}" srcOrd="1" destOrd="0" presId="urn:microsoft.com/office/officeart/2008/layout/LinedList"/>
    <dgm:cxn modelId="{DB07018D-DDCD-44F5-9BA6-F57D3C904494}" type="presParOf" srcId="{7E3A4971-4D92-4DE3-AF68-921619B4F055}" destId="{65FC1557-951F-4497-89CE-354983AC25DF}" srcOrd="0" destOrd="0" presId="urn:microsoft.com/office/officeart/2008/layout/LinedList"/>
    <dgm:cxn modelId="{87932247-D79E-4EC9-B1C6-9DD27D795BE1}" type="presParOf" srcId="{7E3A4971-4D92-4DE3-AF68-921619B4F055}" destId="{8480B43E-E39F-47F8-A58C-C00B21D77259}" srcOrd="1" destOrd="0" presId="urn:microsoft.com/office/officeart/2008/layout/LinedList"/>
    <dgm:cxn modelId="{2B333CD6-57E8-4B0B-999C-DB5629C14259}" type="presParOf" srcId="{EB0A8DE1-D4AA-4B3D-B293-4300B75EDFE1}" destId="{AB09760E-489F-40CF-AE76-665CEE83F37D}" srcOrd="2" destOrd="0" presId="urn:microsoft.com/office/officeart/2008/layout/LinedList"/>
    <dgm:cxn modelId="{F09E01C7-DC55-443B-8CB0-B4153C5F9CD1}" type="presParOf" srcId="{EB0A8DE1-D4AA-4B3D-B293-4300B75EDFE1}" destId="{13E83CD4-5BA0-494C-B98D-29FEA1C62BF3}" srcOrd="3" destOrd="0" presId="urn:microsoft.com/office/officeart/2008/layout/LinedList"/>
    <dgm:cxn modelId="{8E08D274-9321-4D1E-88B7-0E4CBF6E676A}" type="presParOf" srcId="{13E83CD4-5BA0-494C-B98D-29FEA1C62BF3}" destId="{15AE2512-716B-474C-BB51-AD6620CB4A7B}" srcOrd="0" destOrd="0" presId="urn:microsoft.com/office/officeart/2008/layout/LinedList"/>
    <dgm:cxn modelId="{5FA3290F-A68E-4666-9FB8-5B83110B19C4}" type="presParOf" srcId="{13E83CD4-5BA0-494C-B98D-29FEA1C62BF3}" destId="{8EDB8791-6682-4CAC-A271-D72161792D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E0671-A530-428C-B63D-214D06FABC69}">
      <dsp:nvSpPr>
        <dsp:cNvPr id="0" name=""/>
        <dsp:cNvSpPr/>
      </dsp:nvSpPr>
      <dsp:spPr>
        <a:xfrm>
          <a:off x="1262" y="472343"/>
          <a:ext cx="1450958" cy="725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Online Shop</a:t>
          </a:r>
        </a:p>
      </dsp:txBody>
      <dsp:txXfrm>
        <a:off x="22511" y="493592"/>
        <a:ext cx="1408460" cy="682981"/>
      </dsp:txXfrm>
    </dsp:sp>
    <dsp:sp modelId="{70425389-4580-49B6-AD7D-CD827A7B07E3}">
      <dsp:nvSpPr>
        <dsp:cNvPr id="0" name=""/>
        <dsp:cNvSpPr/>
      </dsp:nvSpPr>
      <dsp:spPr>
        <a:xfrm>
          <a:off x="1814960" y="472343"/>
          <a:ext cx="1450958" cy="725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Datenbank</a:t>
          </a:r>
        </a:p>
      </dsp:txBody>
      <dsp:txXfrm>
        <a:off x="1836209" y="493592"/>
        <a:ext cx="1408460" cy="682981"/>
      </dsp:txXfrm>
    </dsp:sp>
    <dsp:sp modelId="{F016FF2A-0DA4-4E77-A70F-56C7C5E49B4B}">
      <dsp:nvSpPr>
        <dsp:cNvPr id="0" name=""/>
        <dsp:cNvSpPr/>
      </dsp:nvSpPr>
      <dsp:spPr>
        <a:xfrm>
          <a:off x="1960055" y="1197822"/>
          <a:ext cx="145095" cy="544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109"/>
              </a:lnTo>
              <a:lnTo>
                <a:pt x="145095" y="54410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014F4-1159-4B31-B861-4549B8236405}">
      <dsp:nvSpPr>
        <dsp:cNvPr id="0" name=""/>
        <dsp:cNvSpPr/>
      </dsp:nvSpPr>
      <dsp:spPr>
        <a:xfrm>
          <a:off x="2105151" y="1379192"/>
          <a:ext cx="1160766" cy="725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Einträge (Bestellungen)</a:t>
          </a:r>
        </a:p>
      </dsp:txBody>
      <dsp:txXfrm>
        <a:off x="2126400" y="1400441"/>
        <a:ext cx="1118268" cy="682981"/>
      </dsp:txXfrm>
    </dsp:sp>
    <dsp:sp modelId="{DC5E4474-E00A-4949-826F-5AA4EEB35FFB}">
      <dsp:nvSpPr>
        <dsp:cNvPr id="0" name=""/>
        <dsp:cNvSpPr/>
      </dsp:nvSpPr>
      <dsp:spPr>
        <a:xfrm>
          <a:off x="1960055" y="1197822"/>
          <a:ext cx="145095" cy="145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958"/>
              </a:lnTo>
              <a:lnTo>
                <a:pt x="145095" y="14509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5C5A6-2B79-4E96-980C-51FD75BEC4FC}">
      <dsp:nvSpPr>
        <dsp:cNvPr id="0" name=""/>
        <dsp:cNvSpPr/>
      </dsp:nvSpPr>
      <dsp:spPr>
        <a:xfrm>
          <a:off x="2105151" y="2286041"/>
          <a:ext cx="1160766" cy="725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Ausgaben (Artikel)</a:t>
          </a:r>
        </a:p>
      </dsp:txBody>
      <dsp:txXfrm>
        <a:off x="2126400" y="2307290"/>
        <a:ext cx="1118268" cy="682981"/>
      </dsp:txXfrm>
    </dsp:sp>
    <dsp:sp modelId="{ACBF695B-2BDB-46CB-9B9C-B73309AEA10B}">
      <dsp:nvSpPr>
        <dsp:cNvPr id="0" name=""/>
        <dsp:cNvSpPr/>
      </dsp:nvSpPr>
      <dsp:spPr>
        <a:xfrm>
          <a:off x="3628657" y="472343"/>
          <a:ext cx="1450958" cy="7254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Node.js Server</a:t>
          </a:r>
          <a:endParaRPr lang="en-US" sz="2200" kern="1200"/>
        </a:p>
      </dsp:txBody>
      <dsp:txXfrm>
        <a:off x="3649906" y="493592"/>
        <a:ext cx="1408460" cy="682981"/>
      </dsp:txXfrm>
    </dsp:sp>
    <dsp:sp modelId="{463A6CDB-63BE-42D6-8D3D-EB501CE8A976}">
      <dsp:nvSpPr>
        <dsp:cNvPr id="0" name=""/>
        <dsp:cNvSpPr/>
      </dsp:nvSpPr>
      <dsp:spPr>
        <a:xfrm>
          <a:off x="5442355" y="472343"/>
          <a:ext cx="1450958" cy="7254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XAMPP</a:t>
          </a:r>
          <a:endParaRPr lang="en-US" sz="2200" kern="1200"/>
        </a:p>
      </dsp:txBody>
      <dsp:txXfrm>
        <a:off x="5463604" y="493592"/>
        <a:ext cx="1408460" cy="682981"/>
      </dsp:txXfrm>
    </dsp:sp>
    <dsp:sp modelId="{58362057-C886-4B30-8571-0315B372D22F}">
      <dsp:nvSpPr>
        <dsp:cNvPr id="0" name=""/>
        <dsp:cNvSpPr/>
      </dsp:nvSpPr>
      <dsp:spPr>
        <a:xfrm>
          <a:off x="5587451" y="1197822"/>
          <a:ext cx="145095" cy="544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109"/>
              </a:lnTo>
              <a:lnTo>
                <a:pt x="145095" y="54410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1BEF2-362E-41AE-9788-F3DD81E32258}">
      <dsp:nvSpPr>
        <dsp:cNvPr id="0" name=""/>
        <dsp:cNvSpPr/>
      </dsp:nvSpPr>
      <dsp:spPr>
        <a:xfrm>
          <a:off x="5732547" y="1379192"/>
          <a:ext cx="1160766" cy="725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/>
            <a:t>MySQL</a:t>
          </a:r>
          <a:endParaRPr lang="en-US" sz="1300" kern="1200"/>
        </a:p>
      </dsp:txBody>
      <dsp:txXfrm>
        <a:off x="5753796" y="1400441"/>
        <a:ext cx="1118268" cy="682981"/>
      </dsp:txXfrm>
    </dsp:sp>
    <dsp:sp modelId="{C9F3E548-380F-41DE-BE8C-9EE6681A4E74}">
      <dsp:nvSpPr>
        <dsp:cNvPr id="0" name=""/>
        <dsp:cNvSpPr/>
      </dsp:nvSpPr>
      <dsp:spPr>
        <a:xfrm>
          <a:off x="5587451" y="1197822"/>
          <a:ext cx="145095" cy="145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958"/>
              </a:lnTo>
              <a:lnTo>
                <a:pt x="145095" y="14509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9921-96A5-41AE-88AB-5D3643F7B291}">
      <dsp:nvSpPr>
        <dsp:cNvPr id="0" name=""/>
        <dsp:cNvSpPr/>
      </dsp:nvSpPr>
      <dsp:spPr>
        <a:xfrm>
          <a:off x="5732547" y="2286041"/>
          <a:ext cx="1160766" cy="725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/>
            <a:t>Apache</a:t>
          </a:r>
          <a:endParaRPr lang="en-US" sz="1300" kern="1200"/>
        </a:p>
      </dsp:txBody>
      <dsp:txXfrm>
        <a:off x="5753796" y="2307290"/>
        <a:ext cx="1118268" cy="682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4F7EA-F72C-4FC5-B9B0-4C27B8801475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74917-42FA-4802-BEA6-8D29049B6DB3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2A2B5-77F6-486B-AB08-C6B5FEF8F2CE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Java script Kenntnisse verbessern</a:t>
          </a:r>
        </a:p>
      </dsp:txBody>
      <dsp:txXfrm>
        <a:off x="75768" y="2851938"/>
        <a:ext cx="3093750" cy="720000"/>
      </dsp:txXfrm>
    </dsp:sp>
    <dsp:sp modelId="{DFEF4291-EEFE-453C-BEDF-9FCE149156AA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ECBD6-F851-40C3-8291-9E30C219E9FF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7CC63-80E5-40AA-83C4-AFEBF96AE05C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Node.js Wissen erweitern</a:t>
          </a:r>
        </a:p>
      </dsp:txBody>
      <dsp:txXfrm>
        <a:off x="3710925" y="2851938"/>
        <a:ext cx="3093750" cy="720000"/>
      </dsp:txXfrm>
    </dsp:sp>
    <dsp:sp modelId="{1D65F2F7-51FA-447E-90C7-ED50F4E0DFDA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61E58-FD52-4A98-8C54-4E2C76108DBA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CB600-03E2-46D2-9714-F315F89A7D0F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Meine Fähigkeiten testen</a:t>
          </a:r>
        </a:p>
      </dsp:txBody>
      <dsp:txXfrm>
        <a:off x="7346081" y="2851938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3B07-FC3C-4FBA-869B-EEDC24C3FBEC}">
      <dsp:nvSpPr>
        <dsp:cNvPr id="0" name=""/>
        <dsp:cNvSpPr/>
      </dsp:nvSpPr>
      <dsp:spPr>
        <a:xfrm>
          <a:off x="973190" y="785492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773DC-580D-4DDC-8082-54EFF53450C8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D9562-8DEB-49CF-8E7A-0ADF1BC3E1A9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Datenbank erstellen</a:t>
          </a:r>
        </a:p>
      </dsp:txBody>
      <dsp:txXfrm>
        <a:off x="569079" y="2443382"/>
        <a:ext cx="2072362" cy="720000"/>
      </dsp:txXfrm>
    </dsp:sp>
    <dsp:sp modelId="{B6CF1BBD-F24E-49A0-8CC2-6951CD428D2F}">
      <dsp:nvSpPr>
        <dsp:cNvPr id="0" name=""/>
        <dsp:cNvSpPr/>
      </dsp:nvSpPr>
      <dsp:spPr>
        <a:xfrm>
          <a:off x="3408216" y="785492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8D53D-A8B3-4A7B-B04E-D7AAC4583556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1E844-4D96-463D-AE49-50ADE8C8929D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Website gestalten mit Funktionen</a:t>
          </a:r>
        </a:p>
      </dsp:txBody>
      <dsp:txXfrm>
        <a:off x="3004105" y="2443382"/>
        <a:ext cx="2072362" cy="720000"/>
      </dsp:txXfrm>
    </dsp:sp>
    <dsp:sp modelId="{CC0E91C4-D67F-435B-9E85-6FF339A2F6E7}">
      <dsp:nvSpPr>
        <dsp:cNvPr id="0" name=""/>
        <dsp:cNvSpPr/>
      </dsp:nvSpPr>
      <dsp:spPr>
        <a:xfrm>
          <a:off x="5843242" y="785492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85B39-D04F-414D-ABD2-4BC7DB0DDC32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536CB-40E5-4E4A-84B6-2C50696C30A8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PowerPoint erstellen und üben</a:t>
          </a:r>
        </a:p>
      </dsp:txBody>
      <dsp:txXfrm>
        <a:off x="5439131" y="2443382"/>
        <a:ext cx="2072362" cy="720000"/>
      </dsp:txXfrm>
    </dsp:sp>
    <dsp:sp modelId="{ED5082C4-6A91-4079-99CD-46394A6C2D1C}">
      <dsp:nvSpPr>
        <dsp:cNvPr id="0" name=""/>
        <dsp:cNvSpPr/>
      </dsp:nvSpPr>
      <dsp:spPr>
        <a:xfrm>
          <a:off x="8278268" y="785492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3F009-6E0D-48EE-BD5A-0563093EA8F3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384ED-BB62-4E66-AF07-86C5DE6F60F4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OPTIONAL: Website mit Host veröffentlichen </a:t>
          </a:r>
        </a:p>
      </dsp:txBody>
      <dsp:txXfrm>
        <a:off x="7874157" y="2443382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D0207-89D9-4F94-A59E-82AFE176DA53}">
      <dsp:nvSpPr>
        <dsp:cNvPr id="0" name=""/>
        <dsp:cNvSpPr/>
      </dsp:nvSpPr>
      <dsp:spPr>
        <a:xfrm rot="5400000">
          <a:off x="2641400" y="567542"/>
          <a:ext cx="1734795" cy="15092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Datenbank erstellen</a:t>
          </a:r>
        </a:p>
      </dsp:txBody>
      <dsp:txXfrm rot="-5400000">
        <a:off x="2989356" y="725120"/>
        <a:ext cx="1038882" cy="1194117"/>
      </dsp:txXfrm>
    </dsp:sp>
    <dsp:sp modelId="{3FFAF601-F55D-479B-B908-D1A699344667}">
      <dsp:nvSpPr>
        <dsp:cNvPr id="0" name=""/>
        <dsp:cNvSpPr/>
      </dsp:nvSpPr>
      <dsp:spPr>
        <a:xfrm>
          <a:off x="4309232" y="801740"/>
          <a:ext cx="1936032" cy="104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B701C-701F-442A-9AC5-C8FE45948A17}">
      <dsp:nvSpPr>
        <dsp:cNvPr id="0" name=""/>
        <dsp:cNvSpPr/>
      </dsp:nvSpPr>
      <dsp:spPr>
        <a:xfrm rot="5400000">
          <a:off x="1011385" y="567542"/>
          <a:ext cx="1734795" cy="15092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59341" y="725120"/>
        <a:ext cx="1038882" cy="1194117"/>
      </dsp:txXfrm>
    </dsp:sp>
    <dsp:sp modelId="{BE77BB27-4E5D-453B-AACE-69A6AE470F55}">
      <dsp:nvSpPr>
        <dsp:cNvPr id="0" name=""/>
        <dsp:cNvSpPr/>
      </dsp:nvSpPr>
      <dsp:spPr>
        <a:xfrm rot="5400000">
          <a:off x="1823270" y="2040037"/>
          <a:ext cx="1734795" cy="15092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Website gestalten mit Funktionen</a:t>
          </a:r>
        </a:p>
      </dsp:txBody>
      <dsp:txXfrm rot="-5400000">
        <a:off x="2171226" y="2197615"/>
        <a:ext cx="1038882" cy="1194117"/>
      </dsp:txXfrm>
    </dsp:sp>
    <dsp:sp modelId="{343B0DEF-7FD9-4198-8442-C7E44725CB81}">
      <dsp:nvSpPr>
        <dsp:cNvPr id="0" name=""/>
        <dsp:cNvSpPr/>
      </dsp:nvSpPr>
      <dsp:spPr>
        <a:xfrm>
          <a:off x="0" y="2274234"/>
          <a:ext cx="1873579" cy="104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E64F2-8DFF-4ECE-8A99-A99FF879A9A5}">
      <dsp:nvSpPr>
        <dsp:cNvPr id="0" name=""/>
        <dsp:cNvSpPr/>
      </dsp:nvSpPr>
      <dsp:spPr>
        <a:xfrm rot="5400000">
          <a:off x="3453284" y="2040037"/>
          <a:ext cx="1734795" cy="15092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01240" y="2197615"/>
        <a:ext cx="1038882" cy="1194117"/>
      </dsp:txXfrm>
    </dsp:sp>
    <dsp:sp modelId="{E35BCC4B-1E3C-4AEA-AC52-8116C5B882BA}">
      <dsp:nvSpPr>
        <dsp:cNvPr id="0" name=""/>
        <dsp:cNvSpPr/>
      </dsp:nvSpPr>
      <dsp:spPr>
        <a:xfrm rot="5400000">
          <a:off x="2641400" y="3512532"/>
          <a:ext cx="1734795" cy="15092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PowerPoint erstellen und üben</a:t>
          </a:r>
        </a:p>
      </dsp:txBody>
      <dsp:txXfrm rot="-5400000">
        <a:off x="2989356" y="3670110"/>
        <a:ext cx="1038882" cy="1194117"/>
      </dsp:txXfrm>
    </dsp:sp>
    <dsp:sp modelId="{CB205F66-89E5-4800-BD87-FB0CEA53701D}">
      <dsp:nvSpPr>
        <dsp:cNvPr id="0" name=""/>
        <dsp:cNvSpPr/>
      </dsp:nvSpPr>
      <dsp:spPr>
        <a:xfrm>
          <a:off x="4309232" y="3746729"/>
          <a:ext cx="1936032" cy="104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FD5C7-BE67-4147-AAFD-7AC5E1367B2F}">
      <dsp:nvSpPr>
        <dsp:cNvPr id="0" name=""/>
        <dsp:cNvSpPr/>
      </dsp:nvSpPr>
      <dsp:spPr>
        <a:xfrm rot="5400000">
          <a:off x="1011385" y="3512532"/>
          <a:ext cx="1734795" cy="150927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59341" y="3670110"/>
        <a:ext cx="1038882" cy="11941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38B3-987A-4E87-ADB2-C48A4A4A5BC7}">
      <dsp:nvSpPr>
        <dsp:cNvPr id="0" name=""/>
        <dsp:cNvSpPr/>
      </dsp:nvSpPr>
      <dsp:spPr>
        <a:xfrm>
          <a:off x="2480953" y="0"/>
          <a:ext cx="4394200" cy="439420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5A5CE-FD6E-4EA6-82A8-FDF2BD2EBA50}">
      <dsp:nvSpPr>
        <dsp:cNvPr id="0" name=""/>
        <dsp:cNvSpPr/>
      </dsp:nvSpPr>
      <dsp:spPr>
        <a:xfrm>
          <a:off x="2898402" y="417449"/>
          <a:ext cx="1713738" cy="17137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Planung</a:t>
          </a:r>
        </a:p>
      </dsp:txBody>
      <dsp:txXfrm>
        <a:off x="2982060" y="501107"/>
        <a:ext cx="1546422" cy="1546422"/>
      </dsp:txXfrm>
    </dsp:sp>
    <dsp:sp modelId="{FB21A641-D775-4DB1-8E6C-12F90381BDF3}">
      <dsp:nvSpPr>
        <dsp:cNvPr id="0" name=""/>
        <dsp:cNvSpPr/>
      </dsp:nvSpPr>
      <dsp:spPr>
        <a:xfrm>
          <a:off x="4743966" y="417449"/>
          <a:ext cx="1713738" cy="1713738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Datenbank erstellen</a:t>
          </a:r>
        </a:p>
      </dsp:txBody>
      <dsp:txXfrm>
        <a:off x="4827624" y="501107"/>
        <a:ext cx="1546422" cy="1546422"/>
      </dsp:txXfrm>
    </dsp:sp>
    <dsp:sp modelId="{A7C8D855-C88C-4A70-868D-7B371CC334B6}">
      <dsp:nvSpPr>
        <dsp:cNvPr id="0" name=""/>
        <dsp:cNvSpPr/>
      </dsp:nvSpPr>
      <dsp:spPr>
        <a:xfrm>
          <a:off x="2898402" y="2263013"/>
          <a:ext cx="1713738" cy="1713738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Gestalten der website</a:t>
          </a:r>
        </a:p>
      </dsp:txBody>
      <dsp:txXfrm>
        <a:off x="2982060" y="2346671"/>
        <a:ext cx="1546422" cy="1546422"/>
      </dsp:txXfrm>
    </dsp:sp>
    <dsp:sp modelId="{4AFE3508-ED3C-4E5A-8739-B96C9CACF0AF}">
      <dsp:nvSpPr>
        <dsp:cNvPr id="0" name=""/>
        <dsp:cNvSpPr/>
      </dsp:nvSpPr>
      <dsp:spPr>
        <a:xfrm>
          <a:off x="4743966" y="2263013"/>
          <a:ext cx="1713738" cy="1713738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Die meisten Funktionen</a:t>
          </a:r>
        </a:p>
      </dsp:txBody>
      <dsp:txXfrm>
        <a:off x="4827624" y="2346671"/>
        <a:ext cx="1546422" cy="15464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B833-0E64-48CE-B699-8DB99248B97E}">
      <dsp:nvSpPr>
        <dsp:cNvPr id="0" name=""/>
        <dsp:cNvSpPr/>
      </dsp:nvSpPr>
      <dsp:spPr>
        <a:xfrm>
          <a:off x="567" y="368597"/>
          <a:ext cx="2212271" cy="13273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Preis richtig zusammenrechnen </a:t>
          </a:r>
        </a:p>
      </dsp:txBody>
      <dsp:txXfrm>
        <a:off x="567" y="368597"/>
        <a:ext cx="2212271" cy="1327363"/>
      </dsp:txXfrm>
    </dsp:sp>
    <dsp:sp modelId="{32E0ECA0-97D8-4AD1-B8DB-98699012D377}">
      <dsp:nvSpPr>
        <dsp:cNvPr id="0" name=""/>
        <dsp:cNvSpPr/>
      </dsp:nvSpPr>
      <dsp:spPr>
        <a:xfrm>
          <a:off x="2434066" y="368597"/>
          <a:ext cx="2212271" cy="132736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Keine grossen Probleme</a:t>
          </a:r>
        </a:p>
      </dsp:txBody>
      <dsp:txXfrm>
        <a:off x="2434066" y="368597"/>
        <a:ext cx="2212271" cy="1327363"/>
      </dsp:txXfrm>
    </dsp:sp>
    <dsp:sp modelId="{05B957FC-3ED1-4940-A612-4EE42CF8D751}">
      <dsp:nvSpPr>
        <dsp:cNvPr id="0" name=""/>
        <dsp:cNvSpPr/>
      </dsp:nvSpPr>
      <dsp:spPr>
        <a:xfrm>
          <a:off x="1217316" y="1917188"/>
          <a:ext cx="2212271" cy="13273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Viel Zeitaufwand</a:t>
          </a:r>
        </a:p>
      </dsp:txBody>
      <dsp:txXfrm>
        <a:off x="1217316" y="1917188"/>
        <a:ext cx="2212271" cy="1327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E9105-3440-4F66-8013-203823C48BFA}">
      <dsp:nvSpPr>
        <dsp:cNvPr id="0" name=""/>
        <dsp:cNvSpPr/>
      </dsp:nvSpPr>
      <dsp:spPr>
        <a:xfrm>
          <a:off x="3364992" y="2178"/>
          <a:ext cx="3785616" cy="1047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Viel gelernt</a:t>
          </a:r>
        </a:p>
      </dsp:txBody>
      <dsp:txXfrm>
        <a:off x="3416139" y="53325"/>
        <a:ext cx="3683322" cy="945461"/>
      </dsp:txXfrm>
    </dsp:sp>
    <dsp:sp modelId="{47E6FF39-BD74-4BB2-B5D9-EA9A4BE66451}">
      <dsp:nvSpPr>
        <dsp:cNvPr id="0" name=""/>
        <dsp:cNvSpPr/>
      </dsp:nvSpPr>
      <dsp:spPr>
        <a:xfrm>
          <a:off x="3364992" y="1102322"/>
          <a:ext cx="3785616" cy="1047755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 Script &amp; Node.js Kenntnisse verbessert</a:t>
          </a:r>
        </a:p>
      </dsp:txBody>
      <dsp:txXfrm>
        <a:off x="3416139" y="1153469"/>
        <a:ext cx="3683322" cy="945461"/>
      </dsp:txXfrm>
    </dsp:sp>
    <dsp:sp modelId="{AA36D2A7-22A0-4013-B36D-BB3B85369BCE}">
      <dsp:nvSpPr>
        <dsp:cNvPr id="0" name=""/>
        <dsp:cNvSpPr/>
      </dsp:nvSpPr>
      <dsp:spPr>
        <a:xfrm>
          <a:off x="3364992" y="2202465"/>
          <a:ext cx="3785616" cy="1047755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Gut geplant</a:t>
          </a:r>
        </a:p>
      </dsp:txBody>
      <dsp:txXfrm>
        <a:off x="3416139" y="2253612"/>
        <a:ext cx="3683322" cy="945461"/>
      </dsp:txXfrm>
    </dsp:sp>
    <dsp:sp modelId="{C5925867-FADA-45F4-B607-1EA57D3F4CC2}">
      <dsp:nvSpPr>
        <dsp:cNvPr id="0" name=""/>
        <dsp:cNvSpPr/>
      </dsp:nvSpPr>
      <dsp:spPr>
        <a:xfrm>
          <a:off x="3364992" y="3302609"/>
          <a:ext cx="3785616" cy="1047755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Etwas stressing</a:t>
          </a:r>
        </a:p>
      </dsp:txBody>
      <dsp:txXfrm>
        <a:off x="3416139" y="3353756"/>
        <a:ext cx="3683322" cy="9454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24DFC-110C-4BF1-AEBD-63CDFBDA148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C1557-951F-4497-89CE-354983AC25DF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300" kern="1200">
              <a:hlinkClick xmlns:r="http://schemas.openxmlformats.org/officeDocument/2006/relationships" r:id="rId1"/>
            </a:rPr>
            <a:t>https://news.it-matchmaker.com/datenbanksysteme-zur-daten-wertschoepfung/</a:t>
          </a:r>
          <a:r>
            <a:rPr lang="de-CH" sz="4300" kern="1200"/>
            <a:t> </a:t>
          </a:r>
          <a:endParaRPr lang="en-US" sz="4300" kern="1200"/>
        </a:p>
      </dsp:txBody>
      <dsp:txXfrm>
        <a:off x="0" y="0"/>
        <a:ext cx="10515600" cy="2175669"/>
      </dsp:txXfrm>
    </dsp:sp>
    <dsp:sp modelId="{AB09760E-489F-40CF-AE76-665CEE83F37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E2512-716B-474C-BB51-AD6620CB4A7B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300" kern="1200">
              <a:hlinkClick xmlns:r="http://schemas.openxmlformats.org/officeDocument/2006/relationships" r:id="rId2"/>
            </a:rPr>
            <a:t>https://www.potential.com/articles/six-steps-develop-effective-problem-solving-process/</a:t>
          </a:r>
          <a:r>
            <a:rPr lang="de-CH" sz="4300" kern="1200"/>
            <a:t> </a:t>
          </a:r>
          <a:endParaRPr lang="en-US" sz="4300" kern="1200"/>
        </a:p>
      </dsp:txBody>
      <dsp:txXfrm>
        <a:off x="0" y="2175669"/>
        <a:ext cx="10515600" cy="217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E56BA-33CD-4BD4-9305-570773AB13B8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97594-BE2A-4B52-9841-40F57AEF4B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16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97594-BE2A-4B52-9841-40F57AEF4B2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65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4DCF2-2854-ADAE-17A5-33C7FA104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D67649-E4C7-55D7-1C1B-E73C2C9F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F673D-3CB2-01C6-665E-F2D8E61E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65F96-9ED2-25D0-442F-E030D7D0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574CA-CEC0-FEAA-60A6-7BD4A7F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614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665B-192F-1F7F-E634-A1BC0D0E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0625E4-5FB6-516E-7D3E-9E9DB2C95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4AE66-54BF-A66E-6425-D9AE0E64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A370F-8A6A-E934-4AF2-CB854B7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F9337-B34F-4569-AD7B-E249BF47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258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CB1B68-FC35-788D-E74A-3FD1C3AD3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2769EF-93B6-37D6-3386-808DD8EF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3208D-341B-4F80-8016-4A0D4311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E65F1-DFF0-FE25-0DDD-3CC0D316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0B262-7A26-BB93-0FBA-6EDB8BA2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603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ECC77-6B4D-A90E-954C-EF3FFA28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1E4CE-3D5A-9303-42E6-E2C622E8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C190D-AE52-6145-333E-B55A1063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3035D-D2B9-4D33-3442-A850C73B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0AEEC-657B-A3D1-B6F4-63374547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3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B0D73-D8D8-04C9-A995-1D54C4C6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92A392-AFFE-B48E-1D40-422F41A3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61CB6-37D5-21D8-DCC7-6AA61840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4E2C-949C-22E5-7748-EB529F0F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4AC4B-B3C8-684F-3D09-1AFCB94B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04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75564-8C08-AFE2-2C1F-74E6BCF0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8E314-D75E-77E0-1073-23E3A0CEF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CF1C4B-D93A-6BDE-C3DB-6EA211677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6D661-DD9A-078E-16A2-68F06FD6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C6880-8443-F7B6-4BC4-C2BC4BC0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BB4BF1-51F2-AAF5-7750-1512FAE0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3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2A97E-1F48-BB8F-482E-38EAB6F5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9D1CE-6182-6FCD-8FA5-4E7B7144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81F147-5BB1-11BA-8D15-1681867C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76A9D0-612D-ADC5-F864-019468359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C125F4-335D-58B1-5389-0821C6787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584807-CACB-3AAB-07C0-08E105D2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34C915-494B-D639-26B4-8434B346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4CCE73-F7C5-4595-A4F7-EB02394C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909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DFB4F-2222-AB27-8EE2-B71B84D8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155CCA-E159-6AF0-DD1B-FA616F78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601044-1955-35D2-A2E7-68EB4BEE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60C1F6-1DB1-4067-51A4-332EEDF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61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ADA4C-78D5-905E-381D-5464313C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D92CE-9B0F-1355-80FE-4C4ED36E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0BDA6-277D-86C5-BDC8-570FC52C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0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7EF1-E15D-0119-F59E-58C9C5AE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7B4A42-D698-889E-61D4-4FE32BC9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1F21C6-4639-E56A-49F8-4B42E0049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7D269E-ABC3-D6FB-5E41-201DAFC6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BD0914-F94E-F54E-B86F-D13DAE28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947B1-2ECC-DF4C-D05C-D930390D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349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0603D-B05A-24B1-EEF8-457B27CD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AEECAC-4CF1-44DA-A31C-A90C3A1C9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8649B1-6B70-1954-3362-E0827AFD3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AEBDF-2F90-90BD-AA3B-F1AAAB83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54D1AB-8F4E-C58E-CFD4-F20BA017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F24FD-468B-8F45-20FA-D0F5472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71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6987D6-5A29-DF3E-3C0B-88B17852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19EB46-F982-5954-C249-819ECEDF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37912-8C87-9C5F-B465-125426696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67F04-2200-463C-BFD8-35D25FD02D0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1AD478-6F78-51F2-CCD5-2CA75E4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C659A-87C3-6142-56FC-F7B15DFEB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16B5BE-B43B-46AD-9D21-192EB8D2FE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0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sv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Im Haus enthält.&#10;&#10;Automatisch generierte Beschreibung">
            <a:extLst>
              <a:ext uri="{FF2B5EF4-FFF2-40B4-BE49-F238E27FC236}">
                <a16:creationId xmlns:a16="http://schemas.microsoft.com/office/drawing/2014/main" id="{F7C6771F-AB96-88EA-C7FB-1C4F5519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111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C7D7A0-F41B-D624-BFD3-6B80CABDC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Website mit DB-Einträgen über node.js</a:t>
            </a:r>
            <a:endParaRPr lang="de-CH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8F5FB0-56E4-5F25-5139-027F50707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Nico Samadelli</a:t>
            </a:r>
            <a:endParaRPr lang="de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209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E7AC1-CCBB-CA57-A2C8-5F95BE12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995C499-052D-58BE-2CCA-8932349E57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02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D5AA2C-8D17-60CF-AE0F-9C3CF35C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Danke für ihre Aufmerksamkeit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6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C2BF22-4BE4-74B8-8A5A-E6409F8D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Mein Projekt</a:t>
            </a:r>
            <a:endParaRPr lang="de-CH" sz="5400"/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AA5814-FFBB-60DE-E6EB-EEDC45F80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963" y="329183"/>
            <a:ext cx="3429969" cy="3429969"/>
          </a:xfrm>
          <a:prstGeom prst="rect">
            <a:avLst/>
          </a:prstGeom>
        </p:spPr>
      </p:pic>
      <p:pic>
        <p:nvPicPr>
          <p:cNvPr id="7" name="Grafik 6" descr="Ein Bild, das Bernstein, Screenshot, Grafiken, orange enthält.&#10;&#10;Automatisch generierte Beschreibung">
            <a:extLst>
              <a:ext uri="{FF2B5EF4-FFF2-40B4-BE49-F238E27FC236}">
                <a16:creationId xmlns:a16="http://schemas.microsoft.com/office/drawing/2014/main" id="{4830A8B9-B1D6-5B0D-1A83-41BE3D2B1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642863"/>
            <a:ext cx="3995928" cy="1048931"/>
          </a:xfrm>
          <a:prstGeom prst="rect">
            <a:avLst/>
          </a:prstGeom>
        </p:spPr>
      </p:pic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77536078-AD72-2E38-5BF6-DAAD04D87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076548"/>
              </p:ext>
            </p:extLst>
          </p:nvPr>
        </p:nvGraphicFramePr>
        <p:xfrm>
          <a:off x="640080" y="2706624"/>
          <a:ext cx="689457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3572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19F899-AB43-7C9B-A682-336AC809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Ziele</a:t>
            </a:r>
            <a:endParaRPr lang="de-CH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64345D0-30C4-590B-A792-429174222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36779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20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1C3021-1C87-6C03-BA34-1F3BB236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Meilensteine</a:t>
            </a:r>
            <a:endParaRPr lang="de-CH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CF735BAB-CC62-2D73-ED4F-ADF1412AE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84289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3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998B48-AD92-40FE-5526-057B89AA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Erreichte Meilensteine</a:t>
            </a:r>
            <a:endParaRPr lang="de-CH" sz="5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6039301-6633-750C-1B49-D8E6F07FF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19526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70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06C210-CE8E-D993-AAC2-EF93CA7C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Lehrer">
            <a:extLst>
              <a:ext uri="{FF2B5EF4-FFF2-40B4-BE49-F238E27FC236}">
                <a16:creationId xmlns:a16="http://schemas.microsoft.com/office/drawing/2014/main" id="{96EDE6CF-13FB-B927-CC39-BB383125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93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9A7838-4765-42E4-7F17-6B7711EC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Was lief gut?</a:t>
            </a:r>
            <a:endParaRPr lang="de-CH" sz="8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E3FCB62-C485-8CB5-614E-CF9B37E23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006220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22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AC1E71-45D4-CEE6-771B-42CAA9F5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Wo hatte ich Probleme?</a:t>
            </a:r>
            <a:endParaRPr lang="de-CH" sz="4000"/>
          </a:p>
        </p:txBody>
      </p:sp>
      <p:pic>
        <p:nvPicPr>
          <p:cNvPr id="1026" name="Picture 2" descr="Problem-Solving Process in 6 Steps - Potential.com">
            <a:extLst>
              <a:ext uri="{FF2B5EF4-FFF2-40B4-BE49-F238E27FC236}">
                <a16:creationId xmlns:a16="http://schemas.microsoft.com/office/drawing/2014/main" id="{CCC215C8-F3DF-F76A-437B-503189B7B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r="26381" b="-2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9" name="Inhaltsplatzhalter 2">
            <a:extLst>
              <a:ext uri="{FF2B5EF4-FFF2-40B4-BE49-F238E27FC236}">
                <a16:creationId xmlns:a16="http://schemas.microsoft.com/office/drawing/2014/main" id="{E5266E3B-AD2A-8A07-9A49-EFCF131A5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48886"/>
              </p:ext>
            </p:extLst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737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CEDD33-D523-67F2-4A84-316B042A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Fazit</a:t>
            </a:r>
            <a:endParaRPr lang="de-CH" sz="520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554A971-15C2-929C-83DE-49D3B4F2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9531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44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Website mit DB-Einträgen über node.js</vt:lpstr>
      <vt:lpstr>Mein Projekt</vt:lpstr>
      <vt:lpstr>Ziele</vt:lpstr>
      <vt:lpstr>Meilensteine</vt:lpstr>
      <vt:lpstr>Erreichte Meilensteine</vt:lpstr>
      <vt:lpstr>Demonstration</vt:lpstr>
      <vt:lpstr>Was lief gut?</vt:lpstr>
      <vt:lpstr>Wo hatte ich Probleme?</vt:lpstr>
      <vt:lpstr>Fazit</vt:lpstr>
      <vt:lpstr>Quellen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Samadelli</dc:creator>
  <cp:lastModifiedBy>Nico Samadelli</cp:lastModifiedBy>
  <cp:revision>7</cp:revision>
  <dcterms:created xsi:type="dcterms:W3CDTF">2024-06-26T11:18:59Z</dcterms:created>
  <dcterms:modified xsi:type="dcterms:W3CDTF">2024-06-26T13:14:58Z</dcterms:modified>
</cp:coreProperties>
</file>