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3"/>
  </p:notesMasterIdLst>
  <p:handoutMasterIdLst>
    <p:handoutMasterId r:id="rId24"/>
  </p:handoutMasterIdLst>
  <p:sldIdLst>
    <p:sldId id="267" r:id="rId5"/>
    <p:sldId id="278" r:id="rId6"/>
    <p:sldId id="283" r:id="rId7"/>
    <p:sldId id="296" r:id="rId8"/>
    <p:sldId id="271" r:id="rId9"/>
    <p:sldId id="303" r:id="rId10"/>
    <p:sldId id="269" r:id="rId11"/>
    <p:sldId id="297" r:id="rId12"/>
    <p:sldId id="299" r:id="rId13"/>
    <p:sldId id="298" r:id="rId14"/>
    <p:sldId id="300" r:id="rId15"/>
    <p:sldId id="301" r:id="rId16"/>
    <p:sldId id="302" r:id="rId17"/>
    <p:sldId id="289" r:id="rId18"/>
    <p:sldId id="306" r:id="rId19"/>
    <p:sldId id="304" r:id="rId20"/>
    <p:sldId id="305" r:id="rId21"/>
    <p:sldId id="295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3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599" autoAdjust="0"/>
  </p:normalViewPr>
  <p:slideViewPr>
    <p:cSldViewPr>
      <p:cViewPr varScale="1">
        <p:scale>
          <a:sx n="99" d="100"/>
          <a:sy n="99" d="100"/>
        </p:scale>
        <p:origin x="552" y="1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32B28E-859C-4B21-855F-71BD71A62E6B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E1BE93-9D2C-4B0A-910B-729C4DF11724}">
      <dgm:prSet phldrT="[Text]"/>
      <dgm:spPr/>
      <dgm:t>
        <a:bodyPr/>
        <a:lstStyle/>
        <a:p>
          <a:r>
            <a:rPr lang="en-US" dirty="0"/>
            <a:t>Tile System</a:t>
          </a:r>
        </a:p>
      </dgm:t>
    </dgm:pt>
    <dgm:pt modelId="{64EB49BC-9C5F-4C19-9BF0-E66A75901E13}" type="parTrans" cxnId="{B5005FA1-0185-4192-BE5F-0C30B73192A5}">
      <dgm:prSet/>
      <dgm:spPr/>
      <dgm:t>
        <a:bodyPr/>
        <a:lstStyle/>
        <a:p>
          <a:endParaRPr lang="en-US"/>
        </a:p>
      </dgm:t>
    </dgm:pt>
    <dgm:pt modelId="{839B86F3-653D-455A-A051-9A3C95268E43}" type="sibTrans" cxnId="{B5005FA1-0185-4192-BE5F-0C30B73192A5}">
      <dgm:prSet/>
      <dgm:spPr/>
      <dgm:t>
        <a:bodyPr/>
        <a:lstStyle/>
        <a:p>
          <a:endParaRPr lang="en-US"/>
        </a:p>
      </dgm:t>
    </dgm:pt>
    <dgm:pt modelId="{681725A6-75B0-483D-9E42-936153FA36B1}">
      <dgm:prSet phldrT="[Text]"/>
      <dgm:spPr/>
      <dgm:t>
        <a:bodyPr/>
        <a:lstStyle/>
        <a:p>
          <a:r>
            <a:rPr lang="en-US" dirty="0" err="1"/>
            <a:t>Quadkey</a:t>
          </a:r>
          <a:endParaRPr lang="en-US" dirty="0"/>
        </a:p>
      </dgm:t>
    </dgm:pt>
    <dgm:pt modelId="{D75DF9A8-6B90-49DA-8EB2-5C2347151478}" type="parTrans" cxnId="{D3A1A337-40F3-4390-BEAF-4BF035E0F84D}">
      <dgm:prSet/>
      <dgm:spPr/>
      <dgm:t>
        <a:bodyPr/>
        <a:lstStyle/>
        <a:p>
          <a:endParaRPr lang="en-US"/>
        </a:p>
      </dgm:t>
    </dgm:pt>
    <dgm:pt modelId="{C433FE17-3A96-4C7E-8445-737C994529D0}" type="sibTrans" cxnId="{D3A1A337-40F3-4390-BEAF-4BF035E0F84D}">
      <dgm:prSet/>
      <dgm:spPr/>
      <dgm:t>
        <a:bodyPr/>
        <a:lstStyle/>
        <a:p>
          <a:endParaRPr lang="en-US"/>
        </a:p>
      </dgm:t>
    </dgm:pt>
    <dgm:pt modelId="{7033FCF4-CBA2-4B67-9F3B-87102C02151E}">
      <dgm:prSet phldrT="[Text]"/>
      <dgm:spPr/>
      <dgm:t>
        <a:bodyPr/>
        <a:lstStyle/>
        <a:p>
          <a:r>
            <a:rPr lang="en-US" dirty="0"/>
            <a:t>23 Levels</a:t>
          </a:r>
        </a:p>
      </dgm:t>
    </dgm:pt>
    <dgm:pt modelId="{F820BD17-1181-41DE-B0E4-FB849E774C25}" type="parTrans" cxnId="{0311FDDF-F3A0-4F4A-AFE9-9B113CF69BF5}">
      <dgm:prSet/>
      <dgm:spPr/>
      <dgm:t>
        <a:bodyPr/>
        <a:lstStyle/>
        <a:p>
          <a:endParaRPr lang="en-US"/>
        </a:p>
      </dgm:t>
    </dgm:pt>
    <dgm:pt modelId="{E69CFEDF-576D-4DB5-B539-F32012F7C7BC}" type="sibTrans" cxnId="{0311FDDF-F3A0-4F4A-AFE9-9B113CF69BF5}">
      <dgm:prSet/>
      <dgm:spPr/>
      <dgm:t>
        <a:bodyPr/>
        <a:lstStyle/>
        <a:p>
          <a:endParaRPr lang="en-US"/>
        </a:p>
      </dgm:t>
    </dgm:pt>
    <dgm:pt modelId="{B76AA2C1-3115-48CE-97AB-99A620C9CF33}">
      <dgm:prSet phldrT="[Text]"/>
      <dgm:spPr/>
      <dgm:t>
        <a:bodyPr/>
        <a:lstStyle/>
        <a:p>
          <a:r>
            <a:rPr lang="en-US" dirty="0"/>
            <a:t>Each Level: L</a:t>
          </a:r>
        </a:p>
      </dgm:t>
    </dgm:pt>
    <dgm:pt modelId="{0BDA4F2C-E13D-4A23-BB15-BF23FE6A4745}" type="parTrans" cxnId="{D4A9A625-43EA-424F-94C7-190E16AE269E}">
      <dgm:prSet/>
      <dgm:spPr/>
      <dgm:t>
        <a:bodyPr/>
        <a:lstStyle/>
        <a:p>
          <a:endParaRPr lang="en-US"/>
        </a:p>
      </dgm:t>
    </dgm:pt>
    <dgm:pt modelId="{C6215526-DAB0-4F2C-AF2C-C9FD6ABF59BE}" type="sibTrans" cxnId="{D4A9A625-43EA-424F-94C7-190E16AE269E}">
      <dgm:prSet/>
      <dgm:spPr/>
      <dgm:t>
        <a:bodyPr/>
        <a:lstStyle/>
        <a:p>
          <a:endParaRPr lang="en-US"/>
        </a:p>
      </dgm:t>
    </dgm:pt>
    <dgm:pt modelId="{46F3C886-3BB0-4B44-83A8-DE62D66A374A}">
      <dgm:prSet phldrT="[Text]"/>
      <dgm:spPr/>
      <dgm:t>
        <a:bodyPr/>
        <a:lstStyle/>
        <a:p>
          <a:r>
            <a:rPr lang="en-US" dirty="0"/>
            <a:t>Each Tile:</a:t>
          </a:r>
        </a:p>
        <a:p>
          <a:r>
            <a:rPr lang="en-US" dirty="0"/>
            <a:t> 23-L levels</a:t>
          </a:r>
        </a:p>
      </dgm:t>
    </dgm:pt>
    <dgm:pt modelId="{9912F7D4-CA54-4766-8A5D-7323A5FC37A6}" type="parTrans" cxnId="{46005114-62A7-4E20-8378-6A2CE36258A0}">
      <dgm:prSet/>
      <dgm:spPr/>
      <dgm:t>
        <a:bodyPr/>
        <a:lstStyle/>
        <a:p>
          <a:endParaRPr lang="en-US"/>
        </a:p>
      </dgm:t>
    </dgm:pt>
    <dgm:pt modelId="{793E4EE0-D008-4484-9F56-BF28FE88C9A1}" type="sibTrans" cxnId="{46005114-62A7-4E20-8378-6A2CE36258A0}">
      <dgm:prSet/>
      <dgm:spPr/>
      <dgm:t>
        <a:bodyPr/>
        <a:lstStyle/>
        <a:p>
          <a:endParaRPr lang="en-US"/>
        </a:p>
      </dgm:t>
    </dgm:pt>
    <dgm:pt modelId="{28ADB1D9-7513-4A27-BFFA-1C90CC484BBB}">
      <dgm:prSet phldrT="[Text]"/>
      <dgm:spPr/>
      <dgm:t>
        <a:bodyPr/>
        <a:lstStyle/>
        <a:p>
          <a:r>
            <a:rPr lang="en-US" dirty="0"/>
            <a:t>Each Tile</a:t>
          </a:r>
        </a:p>
      </dgm:t>
    </dgm:pt>
    <dgm:pt modelId="{1157595F-6E82-4E2C-AE3D-E9BFC6196AD5}" type="parTrans" cxnId="{BF46BE69-E5DA-4878-BCB4-DB4B388F6AA5}">
      <dgm:prSet/>
      <dgm:spPr/>
      <dgm:t>
        <a:bodyPr/>
        <a:lstStyle/>
        <a:p>
          <a:endParaRPr lang="en-US"/>
        </a:p>
      </dgm:t>
    </dgm:pt>
    <dgm:pt modelId="{76EC9B34-BB99-44A8-9017-BE8700601E56}" type="sibTrans" cxnId="{BF46BE69-E5DA-4878-BCB4-DB4B388F6AA5}">
      <dgm:prSet/>
      <dgm:spPr/>
      <dgm:t>
        <a:bodyPr/>
        <a:lstStyle/>
        <a:p>
          <a:endParaRPr lang="en-US"/>
        </a:p>
      </dgm:t>
    </dgm:pt>
    <dgm:pt modelId="{C7AF8030-DF01-4F34-8371-CBE71940AA0C}">
      <dgm:prSet phldrT="[Text]"/>
      <dgm:spPr/>
      <dgm:t>
        <a:bodyPr/>
        <a:lstStyle/>
        <a:p>
          <a:r>
            <a:rPr lang="en-US" dirty="0"/>
            <a:t>Tile Coordinates</a:t>
          </a:r>
        </a:p>
      </dgm:t>
    </dgm:pt>
    <dgm:pt modelId="{7D551A6D-ECC7-47CC-B09D-B93EC2E1D930}" type="parTrans" cxnId="{D056C369-950D-4A41-9846-138342D62D8A}">
      <dgm:prSet/>
      <dgm:spPr/>
      <dgm:t>
        <a:bodyPr/>
        <a:lstStyle/>
        <a:p>
          <a:endParaRPr lang="en-US"/>
        </a:p>
      </dgm:t>
    </dgm:pt>
    <dgm:pt modelId="{3A002E6C-8A52-4DF3-BBF3-94E558C1CA63}" type="sibTrans" cxnId="{D056C369-950D-4A41-9846-138342D62D8A}">
      <dgm:prSet/>
      <dgm:spPr/>
      <dgm:t>
        <a:bodyPr/>
        <a:lstStyle/>
        <a:p>
          <a:endParaRPr lang="en-US"/>
        </a:p>
      </dgm:t>
    </dgm:pt>
    <dgm:pt modelId="{B0DEB06B-C137-457A-978C-A575488B630A}">
      <dgm:prSet phldrT="[Text]"/>
      <dgm:spPr/>
      <dgm:t>
        <a:bodyPr/>
        <a:lstStyle/>
        <a:p>
          <a:r>
            <a:rPr lang="en-US" dirty="0"/>
            <a:t>Pixel Coordinates</a:t>
          </a:r>
        </a:p>
      </dgm:t>
    </dgm:pt>
    <dgm:pt modelId="{CAA59A3B-186A-43CB-8C7C-A4A8F7D0B425}" type="parTrans" cxnId="{E3904BAD-D154-4CCC-BD84-D4E56FD30BC6}">
      <dgm:prSet/>
      <dgm:spPr/>
      <dgm:t>
        <a:bodyPr/>
        <a:lstStyle/>
        <a:p>
          <a:endParaRPr lang="en-US"/>
        </a:p>
      </dgm:t>
    </dgm:pt>
    <dgm:pt modelId="{DACE2875-2F3F-4460-B90A-22B2ADB93200}" type="sibTrans" cxnId="{E3904BAD-D154-4CCC-BD84-D4E56FD30BC6}">
      <dgm:prSet/>
      <dgm:spPr/>
      <dgm:t>
        <a:bodyPr/>
        <a:lstStyle/>
        <a:p>
          <a:endParaRPr lang="en-US"/>
        </a:p>
      </dgm:t>
    </dgm:pt>
    <dgm:pt modelId="{12F4BA62-22B9-4E0A-9F40-129FC4A46D71}" type="pres">
      <dgm:prSet presAssocID="{EA32B28E-859C-4B21-855F-71BD71A62E6B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E7024F6-D4C8-4CB5-A334-AC9EB67F9AE5}" type="pres">
      <dgm:prSet presAssocID="{EA32B28E-859C-4B21-855F-71BD71A62E6B}" presName="outerBox" presStyleCnt="0"/>
      <dgm:spPr/>
    </dgm:pt>
    <dgm:pt modelId="{CA71EC38-4D36-4097-A627-D28677A5793C}" type="pres">
      <dgm:prSet presAssocID="{EA32B28E-859C-4B21-855F-71BD71A62E6B}" presName="outerBoxParent" presStyleLbl="node1" presStyleIdx="0" presStyleCnt="3"/>
      <dgm:spPr/>
      <dgm:t>
        <a:bodyPr/>
        <a:lstStyle/>
        <a:p>
          <a:endParaRPr lang="en-US"/>
        </a:p>
      </dgm:t>
    </dgm:pt>
    <dgm:pt modelId="{33C80A01-C4E1-4A47-9A4F-A216FC51F625}" type="pres">
      <dgm:prSet presAssocID="{EA32B28E-859C-4B21-855F-71BD71A62E6B}" presName="outerBoxChildren" presStyleCnt="0"/>
      <dgm:spPr/>
    </dgm:pt>
    <dgm:pt modelId="{23608669-0EC1-4E77-B9E8-C9B3773FA99C}" type="pres">
      <dgm:prSet presAssocID="{681725A6-75B0-483D-9E42-936153FA36B1}" presName="oChild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C22CE-2B9F-41DB-88BF-772756053CC5}" type="pres">
      <dgm:prSet presAssocID="{C433FE17-3A96-4C7E-8445-737C994529D0}" presName="outerSibTrans" presStyleCnt="0"/>
      <dgm:spPr/>
    </dgm:pt>
    <dgm:pt modelId="{E0115BB6-E236-4E13-AF38-B8B9F32C4881}" type="pres">
      <dgm:prSet presAssocID="{7033FCF4-CBA2-4B67-9F3B-87102C02151E}" presName="oChild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7DE14D-A9E0-4191-8249-9813335B335A}" type="pres">
      <dgm:prSet presAssocID="{EA32B28E-859C-4B21-855F-71BD71A62E6B}" presName="middleBox" presStyleCnt="0"/>
      <dgm:spPr/>
    </dgm:pt>
    <dgm:pt modelId="{A4D07951-5DF9-48EE-8AF0-D38604508556}" type="pres">
      <dgm:prSet presAssocID="{EA32B28E-859C-4B21-855F-71BD71A62E6B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97469F9F-1B3B-47D6-AEF2-6AF56D30496E}" type="pres">
      <dgm:prSet presAssocID="{EA32B28E-859C-4B21-855F-71BD71A62E6B}" presName="middleBoxChildren" presStyleCnt="0"/>
      <dgm:spPr/>
    </dgm:pt>
    <dgm:pt modelId="{A08DDE86-E36E-4923-A37B-E2C478EBCF4F}" type="pres">
      <dgm:prSet presAssocID="{46F3C886-3BB0-4B44-83A8-DE62D66A374A}" presName="mChild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1BC99B-864A-4BA6-BDC7-0CF3E7C5C89E}" type="pres">
      <dgm:prSet presAssocID="{EA32B28E-859C-4B21-855F-71BD71A62E6B}" presName="centerBox" presStyleCnt="0"/>
      <dgm:spPr/>
    </dgm:pt>
    <dgm:pt modelId="{AECE167F-11F9-4348-AE10-E56029461C64}" type="pres">
      <dgm:prSet presAssocID="{EA32B28E-859C-4B21-855F-71BD71A62E6B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08C62397-DBF7-4738-B354-E5410CB1CD8E}" type="pres">
      <dgm:prSet presAssocID="{EA32B28E-859C-4B21-855F-71BD71A62E6B}" presName="centerBoxChildren" presStyleCnt="0"/>
      <dgm:spPr/>
    </dgm:pt>
    <dgm:pt modelId="{45460893-7758-46FC-A9A3-BCD66CBC3981}" type="pres">
      <dgm:prSet presAssocID="{C7AF8030-DF01-4F34-8371-CBE71940AA0C}" presName="cChild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593230-1918-4923-B680-4B5A0E91808A}" type="pres">
      <dgm:prSet presAssocID="{3A002E6C-8A52-4DF3-BBF3-94E558C1CA63}" presName="centerSibTrans" presStyleCnt="0"/>
      <dgm:spPr/>
    </dgm:pt>
    <dgm:pt modelId="{6AB82D98-7AE4-4A99-B2CE-B94FC0B16935}" type="pres">
      <dgm:prSet presAssocID="{B0DEB06B-C137-457A-978C-A575488B630A}" presName="cChild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8B1EBA-E2F0-445B-A258-EC6A3E03F403}" type="presOf" srcId="{681725A6-75B0-483D-9E42-936153FA36B1}" destId="{23608669-0EC1-4E77-B9E8-C9B3773FA99C}" srcOrd="0" destOrd="0" presId="urn:microsoft.com/office/officeart/2005/8/layout/target2"/>
    <dgm:cxn modelId="{D3A1A337-40F3-4390-BEAF-4BF035E0F84D}" srcId="{CBE1BE93-9D2C-4B0A-910B-729C4DF11724}" destId="{681725A6-75B0-483D-9E42-936153FA36B1}" srcOrd="0" destOrd="0" parTransId="{D75DF9A8-6B90-49DA-8EB2-5C2347151478}" sibTransId="{C433FE17-3A96-4C7E-8445-737C994529D0}"/>
    <dgm:cxn modelId="{D4A9A625-43EA-424F-94C7-190E16AE269E}" srcId="{EA32B28E-859C-4B21-855F-71BD71A62E6B}" destId="{B76AA2C1-3115-48CE-97AB-99A620C9CF33}" srcOrd="1" destOrd="0" parTransId="{0BDA4F2C-E13D-4A23-BB15-BF23FE6A4745}" sibTransId="{C6215526-DAB0-4F2C-AF2C-C9FD6ABF59BE}"/>
    <dgm:cxn modelId="{0311FDDF-F3A0-4F4A-AFE9-9B113CF69BF5}" srcId="{CBE1BE93-9D2C-4B0A-910B-729C4DF11724}" destId="{7033FCF4-CBA2-4B67-9F3B-87102C02151E}" srcOrd="1" destOrd="0" parTransId="{F820BD17-1181-41DE-B0E4-FB849E774C25}" sibTransId="{E69CFEDF-576D-4DB5-B539-F32012F7C7BC}"/>
    <dgm:cxn modelId="{BF46BE69-E5DA-4878-BCB4-DB4B388F6AA5}" srcId="{EA32B28E-859C-4B21-855F-71BD71A62E6B}" destId="{28ADB1D9-7513-4A27-BFFA-1C90CC484BBB}" srcOrd="2" destOrd="0" parTransId="{1157595F-6E82-4E2C-AE3D-E9BFC6196AD5}" sibTransId="{76EC9B34-BB99-44A8-9017-BE8700601E56}"/>
    <dgm:cxn modelId="{7BF6C09A-3A84-480C-B0F8-2B4B15FF7D72}" type="presOf" srcId="{B0DEB06B-C137-457A-978C-A575488B630A}" destId="{6AB82D98-7AE4-4A99-B2CE-B94FC0B16935}" srcOrd="0" destOrd="0" presId="urn:microsoft.com/office/officeart/2005/8/layout/target2"/>
    <dgm:cxn modelId="{B5005FA1-0185-4192-BE5F-0C30B73192A5}" srcId="{EA32B28E-859C-4B21-855F-71BD71A62E6B}" destId="{CBE1BE93-9D2C-4B0A-910B-729C4DF11724}" srcOrd="0" destOrd="0" parTransId="{64EB49BC-9C5F-4C19-9BF0-E66A75901E13}" sibTransId="{839B86F3-653D-455A-A051-9A3C95268E43}"/>
    <dgm:cxn modelId="{46005114-62A7-4E20-8378-6A2CE36258A0}" srcId="{B76AA2C1-3115-48CE-97AB-99A620C9CF33}" destId="{46F3C886-3BB0-4B44-83A8-DE62D66A374A}" srcOrd="0" destOrd="0" parTransId="{9912F7D4-CA54-4766-8A5D-7323A5FC37A6}" sibTransId="{793E4EE0-D008-4484-9F56-BF28FE88C9A1}"/>
    <dgm:cxn modelId="{D056C369-950D-4A41-9846-138342D62D8A}" srcId="{28ADB1D9-7513-4A27-BFFA-1C90CC484BBB}" destId="{C7AF8030-DF01-4F34-8371-CBE71940AA0C}" srcOrd="0" destOrd="0" parTransId="{7D551A6D-ECC7-47CC-B09D-B93EC2E1D930}" sibTransId="{3A002E6C-8A52-4DF3-BBF3-94E558C1CA63}"/>
    <dgm:cxn modelId="{115FA217-4F87-44D8-867B-3FB7E4751E65}" type="presOf" srcId="{46F3C886-3BB0-4B44-83A8-DE62D66A374A}" destId="{A08DDE86-E36E-4923-A37B-E2C478EBCF4F}" srcOrd="0" destOrd="0" presId="urn:microsoft.com/office/officeart/2005/8/layout/target2"/>
    <dgm:cxn modelId="{E3904BAD-D154-4CCC-BD84-D4E56FD30BC6}" srcId="{28ADB1D9-7513-4A27-BFFA-1C90CC484BBB}" destId="{B0DEB06B-C137-457A-978C-A575488B630A}" srcOrd="1" destOrd="0" parTransId="{CAA59A3B-186A-43CB-8C7C-A4A8F7D0B425}" sibTransId="{DACE2875-2F3F-4460-B90A-22B2ADB93200}"/>
    <dgm:cxn modelId="{E29D6BDF-BBB5-4384-AD90-455514254AF4}" type="presOf" srcId="{EA32B28E-859C-4B21-855F-71BD71A62E6B}" destId="{12F4BA62-22B9-4E0A-9F40-129FC4A46D71}" srcOrd="0" destOrd="0" presId="urn:microsoft.com/office/officeart/2005/8/layout/target2"/>
    <dgm:cxn modelId="{B182F227-9672-41B8-B5D7-E5D8817001A5}" type="presOf" srcId="{28ADB1D9-7513-4A27-BFFA-1C90CC484BBB}" destId="{AECE167F-11F9-4348-AE10-E56029461C64}" srcOrd="0" destOrd="0" presId="urn:microsoft.com/office/officeart/2005/8/layout/target2"/>
    <dgm:cxn modelId="{51A84139-B83E-4F50-840C-2813E6A5531C}" type="presOf" srcId="{C7AF8030-DF01-4F34-8371-CBE71940AA0C}" destId="{45460893-7758-46FC-A9A3-BCD66CBC3981}" srcOrd="0" destOrd="0" presId="urn:microsoft.com/office/officeart/2005/8/layout/target2"/>
    <dgm:cxn modelId="{E997B26B-2C9A-4B10-8FFB-488A6C12D19D}" type="presOf" srcId="{7033FCF4-CBA2-4B67-9F3B-87102C02151E}" destId="{E0115BB6-E236-4E13-AF38-B8B9F32C4881}" srcOrd="0" destOrd="0" presId="urn:microsoft.com/office/officeart/2005/8/layout/target2"/>
    <dgm:cxn modelId="{DC578C63-E006-4DCF-ACAD-A529CED6C7AF}" type="presOf" srcId="{CBE1BE93-9D2C-4B0A-910B-729C4DF11724}" destId="{CA71EC38-4D36-4097-A627-D28677A5793C}" srcOrd="0" destOrd="0" presId="urn:microsoft.com/office/officeart/2005/8/layout/target2"/>
    <dgm:cxn modelId="{11233840-2B93-4384-84AE-383397A5A088}" type="presOf" srcId="{B76AA2C1-3115-48CE-97AB-99A620C9CF33}" destId="{A4D07951-5DF9-48EE-8AF0-D38604508556}" srcOrd="0" destOrd="0" presId="urn:microsoft.com/office/officeart/2005/8/layout/target2"/>
    <dgm:cxn modelId="{72069A0F-C4C3-455A-A94E-FF8C7D85C2A8}" type="presParOf" srcId="{12F4BA62-22B9-4E0A-9F40-129FC4A46D71}" destId="{EE7024F6-D4C8-4CB5-A334-AC9EB67F9AE5}" srcOrd="0" destOrd="0" presId="urn:microsoft.com/office/officeart/2005/8/layout/target2"/>
    <dgm:cxn modelId="{878A7335-F2E1-4C83-BDE0-3B2E2A1AD5B0}" type="presParOf" srcId="{EE7024F6-D4C8-4CB5-A334-AC9EB67F9AE5}" destId="{CA71EC38-4D36-4097-A627-D28677A5793C}" srcOrd="0" destOrd="0" presId="urn:microsoft.com/office/officeart/2005/8/layout/target2"/>
    <dgm:cxn modelId="{7BB4D974-BF94-4498-9CA7-B2B954F1BD97}" type="presParOf" srcId="{EE7024F6-D4C8-4CB5-A334-AC9EB67F9AE5}" destId="{33C80A01-C4E1-4A47-9A4F-A216FC51F625}" srcOrd="1" destOrd="0" presId="urn:microsoft.com/office/officeart/2005/8/layout/target2"/>
    <dgm:cxn modelId="{62183565-2856-463B-B5D4-99502C2B54AE}" type="presParOf" srcId="{33C80A01-C4E1-4A47-9A4F-A216FC51F625}" destId="{23608669-0EC1-4E77-B9E8-C9B3773FA99C}" srcOrd="0" destOrd="0" presId="urn:microsoft.com/office/officeart/2005/8/layout/target2"/>
    <dgm:cxn modelId="{A4BEFDD9-6A04-4FD4-86C7-3180EE146CAF}" type="presParOf" srcId="{33C80A01-C4E1-4A47-9A4F-A216FC51F625}" destId="{276C22CE-2B9F-41DB-88BF-772756053CC5}" srcOrd="1" destOrd="0" presId="urn:microsoft.com/office/officeart/2005/8/layout/target2"/>
    <dgm:cxn modelId="{8E113E2B-C5AD-4CE9-B6A0-490AFF10260B}" type="presParOf" srcId="{33C80A01-C4E1-4A47-9A4F-A216FC51F625}" destId="{E0115BB6-E236-4E13-AF38-B8B9F32C4881}" srcOrd="2" destOrd="0" presId="urn:microsoft.com/office/officeart/2005/8/layout/target2"/>
    <dgm:cxn modelId="{EABAA484-FF0D-466F-8792-12185A370F87}" type="presParOf" srcId="{12F4BA62-22B9-4E0A-9F40-129FC4A46D71}" destId="{F57DE14D-A9E0-4191-8249-9813335B335A}" srcOrd="1" destOrd="0" presId="urn:microsoft.com/office/officeart/2005/8/layout/target2"/>
    <dgm:cxn modelId="{037A65F9-BDE0-4E29-9F52-6CE65A3F6E13}" type="presParOf" srcId="{F57DE14D-A9E0-4191-8249-9813335B335A}" destId="{A4D07951-5DF9-48EE-8AF0-D38604508556}" srcOrd="0" destOrd="0" presId="urn:microsoft.com/office/officeart/2005/8/layout/target2"/>
    <dgm:cxn modelId="{014CC2D4-CDCB-43FE-9D3D-960B0191071E}" type="presParOf" srcId="{F57DE14D-A9E0-4191-8249-9813335B335A}" destId="{97469F9F-1B3B-47D6-AEF2-6AF56D30496E}" srcOrd="1" destOrd="0" presId="urn:microsoft.com/office/officeart/2005/8/layout/target2"/>
    <dgm:cxn modelId="{55113E0F-AEF8-4987-A3B1-456513A5DEF4}" type="presParOf" srcId="{97469F9F-1B3B-47D6-AEF2-6AF56D30496E}" destId="{A08DDE86-E36E-4923-A37B-E2C478EBCF4F}" srcOrd="0" destOrd="0" presId="urn:microsoft.com/office/officeart/2005/8/layout/target2"/>
    <dgm:cxn modelId="{D4BC9828-8693-4428-BA0B-39E8DB5F2A0B}" type="presParOf" srcId="{12F4BA62-22B9-4E0A-9F40-129FC4A46D71}" destId="{601BC99B-864A-4BA6-BDC7-0CF3E7C5C89E}" srcOrd="2" destOrd="0" presId="urn:microsoft.com/office/officeart/2005/8/layout/target2"/>
    <dgm:cxn modelId="{0DADFA98-627D-4F0E-945A-937DA0071E5C}" type="presParOf" srcId="{601BC99B-864A-4BA6-BDC7-0CF3E7C5C89E}" destId="{AECE167F-11F9-4348-AE10-E56029461C64}" srcOrd="0" destOrd="0" presId="urn:microsoft.com/office/officeart/2005/8/layout/target2"/>
    <dgm:cxn modelId="{ADC36275-18A7-4A41-A587-C6DEE5104B53}" type="presParOf" srcId="{601BC99B-864A-4BA6-BDC7-0CF3E7C5C89E}" destId="{08C62397-DBF7-4738-B354-E5410CB1CD8E}" srcOrd="1" destOrd="0" presId="urn:microsoft.com/office/officeart/2005/8/layout/target2"/>
    <dgm:cxn modelId="{8CC3FFCD-C615-417E-9906-91BFE2ED56AB}" type="presParOf" srcId="{08C62397-DBF7-4738-B354-E5410CB1CD8E}" destId="{45460893-7758-46FC-A9A3-BCD66CBC3981}" srcOrd="0" destOrd="0" presId="urn:microsoft.com/office/officeart/2005/8/layout/target2"/>
    <dgm:cxn modelId="{7E998FCE-6C10-483D-84AC-650BF22077DB}" type="presParOf" srcId="{08C62397-DBF7-4738-B354-E5410CB1CD8E}" destId="{36593230-1918-4923-B680-4B5A0E91808A}" srcOrd="1" destOrd="0" presId="urn:microsoft.com/office/officeart/2005/8/layout/target2"/>
    <dgm:cxn modelId="{D98F0F80-3951-4CE8-BCD3-0B1FCC9AB9B0}" type="presParOf" srcId="{08C62397-DBF7-4738-B354-E5410CB1CD8E}" destId="{6AB82D98-7AE4-4A99-B2CE-B94FC0B16935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2A29D5-E23F-44C7-8E11-65AE628C376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443C51-7A39-4A9F-A657-6C3D9CDF8965}">
      <dgm:prSet phldrT="[Text]"/>
      <dgm:spPr/>
      <dgm:t>
        <a:bodyPr/>
        <a:lstStyle/>
        <a:p>
          <a:r>
            <a:rPr lang="en-US" dirty="0"/>
            <a:t>Base Tile</a:t>
          </a:r>
        </a:p>
      </dgm:t>
    </dgm:pt>
    <dgm:pt modelId="{9544CED0-6CC3-44EA-9A5E-0A37586458BD}" type="parTrans" cxnId="{8E86BF35-DE7B-468C-9BF9-3C1A700A5A65}">
      <dgm:prSet/>
      <dgm:spPr/>
      <dgm:t>
        <a:bodyPr/>
        <a:lstStyle/>
        <a:p>
          <a:endParaRPr lang="en-US"/>
        </a:p>
      </dgm:t>
    </dgm:pt>
    <dgm:pt modelId="{41C31F8B-A223-4AB1-9D52-FF6FE833999E}" type="sibTrans" cxnId="{8E86BF35-DE7B-468C-9BF9-3C1A700A5A65}">
      <dgm:prSet/>
      <dgm:spPr/>
      <dgm:t>
        <a:bodyPr/>
        <a:lstStyle/>
        <a:p>
          <a:endParaRPr lang="en-US"/>
        </a:p>
      </dgm:t>
    </dgm:pt>
    <dgm:pt modelId="{118D4C9F-EAEB-48E3-B77D-BD79B2ED3650}">
      <dgm:prSet phldrT="[Text]"/>
      <dgm:spPr/>
      <dgm:t>
        <a:bodyPr/>
        <a:lstStyle/>
        <a:p>
          <a:r>
            <a:rPr lang="en-US" dirty="0"/>
            <a:t>Find the smallest tile which bounds everything of our bounding box.</a:t>
          </a:r>
        </a:p>
      </dgm:t>
    </dgm:pt>
    <dgm:pt modelId="{987B6D5F-49DC-4F22-A4D2-782945E392AB}" type="parTrans" cxnId="{47AA1E22-D8C1-4C64-9BC6-B5DE38C44604}">
      <dgm:prSet/>
      <dgm:spPr/>
      <dgm:t>
        <a:bodyPr/>
        <a:lstStyle/>
        <a:p>
          <a:endParaRPr lang="en-US"/>
        </a:p>
      </dgm:t>
    </dgm:pt>
    <dgm:pt modelId="{5044C77A-4420-494E-818F-994070D39ACA}" type="sibTrans" cxnId="{47AA1E22-D8C1-4C64-9BC6-B5DE38C44604}">
      <dgm:prSet/>
      <dgm:spPr/>
      <dgm:t>
        <a:bodyPr/>
        <a:lstStyle/>
        <a:p>
          <a:endParaRPr lang="en-US"/>
        </a:p>
      </dgm:t>
    </dgm:pt>
    <dgm:pt modelId="{71837077-9D69-449E-9131-00D389350305}">
      <dgm:prSet phldrT="[Text]"/>
      <dgm:spPr/>
      <dgm:t>
        <a:bodyPr/>
        <a:lstStyle/>
        <a:p>
          <a:r>
            <a:rPr lang="en-US" dirty="0"/>
            <a:t>Inside this base tile, recursively find finest tiles.</a:t>
          </a:r>
        </a:p>
      </dgm:t>
    </dgm:pt>
    <dgm:pt modelId="{4FE445FC-4A6D-40B7-9957-B2BEC77F4E1A}" type="parTrans" cxnId="{F8239F3B-5A2D-4D3D-B14C-71EEAE9559CB}">
      <dgm:prSet/>
      <dgm:spPr/>
      <dgm:t>
        <a:bodyPr/>
        <a:lstStyle/>
        <a:p>
          <a:endParaRPr lang="en-US"/>
        </a:p>
      </dgm:t>
    </dgm:pt>
    <dgm:pt modelId="{C93795D6-546F-4CBB-BE73-D393C06EFE7A}" type="sibTrans" cxnId="{F8239F3B-5A2D-4D3D-B14C-71EEAE9559CB}">
      <dgm:prSet/>
      <dgm:spPr/>
      <dgm:t>
        <a:bodyPr/>
        <a:lstStyle/>
        <a:p>
          <a:endParaRPr lang="en-US"/>
        </a:p>
      </dgm:t>
    </dgm:pt>
    <dgm:pt modelId="{E3F5160E-3195-415D-93CB-F7191A2F925A}">
      <dgm:prSet phldrT="[Text]"/>
      <dgm:spPr/>
      <dgm:t>
        <a:bodyPr/>
        <a:lstStyle/>
        <a:p>
          <a:r>
            <a:rPr lang="en-US" dirty="0"/>
            <a:t>Finest Tile</a:t>
          </a:r>
        </a:p>
      </dgm:t>
    </dgm:pt>
    <dgm:pt modelId="{219C5BA5-3ABC-4451-BBD7-DDFCD42EE217}" type="parTrans" cxnId="{F1F2B541-91E2-473D-810F-2332EF54D1E8}">
      <dgm:prSet/>
      <dgm:spPr/>
      <dgm:t>
        <a:bodyPr/>
        <a:lstStyle/>
        <a:p>
          <a:endParaRPr lang="en-US"/>
        </a:p>
      </dgm:t>
    </dgm:pt>
    <dgm:pt modelId="{94470828-A601-475B-8300-62256B8C2DBE}" type="sibTrans" cxnId="{F1F2B541-91E2-473D-810F-2332EF54D1E8}">
      <dgm:prSet/>
      <dgm:spPr/>
      <dgm:t>
        <a:bodyPr/>
        <a:lstStyle/>
        <a:p>
          <a:endParaRPr lang="en-US"/>
        </a:p>
      </dgm:t>
    </dgm:pt>
    <dgm:pt modelId="{F384E4F6-326B-4495-8EA0-FC6F78C2B16C}">
      <dgm:prSet phldrT="[Text]"/>
      <dgm:spPr/>
      <dgm:t>
        <a:bodyPr/>
        <a:lstStyle/>
        <a:p>
          <a:r>
            <a:rPr lang="en-US" dirty="0"/>
            <a:t>From level 23 to lower levels, find the first non-null tile aerial images.</a:t>
          </a:r>
        </a:p>
      </dgm:t>
    </dgm:pt>
    <dgm:pt modelId="{AB18F137-6FAD-4CE6-B9E9-41D69E6D0A91}" type="parTrans" cxnId="{426F1A01-67B6-4024-BA52-49C7692BCE4B}">
      <dgm:prSet/>
      <dgm:spPr/>
      <dgm:t>
        <a:bodyPr/>
        <a:lstStyle/>
        <a:p>
          <a:endParaRPr lang="en-US"/>
        </a:p>
      </dgm:t>
    </dgm:pt>
    <dgm:pt modelId="{2C0367CE-A917-4F5F-9A87-E4202A4C996B}" type="sibTrans" cxnId="{426F1A01-67B6-4024-BA52-49C7692BCE4B}">
      <dgm:prSet/>
      <dgm:spPr/>
      <dgm:t>
        <a:bodyPr/>
        <a:lstStyle/>
        <a:p>
          <a:endParaRPr lang="en-US"/>
        </a:p>
      </dgm:t>
    </dgm:pt>
    <dgm:pt modelId="{8FF74139-690F-45D6-AA74-94A2C63CDF84}">
      <dgm:prSet phldrT="[Text]"/>
      <dgm:spPr/>
      <dgm:t>
        <a:bodyPr/>
        <a:lstStyle/>
        <a:p>
          <a:r>
            <a:rPr lang="en-US" dirty="0"/>
            <a:t>Stitch these tiles together to generate a “finest tile”</a:t>
          </a:r>
        </a:p>
      </dgm:t>
    </dgm:pt>
    <dgm:pt modelId="{474A9862-78B9-4DC2-A7A7-1A303D50FA16}" type="parTrans" cxnId="{338F7EAF-9E81-4FFB-9E1D-FD6B45A78552}">
      <dgm:prSet/>
      <dgm:spPr/>
      <dgm:t>
        <a:bodyPr/>
        <a:lstStyle/>
        <a:p>
          <a:endParaRPr lang="en-US"/>
        </a:p>
      </dgm:t>
    </dgm:pt>
    <dgm:pt modelId="{9597789D-3CE8-4E96-92A5-EC3E23E8F30F}" type="sibTrans" cxnId="{338F7EAF-9E81-4FFB-9E1D-FD6B45A78552}">
      <dgm:prSet/>
      <dgm:spPr/>
      <dgm:t>
        <a:bodyPr/>
        <a:lstStyle/>
        <a:p>
          <a:endParaRPr lang="en-US"/>
        </a:p>
      </dgm:t>
    </dgm:pt>
    <dgm:pt modelId="{31C93CFC-D7C8-4F99-B90F-0911E06054AE}">
      <dgm:prSet phldrT="[Text]"/>
      <dgm:spPr/>
      <dgm:t>
        <a:bodyPr/>
        <a:lstStyle/>
        <a:p>
          <a:r>
            <a:rPr lang="en-US" dirty="0"/>
            <a:t>Cropping</a:t>
          </a:r>
        </a:p>
      </dgm:t>
    </dgm:pt>
    <dgm:pt modelId="{C5758E15-AF88-4037-B0F3-0EE91B282494}" type="parTrans" cxnId="{890E8A50-1D57-4838-B28A-893E2714CA7A}">
      <dgm:prSet/>
      <dgm:spPr/>
      <dgm:t>
        <a:bodyPr/>
        <a:lstStyle/>
        <a:p>
          <a:endParaRPr lang="en-US"/>
        </a:p>
      </dgm:t>
    </dgm:pt>
    <dgm:pt modelId="{C3F17213-A559-47C2-875D-09D0F708A963}" type="sibTrans" cxnId="{890E8A50-1D57-4838-B28A-893E2714CA7A}">
      <dgm:prSet/>
      <dgm:spPr/>
      <dgm:t>
        <a:bodyPr/>
        <a:lstStyle/>
        <a:p>
          <a:endParaRPr lang="en-US"/>
        </a:p>
      </dgm:t>
    </dgm:pt>
    <dgm:pt modelId="{0500FBB7-57C1-40E4-9C2A-438F81AA662F}">
      <dgm:prSet phldrT="[Text]"/>
      <dgm:spPr/>
      <dgm:t>
        <a:bodyPr/>
        <a:lstStyle/>
        <a:p>
          <a:r>
            <a:rPr lang="en-US" dirty="0"/>
            <a:t>Convert Longitudes and latitudes to pixel coordinates in the finest tile. </a:t>
          </a:r>
        </a:p>
      </dgm:t>
    </dgm:pt>
    <dgm:pt modelId="{C70D8665-6F1C-42C6-A1F5-1797B88D8EEE}" type="parTrans" cxnId="{C57D6DD1-C7D9-40FB-889F-6DFB4D19E9FE}">
      <dgm:prSet/>
      <dgm:spPr/>
      <dgm:t>
        <a:bodyPr/>
        <a:lstStyle/>
        <a:p>
          <a:endParaRPr lang="en-US"/>
        </a:p>
      </dgm:t>
    </dgm:pt>
    <dgm:pt modelId="{24329642-9C67-464B-8100-22A69DF787CA}" type="sibTrans" cxnId="{C57D6DD1-C7D9-40FB-889F-6DFB4D19E9FE}">
      <dgm:prSet/>
      <dgm:spPr/>
      <dgm:t>
        <a:bodyPr/>
        <a:lstStyle/>
        <a:p>
          <a:endParaRPr lang="en-US"/>
        </a:p>
      </dgm:t>
    </dgm:pt>
    <dgm:pt modelId="{29F3ECFA-1B94-4050-B7F4-BB60BF59C2E4}">
      <dgm:prSet phldrT="[Text]"/>
      <dgm:spPr/>
      <dgm:t>
        <a:bodyPr/>
        <a:lstStyle/>
        <a:p>
          <a:r>
            <a:rPr lang="en-US" dirty="0"/>
            <a:t>Crop the finest tile to the bounding box of required aerial image.</a:t>
          </a:r>
        </a:p>
      </dgm:t>
    </dgm:pt>
    <dgm:pt modelId="{EEF628BF-575E-452E-B350-271BCF38836A}" type="parTrans" cxnId="{2D66C93C-80C2-44B6-B706-49868B7424CE}">
      <dgm:prSet/>
      <dgm:spPr/>
      <dgm:t>
        <a:bodyPr/>
        <a:lstStyle/>
        <a:p>
          <a:endParaRPr lang="en-US"/>
        </a:p>
      </dgm:t>
    </dgm:pt>
    <dgm:pt modelId="{F4D6EA5C-0530-4B32-AA84-26B3B795FD94}" type="sibTrans" cxnId="{2D66C93C-80C2-44B6-B706-49868B7424CE}">
      <dgm:prSet/>
      <dgm:spPr/>
      <dgm:t>
        <a:bodyPr/>
        <a:lstStyle/>
        <a:p>
          <a:endParaRPr lang="en-US"/>
        </a:p>
      </dgm:t>
    </dgm:pt>
    <dgm:pt modelId="{B95BCF69-009E-4CD0-9B88-89BBD3212FCB}" type="pres">
      <dgm:prSet presAssocID="{FF2A29D5-E23F-44C7-8E11-65AE628C376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9D55A8-62FE-4163-87D0-7EB48F62B730}" type="pres">
      <dgm:prSet presAssocID="{30443C51-7A39-4A9F-A657-6C3D9CDF8965}" presName="composite" presStyleCnt="0"/>
      <dgm:spPr/>
    </dgm:pt>
    <dgm:pt modelId="{1B41B650-5668-4BD2-BF59-89B421419766}" type="pres">
      <dgm:prSet presAssocID="{30443C51-7A39-4A9F-A657-6C3D9CDF896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E82DA-32BE-4AE7-B96F-0023AB648442}" type="pres">
      <dgm:prSet presAssocID="{30443C51-7A39-4A9F-A657-6C3D9CDF896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F32042-0593-4909-A9B4-DC7E002BA8EA}" type="pres">
      <dgm:prSet presAssocID="{41C31F8B-A223-4AB1-9D52-FF6FE833999E}" presName="sp" presStyleCnt="0"/>
      <dgm:spPr/>
    </dgm:pt>
    <dgm:pt modelId="{82078589-A41C-4C03-AF5C-647AB0C46D71}" type="pres">
      <dgm:prSet presAssocID="{E3F5160E-3195-415D-93CB-F7191A2F925A}" presName="composite" presStyleCnt="0"/>
      <dgm:spPr/>
    </dgm:pt>
    <dgm:pt modelId="{4D1D91F7-3955-4228-A2AF-3D3121523650}" type="pres">
      <dgm:prSet presAssocID="{E3F5160E-3195-415D-93CB-F7191A2F925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149746-1132-4C02-A88C-92AE66BDA279}" type="pres">
      <dgm:prSet presAssocID="{E3F5160E-3195-415D-93CB-F7191A2F925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58FEC-86AC-4211-A4DB-A9FBF7370B9F}" type="pres">
      <dgm:prSet presAssocID="{94470828-A601-475B-8300-62256B8C2DBE}" presName="sp" presStyleCnt="0"/>
      <dgm:spPr/>
    </dgm:pt>
    <dgm:pt modelId="{FE2F2152-36CF-4589-81B1-7455FF931940}" type="pres">
      <dgm:prSet presAssocID="{31C93CFC-D7C8-4F99-B90F-0911E06054AE}" presName="composite" presStyleCnt="0"/>
      <dgm:spPr/>
    </dgm:pt>
    <dgm:pt modelId="{86E99EEE-CC56-4AB5-85ED-47D462186B08}" type="pres">
      <dgm:prSet presAssocID="{31C93CFC-D7C8-4F99-B90F-0911E06054A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99EC6-F0C0-426C-AA58-EF7F91993FA4}" type="pres">
      <dgm:prSet presAssocID="{31C93CFC-D7C8-4F99-B90F-0911E06054A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0E8A50-1D57-4838-B28A-893E2714CA7A}" srcId="{FF2A29D5-E23F-44C7-8E11-65AE628C3767}" destId="{31C93CFC-D7C8-4F99-B90F-0911E06054AE}" srcOrd="2" destOrd="0" parTransId="{C5758E15-AF88-4037-B0F3-0EE91B282494}" sibTransId="{C3F17213-A559-47C2-875D-09D0F708A963}"/>
    <dgm:cxn modelId="{435C0BCF-254D-48C9-8783-B7236F384961}" type="presOf" srcId="{118D4C9F-EAEB-48E3-B77D-BD79B2ED3650}" destId="{95EE82DA-32BE-4AE7-B96F-0023AB648442}" srcOrd="0" destOrd="0" presId="urn:microsoft.com/office/officeart/2005/8/layout/chevron2"/>
    <dgm:cxn modelId="{CF14776D-6DEC-4350-AE4B-838CC3952720}" type="presOf" srcId="{E3F5160E-3195-415D-93CB-F7191A2F925A}" destId="{4D1D91F7-3955-4228-A2AF-3D3121523650}" srcOrd="0" destOrd="0" presId="urn:microsoft.com/office/officeart/2005/8/layout/chevron2"/>
    <dgm:cxn modelId="{8E86BF35-DE7B-468C-9BF9-3C1A700A5A65}" srcId="{FF2A29D5-E23F-44C7-8E11-65AE628C3767}" destId="{30443C51-7A39-4A9F-A657-6C3D9CDF8965}" srcOrd="0" destOrd="0" parTransId="{9544CED0-6CC3-44EA-9A5E-0A37586458BD}" sibTransId="{41C31F8B-A223-4AB1-9D52-FF6FE833999E}"/>
    <dgm:cxn modelId="{7610387B-D3B8-4080-9D39-5250E3CAFC04}" type="presOf" srcId="{0500FBB7-57C1-40E4-9C2A-438F81AA662F}" destId="{77E99EC6-F0C0-426C-AA58-EF7F91993FA4}" srcOrd="0" destOrd="0" presId="urn:microsoft.com/office/officeart/2005/8/layout/chevron2"/>
    <dgm:cxn modelId="{77E12412-02CD-4199-964C-6E56DC40FAE6}" type="presOf" srcId="{31C93CFC-D7C8-4F99-B90F-0911E06054AE}" destId="{86E99EEE-CC56-4AB5-85ED-47D462186B08}" srcOrd="0" destOrd="0" presId="urn:microsoft.com/office/officeart/2005/8/layout/chevron2"/>
    <dgm:cxn modelId="{DE008580-5EE3-480E-940C-7D43EC404AF7}" type="presOf" srcId="{29F3ECFA-1B94-4050-B7F4-BB60BF59C2E4}" destId="{77E99EC6-F0C0-426C-AA58-EF7F91993FA4}" srcOrd="0" destOrd="1" presId="urn:microsoft.com/office/officeart/2005/8/layout/chevron2"/>
    <dgm:cxn modelId="{B7DB5BA8-4019-44E4-976C-4D9440087D88}" type="presOf" srcId="{FF2A29D5-E23F-44C7-8E11-65AE628C3767}" destId="{B95BCF69-009E-4CD0-9B88-89BBD3212FCB}" srcOrd="0" destOrd="0" presId="urn:microsoft.com/office/officeart/2005/8/layout/chevron2"/>
    <dgm:cxn modelId="{426F1A01-67B6-4024-BA52-49C7692BCE4B}" srcId="{E3F5160E-3195-415D-93CB-F7191A2F925A}" destId="{F384E4F6-326B-4495-8EA0-FC6F78C2B16C}" srcOrd="0" destOrd="0" parTransId="{AB18F137-6FAD-4CE6-B9E9-41D69E6D0A91}" sibTransId="{2C0367CE-A917-4F5F-9A87-E4202A4C996B}"/>
    <dgm:cxn modelId="{F8239F3B-5A2D-4D3D-B14C-71EEAE9559CB}" srcId="{30443C51-7A39-4A9F-A657-6C3D9CDF8965}" destId="{71837077-9D69-449E-9131-00D389350305}" srcOrd="1" destOrd="0" parTransId="{4FE445FC-4A6D-40B7-9957-B2BEC77F4E1A}" sibTransId="{C93795D6-546F-4CBB-BE73-D393C06EFE7A}"/>
    <dgm:cxn modelId="{F1F2B541-91E2-473D-810F-2332EF54D1E8}" srcId="{FF2A29D5-E23F-44C7-8E11-65AE628C3767}" destId="{E3F5160E-3195-415D-93CB-F7191A2F925A}" srcOrd="1" destOrd="0" parTransId="{219C5BA5-3ABC-4451-BBD7-DDFCD42EE217}" sibTransId="{94470828-A601-475B-8300-62256B8C2DBE}"/>
    <dgm:cxn modelId="{47455B7B-70E1-4AF3-9BEE-5F946F02EA32}" type="presOf" srcId="{F384E4F6-326B-4495-8EA0-FC6F78C2B16C}" destId="{7E149746-1132-4C02-A88C-92AE66BDA279}" srcOrd="0" destOrd="0" presId="urn:microsoft.com/office/officeart/2005/8/layout/chevron2"/>
    <dgm:cxn modelId="{4861C332-68A3-434F-8AAD-0338D0E71D4E}" type="presOf" srcId="{30443C51-7A39-4A9F-A657-6C3D9CDF8965}" destId="{1B41B650-5668-4BD2-BF59-89B421419766}" srcOrd="0" destOrd="0" presId="urn:microsoft.com/office/officeart/2005/8/layout/chevron2"/>
    <dgm:cxn modelId="{47AA1E22-D8C1-4C64-9BC6-B5DE38C44604}" srcId="{30443C51-7A39-4A9F-A657-6C3D9CDF8965}" destId="{118D4C9F-EAEB-48E3-B77D-BD79B2ED3650}" srcOrd="0" destOrd="0" parTransId="{987B6D5F-49DC-4F22-A4D2-782945E392AB}" sibTransId="{5044C77A-4420-494E-818F-994070D39ACA}"/>
    <dgm:cxn modelId="{C57D6DD1-C7D9-40FB-889F-6DFB4D19E9FE}" srcId="{31C93CFC-D7C8-4F99-B90F-0911E06054AE}" destId="{0500FBB7-57C1-40E4-9C2A-438F81AA662F}" srcOrd="0" destOrd="0" parTransId="{C70D8665-6F1C-42C6-A1F5-1797B88D8EEE}" sibTransId="{24329642-9C67-464B-8100-22A69DF787CA}"/>
    <dgm:cxn modelId="{5DFA84B2-7537-41A2-B1B9-41028D72044A}" type="presOf" srcId="{8FF74139-690F-45D6-AA74-94A2C63CDF84}" destId="{7E149746-1132-4C02-A88C-92AE66BDA279}" srcOrd="0" destOrd="1" presId="urn:microsoft.com/office/officeart/2005/8/layout/chevron2"/>
    <dgm:cxn modelId="{C66F9D45-7F5C-4C99-84DF-D569B6ED5E54}" type="presOf" srcId="{71837077-9D69-449E-9131-00D389350305}" destId="{95EE82DA-32BE-4AE7-B96F-0023AB648442}" srcOrd="0" destOrd="1" presId="urn:microsoft.com/office/officeart/2005/8/layout/chevron2"/>
    <dgm:cxn modelId="{2D66C93C-80C2-44B6-B706-49868B7424CE}" srcId="{31C93CFC-D7C8-4F99-B90F-0911E06054AE}" destId="{29F3ECFA-1B94-4050-B7F4-BB60BF59C2E4}" srcOrd="1" destOrd="0" parTransId="{EEF628BF-575E-452E-B350-271BCF38836A}" sibTransId="{F4D6EA5C-0530-4B32-AA84-26B3B795FD94}"/>
    <dgm:cxn modelId="{338F7EAF-9E81-4FFB-9E1D-FD6B45A78552}" srcId="{E3F5160E-3195-415D-93CB-F7191A2F925A}" destId="{8FF74139-690F-45D6-AA74-94A2C63CDF84}" srcOrd="1" destOrd="0" parTransId="{474A9862-78B9-4DC2-A7A7-1A303D50FA16}" sibTransId="{9597789D-3CE8-4E96-92A5-EC3E23E8F30F}"/>
    <dgm:cxn modelId="{01F9B33C-7EBF-4D6F-8949-C7A97DB32F31}" type="presParOf" srcId="{B95BCF69-009E-4CD0-9B88-89BBD3212FCB}" destId="{6E9D55A8-62FE-4163-87D0-7EB48F62B730}" srcOrd="0" destOrd="0" presId="urn:microsoft.com/office/officeart/2005/8/layout/chevron2"/>
    <dgm:cxn modelId="{DC96CE6B-C5B3-4AC6-B6D3-FB488E9628AF}" type="presParOf" srcId="{6E9D55A8-62FE-4163-87D0-7EB48F62B730}" destId="{1B41B650-5668-4BD2-BF59-89B421419766}" srcOrd="0" destOrd="0" presId="urn:microsoft.com/office/officeart/2005/8/layout/chevron2"/>
    <dgm:cxn modelId="{1FE91B2B-5B0B-481B-B3B1-2A6CA82DF0BB}" type="presParOf" srcId="{6E9D55A8-62FE-4163-87D0-7EB48F62B730}" destId="{95EE82DA-32BE-4AE7-B96F-0023AB648442}" srcOrd="1" destOrd="0" presId="urn:microsoft.com/office/officeart/2005/8/layout/chevron2"/>
    <dgm:cxn modelId="{D6E72A9C-BDA6-4152-BAAC-FFBDEBE77326}" type="presParOf" srcId="{B95BCF69-009E-4CD0-9B88-89BBD3212FCB}" destId="{E3F32042-0593-4909-A9B4-DC7E002BA8EA}" srcOrd="1" destOrd="0" presId="urn:microsoft.com/office/officeart/2005/8/layout/chevron2"/>
    <dgm:cxn modelId="{6E5D1A04-A7D0-4C0F-A171-087EA3F0A84A}" type="presParOf" srcId="{B95BCF69-009E-4CD0-9B88-89BBD3212FCB}" destId="{82078589-A41C-4C03-AF5C-647AB0C46D71}" srcOrd="2" destOrd="0" presId="urn:microsoft.com/office/officeart/2005/8/layout/chevron2"/>
    <dgm:cxn modelId="{280C73ED-AD0C-43A2-9EB5-92ABBA2D4C76}" type="presParOf" srcId="{82078589-A41C-4C03-AF5C-647AB0C46D71}" destId="{4D1D91F7-3955-4228-A2AF-3D3121523650}" srcOrd="0" destOrd="0" presId="urn:microsoft.com/office/officeart/2005/8/layout/chevron2"/>
    <dgm:cxn modelId="{1374B590-4CD6-4469-82BB-512826EF02E4}" type="presParOf" srcId="{82078589-A41C-4C03-AF5C-647AB0C46D71}" destId="{7E149746-1132-4C02-A88C-92AE66BDA279}" srcOrd="1" destOrd="0" presId="urn:microsoft.com/office/officeart/2005/8/layout/chevron2"/>
    <dgm:cxn modelId="{1616E6EF-22B7-4680-8FB6-53FD90E2E0D9}" type="presParOf" srcId="{B95BCF69-009E-4CD0-9B88-89BBD3212FCB}" destId="{23D58FEC-86AC-4211-A4DB-A9FBF7370B9F}" srcOrd="3" destOrd="0" presId="urn:microsoft.com/office/officeart/2005/8/layout/chevron2"/>
    <dgm:cxn modelId="{CA12F409-39A0-426E-B07C-3A1BD13FFA9C}" type="presParOf" srcId="{B95BCF69-009E-4CD0-9B88-89BBD3212FCB}" destId="{FE2F2152-36CF-4589-81B1-7455FF931940}" srcOrd="4" destOrd="0" presId="urn:microsoft.com/office/officeart/2005/8/layout/chevron2"/>
    <dgm:cxn modelId="{CF111E9B-6FCB-438A-A4E5-DAE0A9474F80}" type="presParOf" srcId="{FE2F2152-36CF-4589-81B1-7455FF931940}" destId="{86E99EEE-CC56-4AB5-85ED-47D462186B08}" srcOrd="0" destOrd="0" presId="urn:microsoft.com/office/officeart/2005/8/layout/chevron2"/>
    <dgm:cxn modelId="{DE0D94A3-9138-4405-92BC-5DB407DDFE42}" type="presParOf" srcId="{FE2F2152-36CF-4589-81B1-7455FF931940}" destId="{77E99EC6-F0C0-426C-AA58-EF7F91993FA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1EC38-4D36-4097-A627-D28677A5793C}">
      <dsp:nvSpPr>
        <dsp:cNvPr id="0" name=""/>
        <dsp:cNvSpPr/>
      </dsp:nvSpPr>
      <dsp:spPr>
        <a:xfrm>
          <a:off x="0" y="0"/>
          <a:ext cx="9750425" cy="4267200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3311821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Tile System</a:t>
          </a:r>
        </a:p>
      </dsp:txBody>
      <dsp:txXfrm>
        <a:off x="106235" y="106235"/>
        <a:ext cx="9537955" cy="4054730"/>
      </dsp:txXfrm>
    </dsp:sp>
    <dsp:sp modelId="{23608669-0EC1-4E77-B9E8-C9B3773FA99C}">
      <dsp:nvSpPr>
        <dsp:cNvPr id="0" name=""/>
        <dsp:cNvSpPr/>
      </dsp:nvSpPr>
      <dsp:spPr>
        <a:xfrm>
          <a:off x="243760" y="1066800"/>
          <a:ext cx="1462563" cy="145705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/>
            <a:t>Quadkey</a:t>
          </a:r>
          <a:endParaRPr lang="en-US" sz="2300" kern="1200" dirty="0"/>
        </a:p>
      </dsp:txBody>
      <dsp:txXfrm>
        <a:off x="288570" y="1111610"/>
        <a:ext cx="1372943" cy="1367437"/>
      </dsp:txXfrm>
    </dsp:sp>
    <dsp:sp modelId="{E0115BB6-E236-4E13-AF38-B8B9F32C4881}">
      <dsp:nvSpPr>
        <dsp:cNvPr id="0" name=""/>
        <dsp:cNvSpPr/>
      </dsp:nvSpPr>
      <dsp:spPr>
        <a:xfrm>
          <a:off x="243760" y="2595199"/>
          <a:ext cx="1462563" cy="145705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23 Levels</a:t>
          </a:r>
        </a:p>
      </dsp:txBody>
      <dsp:txXfrm>
        <a:off x="288570" y="2640009"/>
        <a:ext cx="1372943" cy="1367437"/>
      </dsp:txXfrm>
    </dsp:sp>
    <dsp:sp modelId="{A4D07951-5DF9-48EE-8AF0-D38604508556}">
      <dsp:nvSpPr>
        <dsp:cNvPr id="0" name=""/>
        <dsp:cNvSpPr/>
      </dsp:nvSpPr>
      <dsp:spPr>
        <a:xfrm>
          <a:off x="1950085" y="1066800"/>
          <a:ext cx="7556579" cy="298704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89677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Each Level: L</a:t>
          </a:r>
        </a:p>
      </dsp:txBody>
      <dsp:txXfrm>
        <a:off x="2041947" y="1158662"/>
        <a:ext cx="7372855" cy="2803316"/>
      </dsp:txXfrm>
    </dsp:sp>
    <dsp:sp modelId="{A08DDE86-E36E-4923-A37B-E2C478EBCF4F}">
      <dsp:nvSpPr>
        <dsp:cNvPr id="0" name=""/>
        <dsp:cNvSpPr/>
      </dsp:nvSpPr>
      <dsp:spPr>
        <a:xfrm>
          <a:off x="2138999" y="2112264"/>
          <a:ext cx="1511315" cy="171754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Each Tile: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 23-L levels</a:t>
          </a:r>
        </a:p>
      </dsp:txBody>
      <dsp:txXfrm>
        <a:off x="2185477" y="2158742"/>
        <a:ext cx="1418359" cy="1624592"/>
      </dsp:txXfrm>
    </dsp:sp>
    <dsp:sp modelId="{AECE167F-11F9-4348-AE10-E56029461C64}">
      <dsp:nvSpPr>
        <dsp:cNvPr id="0" name=""/>
        <dsp:cNvSpPr/>
      </dsp:nvSpPr>
      <dsp:spPr>
        <a:xfrm>
          <a:off x="3851417" y="2133600"/>
          <a:ext cx="5411485" cy="17068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963439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Each Tile</a:t>
          </a:r>
        </a:p>
      </dsp:txBody>
      <dsp:txXfrm>
        <a:off x="3903909" y="2186092"/>
        <a:ext cx="5306501" cy="1601896"/>
      </dsp:txXfrm>
    </dsp:sp>
    <dsp:sp modelId="{45460893-7758-46FC-A9A3-BCD66CBC3981}">
      <dsp:nvSpPr>
        <dsp:cNvPr id="0" name=""/>
        <dsp:cNvSpPr/>
      </dsp:nvSpPr>
      <dsp:spPr>
        <a:xfrm>
          <a:off x="3986705" y="2901696"/>
          <a:ext cx="2532802" cy="76809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Tile Coordinates</a:t>
          </a:r>
        </a:p>
      </dsp:txBody>
      <dsp:txXfrm>
        <a:off x="4010327" y="2925318"/>
        <a:ext cx="2485558" cy="720852"/>
      </dsp:txXfrm>
    </dsp:sp>
    <dsp:sp modelId="{6AB82D98-7AE4-4A99-B2CE-B94FC0B16935}">
      <dsp:nvSpPr>
        <dsp:cNvPr id="0" name=""/>
        <dsp:cNvSpPr/>
      </dsp:nvSpPr>
      <dsp:spPr>
        <a:xfrm>
          <a:off x="6591564" y="2901696"/>
          <a:ext cx="2532802" cy="76809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Pixel Coordinates</a:t>
          </a:r>
        </a:p>
      </dsp:txBody>
      <dsp:txXfrm>
        <a:off x="6615186" y="2925318"/>
        <a:ext cx="2485558" cy="720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1B650-5668-4BD2-BF59-89B421419766}">
      <dsp:nvSpPr>
        <dsp:cNvPr id="0" name=""/>
        <dsp:cNvSpPr/>
      </dsp:nvSpPr>
      <dsp:spPr>
        <a:xfrm rot="5400000">
          <a:off x="-232841" y="232889"/>
          <a:ext cx="1552277" cy="10865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Base Tile</a:t>
          </a:r>
        </a:p>
      </dsp:txBody>
      <dsp:txXfrm rot="-5400000">
        <a:off x="1" y="543344"/>
        <a:ext cx="1086594" cy="465683"/>
      </dsp:txXfrm>
    </dsp:sp>
    <dsp:sp modelId="{95EE82DA-32BE-4AE7-B96F-0023AB648442}">
      <dsp:nvSpPr>
        <dsp:cNvPr id="0" name=""/>
        <dsp:cNvSpPr/>
      </dsp:nvSpPr>
      <dsp:spPr>
        <a:xfrm rot="5400000">
          <a:off x="4914019" y="-3827377"/>
          <a:ext cx="1008980" cy="86638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/>
            <a:t>Find the smallest tile which bounds everything of our bounding box.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/>
            <a:t>Inside this base tile, recursively find finest tiles.</a:t>
          </a:r>
        </a:p>
      </dsp:txBody>
      <dsp:txXfrm rot="-5400000">
        <a:off x="1086594" y="49302"/>
        <a:ext cx="8614576" cy="910472"/>
      </dsp:txXfrm>
    </dsp:sp>
    <dsp:sp modelId="{4D1D91F7-3955-4228-A2AF-3D3121523650}">
      <dsp:nvSpPr>
        <dsp:cNvPr id="0" name=""/>
        <dsp:cNvSpPr/>
      </dsp:nvSpPr>
      <dsp:spPr>
        <a:xfrm rot="5400000">
          <a:off x="-232841" y="1590302"/>
          <a:ext cx="1552277" cy="10865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Finest Tile</a:t>
          </a:r>
        </a:p>
      </dsp:txBody>
      <dsp:txXfrm rot="-5400000">
        <a:off x="1" y="1900757"/>
        <a:ext cx="1086594" cy="465683"/>
      </dsp:txXfrm>
    </dsp:sp>
    <dsp:sp modelId="{7E149746-1132-4C02-A88C-92AE66BDA279}">
      <dsp:nvSpPr>
        <dsp:cNvPr id="0" name=""/>
        <dsp:cNvSpPr/>
      </dsp:nvSpPr>
      <dsp:spPr>
        <a:xfrm rot="5400000">
          <a:off x="4914019" y="-2469963"/>
          <a:ext cx="1008980" cy="86638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/>
            <a:t>From level 23 to lower levels, find the first non-null tile aerial images.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/>
            <a:t>Stitch these tiles together to generate a “finest tile”</a:t>
          </a:r>
        </a:p>
      </dsp:txBody>
      <dsp:txXfrm rot="-5400000">
        <a:off x="1086594" y="1406716"/>
        <a:ext cx="8614576" cy="910472"/>
      </dsp:txXfrm>
    </dsp:sp>
    <dsp:sp modelId="{86E99EEE-CC56-4AB5-85ED-47D462186B08}">
      <dsp:nvSpPr>
        <dsp:cNvPr id="0" name=""/>
        <dsp:cNvSpPr/>
      </dsp:nvSpPr>
      <dsp:spPr>
        <a:xfrm rot="5400000">
          <a:off x="-232841" y="2947716"/>
          <a:ext cx="1552277" cy="10865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Cropping</a:t>
          </a:r>
        </a:p>
      </dsp:txBody>
      <dsp:txXfrm rot="-5400000">
        <a:off x="1" y="3258171"/>
        <a:ext cx="1086594" cy="465683"/>
      </dsp:txXfrm>
    </dsp:sp>
    <dsp:sp modelId="{77E99EC6-F0C0-426C-AA58-EF7F91993FA4}">
      <dsp:nvSpPr>
        <dsp:cNvPr id="0" name=""/>
        <dsp:cNvSpPr/>
      </dsp:nvSpPr>
      <dsp:spPr>
        <a:xfrm rot="5400000">
          <a:off x="4914019" y="-1112550"/>
          <a:ext cx="1008980" cy="86638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/>
            <a:t>Convert Longitudes and latitudes to pixel coordinates in the finest tile.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/>
            <a:t>Crop the finest tile to the bounding box of required aerial image.</a:t>
          </a:r>
        </a:p>
      </dsp:txBody>
      <dsp:txXfrm rot="-5400000">
        <a:off x="1086594" y="2764129"/>
        <a:ext cx="8614576" cy="910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4/7/18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4/7/18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4/7/18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4/7/18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4/7/18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4/7/18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4/7/18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4/7/18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4/7/18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4/7/18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4/7/18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4/7/18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4/7/18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4/7/18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 Satellite/Aerial Image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Rui</a:t>
            </a:r>
            <a:r>
              <a:rPr lang="en-US" dirty="0"/>
              <a:t> </a:t>
            </a:r>
            <a:r>
              <a:rPr lang="en-US" dirty="0" err="1" smtClean="0"/>
              <a:t>zou</a:t>
            </a:r>
            <a:endParaRPr lang="en-US" dirty="0" smtClean="0"/>
          </a:p>
          <a:p>
            <a:r>
              <a:rPr lang="en-US" dirty="0" err="1" smtClean="0"/>
              <a:t>Yanbo</a:t>
            </a:r>
            <a:r>
              <a:rPr lang="en-US" dirty="0" smtClean="0"/>
              <a:t> </a:t>
            </a:r>
            <a:r>
              <a:rPr lang="en-US" dirty="0"/>
              <a:t>Deng</a:t>
            </a:r>
          </a:p>
          <a:p>
            <a:r>
              <a:rPr lang="en-US" dirty="0" err="1"/>
              <a:t>Ruhui</a:t>
            </a:r>
            <a:r>
              <a:rPr lang="en-US" dirty="0"/>
              <a:t> </a:t>
            </a:r>
            <a:r>
              <a:rPr lang="en-US" dirty="0" smtClean="0"/>
              <a:t>Shen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BBF292-A6F9-4953-8E1F-D14BB272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Bounding Box of Aerial Image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60A89CDD-0700-48FA-9DB1-B6AD2E664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701859"/>
              </p:ext>
            </p:extLst>
          </p:nvPr>
        </p:nvGraphicFramePr>
        <p:xfrm>
          <a:off x="1219200" y="1803400"/>
          <a:ext cx="9750425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41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E7128E-A7AA-48A8-99FC-9F2DCC81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Tile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8DE669F-7AA6-47DD-93A0-00EE6B909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 latitudes, longitudes: lat1, lon1, lat2, lon2</a:t>
                </a:r>
              </a:p>
              <a:p>
                <a:r>
                  <a:rPr lang="en-US" dirty="0"/>
                  <a:t>Convert inputs to tile coordinates: x1, y1, x2, y2</a:t>
                </a:r>
              </a:p>
              <a:p>
                <a:r>
                  <a:rPr lang="en-US" dirty="0"/>
                  <a:t>Search From level 23 to level 1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tile level is the base tile level</a:t>
                </a:r>
              </a:p>
              <a:p>
                <a:r>
                  <a:rPr lang="en-US" dirty="0"/>
                  <a:t>Return the tile level and tile coordinate x1, y1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DE669F-7AA6-47DD-93A0-00EE6B909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5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3EB9BFF-FD23-42BC-87D6-72389977B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612" y="2248905"/>
            <a:ext cx="4100513" cy="337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1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3BED62-81DD-484B-AC11-B61D04D3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Finest 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196AC6-C720-4895-80AB-7F0B2F5F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tile coordinates: x1, y1, x2, y2 and tile level.</a:t>
            </a:r>
          </a:p>
          <a:p>
            <a:r>
              <a:rPr lang="en-US" dirty="0"/>
              <a:t>From level 23 to base tile level:</a:t>
            </a:r>
          </a:p>
          <a:p>
            <a:pPr lvl="1"/>
            <a:r>
              <a:rPr lang="en-US" dirty="0"/>
              <a:t>If we can query all tile images in this level,</a:t>
            </a:r>
          </a:p>
          <a:p>
            <a:pPr lvl="1"/>
            <a:r>
              <a:rPr lang="en-US" dirty="0"/>
              <a:t>Return all tile images inside base tile.</a:t>
            </a:r>
          </a:p>
          <a:p>
            <a:r>
              <a:rPr lang="en-US" dirty="0"/>
              <a:t>Stitch these tile images together to generate </a:t>
            </a:r>
            <a:br>
              <a:rPr lang="en-US" dirty="0"/>
            </a:br>
            <a:r>
              <a:rPr lang="en-US" dirty="0"/>
              <a:t>finest tile image.</a:t>
            </a:r>
          </a:p>
          <a:p>
            <a:r>
              <a:rPr lang="en-US" dirty="0"/>
              <a:t>Return finest tile image.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4A2EE77-C5F3-430A-941E-1D3E74C2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2" y="2209800"/>
            <a:ext cx="4207023" cy="345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1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F6D955-3624-4342-B47B-F79BB648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1FF5FD-8E9F-4651-8CBB-F8540F530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803400"/>
            <a:ext cx="7313929" cy="4267200"/>
          </a:xfrm>
        </p:spPr>
        <p:txBody>
          <a:bodyPr/>
          <a:lstStyle/>
          <a:p>
            <a:r>
              <a:rPr lang="en-US" dirty="0"/>
              <a:t>Input: lat1, lon1, lat2, lon2 and finest tile image.</a:t>
            </a:r>
          </a:p>
          <a:p>
            <a:r>
              <a:rPr lang="en-US" dirty="0"/>
              <a:t>Convert latitudes and longitudes into pixel coordinates of finest tile.</a:t>
            </a:r>
          </a:p>
          <a:p>
            <a:r>
              <a:rPr lang="en-US" dirty="0"/>
              <a:t>Cropping finest tile image by the pixel coordinates to generate required bounding box of aerial image.</a:t>
            </a:r>
          </a:p>
          <a:p>
            <a:r>
              <a:rPr lang="en-US" dirty="0"/>
              <a:t>Return the bounding box image.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4A833CB-0E62-425A-8EC7-9E7D3E012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12" y="2669315"/>
            <a:ext cx="2457450" cy="253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2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0471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0F0818-D36A-4AA0-BEC0-1D8078B7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Screenshot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4FBCF4B-90CB-4539-95EF-86C77A106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452" y="1803400"/>
            <a:ext cx="5963920" cy="4267200"/>
          </a:xfrm>
        </p:spPr>
      </p:pic>
    </p:spTree>
    <p:extLst>
      <p:ext uri="{BB962C8B-B14F-4D97-AF65-F5344CB8AC3E}">
        <p14:creationId xmlns:p14="http://schemas.microsoft.com/office/powerpoint/2010/main" val="198776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E45E02-1241-4D6F-B57D-71BB80C1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Aerial Image of IIT</a:t>
            </a:r>
          </a:p>
        </p:txBody>
      </p:sp>
      <p:pic>
        <p:nvPicPr>
          <p:cNvPr id="5" name="Content Placeholder 4" descr="A circuit board&#10;&#10;Description generated with very high confidence">
            <a:extLst>
              <a:ext uri="{FF2B5EF4-FFF2-40B4-BE49-F238E27FC236}">
                <a16:creationId xmlns:a16="http://schemas.microsoft.com/office/drawing/2014/main" xmlns="" id="{CE01C4F2-7F3A-4E9A-B5BE-280FECD11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2051923"/>
            <a:ext cx="2414772" cy="4267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16661BB-60A9-4D3F-9B6B-1E21DE8A8128}"/>
              </a:ext>
            </a:extLst>
          </p:cNvPr>
          <p:cNvSpPr txBox="1"/>
          <p:nvPr/>
        </p:nvSpPr>
        <p:spPr>
          <a:xfrm>
            <a:off x="4875212" y="2062877"/>
            <a:ext cx="510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Bounding Box: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Top Left </a:t>
            </a:r>
            <a:r>
              <a:rPr lang="en-US" dirty="0"/>
              <a:t>Corner: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Latitude: 41.839341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Longitude: -87.629504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Bottom Right Corner: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Latitude: 41.831092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Longitude: -87.623239</a:t>
            </a:r>
          </a:p>
        </p:txBody>
      </p:sp>
    </p:spTree>
    <p:extLst>
      <p:ext uri="{BB962C8B-B14F-4D97-AF65-F5344CB8AC3E}">
        <p14:creationId xmlns:p14="http://schemas.microsoft.com/office/powerpoint/2010/main" val="142964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327715-6F5D-4984-9D1F-DAD2AC96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Aerial Image of Chicago Loop</a:t>
            </a:r>
          </a:p>
        </p:txBody>
      </p:sp>
      <p:pic>
        <p:nvPicPr>
          <p:cNvPr id="6" name="Content Placeholder 5" descr="A circuit board&#10;&#10;Description generated with high confidence">
            <a:extLst>
              <a:ext uri="{FF2B5EF4-FFF2-40B4-BE49-F238E27FC236}">
                <a16:creationId xmlns:a16="http://schemas.microsoft.com/office/drawing/2014/main" xmlns="" id="{C59A8039-D0AC-4241-A13A-EC3EB2E3C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2051923"/>
            <a:ext cx="2364626" cy="4267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8AF4DFB-7E9C-4DD4-AC22-8AF553C79A06}"/>
              </a:ext>
            </a:extLst>
          </p:cNvPr>
          <p:cNvSpPr txBox="1"/>
          <p:nvPr/>
        </p:nvSpPr>
        <p:spPr>
          <a:xfrm>
            <a:off x="4875212" y="2062877"/>
            <a:ext cx="510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Bounding Box: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Left Corner: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Latitude: 41.888438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Longitude: -87.644858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Bottom Right Corner: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Latitude: 41.848298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Longitude: -87.614988</a:t>
            </a:r>
          </a:p>
        </p:txBody>
      </p:sp>
    </p:spTree>
    <p:extLst>
      <p:ext uri="{BB962C8B-B14F-4D97-AF65-F5344CB8AC3E}">
        <p14:creationId xmlns:p14="http://schemas.microsoft.com/office/powerpoint/2010/main" val="4725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/>
              <a:t>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3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Our Method</a:t>
            </a:r>
          </a:p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568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315D3-E4A6-4773-8B87-FC06DA46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A5422D4-B4B7-4073-B9DD-5F0B02E2EEAF}"/>
              </a:ext>
            </a:extLst>
          </p:cNvPr>
          <p:cNvSpPr txBox="1"/>
          <p:nvPr/>
        </p:nvSpPr>
        <p:spPr>
          <a:xfrm>
            <a:off x="1218883" y="1905000"/>
            <a:ext cx="9523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Given two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geo</a:t>
            </a:r>
            <a:r>
              <a:rPr lang="zh-CN" altLang="en-US" dirty="0"/>
              <a:t> </a:t>
            </a:r>
            <a:r>
              <a:rPr lang="en-US" altLang="zh-CN" dirty="0"/>
              <a:t>coordinate,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bounded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acceptably</a:t>
            </a:r>
            <a:r>
              <a:rPr lang="zh-CN" altLang="en-US" dirty="0"/>
              <a:t> </a:t>
            </a:r>
            <a:r>
              <a:rPr lang="en-US" altLang="zh-CN" dirty="0"/>
              <a:t>finest</a:t>
            </a:r>
            <a:r>
              <a:rPr lang="zh-CN" altLang="en-US" dirty="0"/>
              <a:t> </a:t>
            </a:r>
            <a:r>
              <a:rPr lang="en-US" altLang="zh-CN" dirty="0"/>
              <a:t>resolution.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Bing Map Tile System to obtain the required highest resolution Aerial Image.</a:t>
            </a:r>
          </a:p>
        </p:txBody>
      </p:sp>
    </p:spTree>
    <p:extLst>
      <p:ext uri="{BB962C8B-B14F-4D97-AF65-F5344CB8AC3E}">
        <p14:creationId xmlns:p14="http://schemas.microsoft.com/office/powerpoint/2010/main" val="26502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Bing Maps Tile System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981200"/>
            <a:ext cx="6703934" cy="38100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07236" y="1600200"/>
            <a:ext cx="4037330" cy="464820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world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square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pixels.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bunch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pixels</a:t>
            </a:r>
            <a:r>
              <a:rPr lang="zh-CN" altLang="en-US" dirty="0"/>
              <a:t> </a:t>
            </a:r>
            <a:r>
              <a:rPr lang="en-US" altLang="zh-CN" dirty="0"/>
              <a:t>consist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tile</a:t>
            </a:r>
            <a:r>
              <a:rPr lang="zh-CN" altLang="en-US" dirty="0"/>
              <a:t> </a:t>
            </a:r>
            <a:r>
              <a:rPr lang="en-US" altLang="zh-CN" dirty="0"/>
              <a:t>orderly.</a:t>
            </a:r>
          </a:p>
          <a:p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level,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pixels,</a:t>
            </a:r>
            <a:r>
              <a:rPr lang="zh-CN" altLang="en-US" dirty="0"/>
              <a:t> </a:t>
            </a:r>
            <a:r>
              <a:rPr lang="en-US" altLang="zh-CN" dirty="0"/>
              <a:t>bigger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size,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tiles,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finer</a:t>
            </a:r>
            <a:r>
              <a:rPr lang="zh-CN" altLang="en-US" dirty="0"/>
              <a:t> </a:t>
            </a:r>
            <a:r>
              <a:rPr lang="en-US" altLang="zh-CN" dirty="0"/>
              <a:t>ground</a:t>
            </a:r>
            <a:r>
              <a:rPr lang="zh-CN" altLang="en-US" dirty="0"/>
              <a:t> </a:t>
            </a:r>
            <a:r>
              <a:rPr lang="en-US" altLang="zh-CN" dirty="0"/>
              <a:t>resolution.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23</a:t>
            </a:r>
            <a:r>
              <a:rPr lang="zh-CN" altLang="en-US" dirty="0"/>
              <a:t> </a:t>
            </a:r>
            <a:r>
              <a:rPr lang="en-US" altLang="zh-CN" dirty="0"/>
              <a:t>levels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total.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tile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expand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tiles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finer</a:t>
            </a:r>
            <a:r>
              <a:rPr lang="zh-CN" altLang="en-US" dirty="0"/>
              <a:t> </a:t>
            </a:r>
            <a:r>
              <a:rPr lang="en-US" altLang="zh-CN" dirty="0"/>
              <a:t>level.</a:t>
            </a:r>
          </a:p>
        </p:txBody>
      </p:sp>
    </p:spTree>
    <p:extLst>
      <p:ext uri="{BB962C8B-B14F-4D97-AF65-F5344CB8AC3E}">
        <p14:creationId xmlns:p14="http://schemas.microsoft.com/office/powerpoint/2010/main" val="41812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9D9284-38CD-475E-B132-66A9C91A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Bing Maps Tile System (Con.)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0E024C61-2E69-433A-A4B8-5E169E967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011095"/>
              </p:ext>
            </p:extLst>
          </p:nvPr>
        </p:nvGraphicFramePr>
        <p:xfrm>
          <a:off x="1219200" y="1803400"/>
          <a:ext cx="9750425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548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Method</a:t>
            </a:r>
          </a:p>
        </p:txBody>
      </p:sp>
    </p:spTree>
    <p:extLst>
      <p:ext uri="{BB962C8B-B14F-4D97-AF65-F5344CB8AC3E}">
        <p14:creationId xmlns:p14="http://schemas.microsoft.com/office/powerpoint/2010/main" val="10392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CCE81D-7967-440D-AAF5-E4358990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BECBB6-49EA-4592-95C4-92C84ACC9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3.6</a:t>
            </a:r>
          </a:p>
          <a:p>
            <a:r>
              <a:rPr lang="en-US" dirty="0"/>
              <a:t>Package: Pillow</a:t>
            </a:r>
          </a:p>
          <a:p>
            <a:r>
              <a:rPr lang="en-US" dirty="0"/>
              <a:t>Bing Map Tile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4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929364-19AC-446D-98AB-B7F3A80F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a Aerial Image from Bing Map Tile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9BAB87-B025-414D-934E-3146B3905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for Bing Map license key:</a:t>
            </a:r>
          </a:p>
          <a:p>
            <a:pPr lvl="1"/>
            <a:r>
              <a:rPr lang="en-US" dirty="0"/>
              <a:t>Our key is: </a:t>
            </a:r>
            <a:r>
              <a:rPr lang="en-US" sz="1600" dirty="0"/>
              <a:t>Al30EKo-GBnLPGUklNlRe9Np1b8akY7joyIA74skrj9LISIQv99uL3WEk_VLgvzM </a:t>
            </a:r>
          </a:p>
          <a:p>
            <a:endParaRPr lang="en-US" dirty="0"/>
          </a:p>
          <a:p>
            <a:r>
              <a:rPr lang="en-US" dirty="0"/>
              <a:t>Query from URL by quadkey:</a:t>
            </a:r>
          </a:p>
          <a:p>
            <a:pPr lvl="1"/>
            <a:r>
              <a:rPr lang="en-US" sz="1800" i="1" u="sng" dirty="0"/>
              <a:t>http://ho.ortho.tiles.virtualearth.net/tiles/h</a:t>
            </a:r>
            <a:r>
              <a:rPr lang="en-US" sz="1800" i="1" u="sng" dirty="0">
                <a:solidFill>
                  <a:srgbClr val="FF0000"/>
                </a:solidFill>
              </a:rPr>
              <a:t>#quadkey</a:t>
            </a:r>
            <a:r>
              <a:rPr lang="en-US" sz="1800" i="1" u="sng" dirty="0"/>
              <a:t>.jpeg?g=131&amp;key=</a:t>
            </a:r>
            <a:r>
              <a:rPr lang="en-US" sz="1800" i="1" u="sng" dirty="0">
                <a:solidFill>
                  <a:srgbClr val="FF0000"/>
                </a:solidFill>
              </a:rPr>
              <a:t>#license_key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#quadkey</a:t>
            </a:r>
            <a:r>
              <a:rPr lang="en-US" sz="1800" dirty="0"/>
              <a:t>: can be generated by converting a pair of latitude and longitude.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#license_key</a:t>
            </a:r>
            <a:r>
              <a:rPr lang="en-US" sz="1800" dirty="0"/>
              <a:t>: is our license key above.</a:t>
            </a:r>
          </a:p>
          <a:p>
            <a:endParaRPr lang="en-US" sz="1800" dirty="0"/>
          </a:p>
          <a:p>
            <a:r>
              <a:rPr lang="en-US" dirty="0"/>
              <a:t>Extract the socket and obtain the queried tile image.</a:t>
            </a:r>
          </a:p>
        </p:txBody>
      </p:sp>
    </p:spTree>
    <p:extLst>
      <p:ext uri="{BB962C8B-B14F-4D97-AF65-F5344CB8AC3E}">
        <p14:creationId xmlns:p14="http://schemas.microsoft.com/office/powerpoint/2010/main" val="276993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purl.org/dc/terms/"/>
    <ds:schemaRef ds:uri="http://purl.org/dc/dcmitype/"/>
    <ds:schemaRef ds:uri="4873beb7-5857-4685-be1f-d57550cc96cc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871</TotalTime>
  <Words>506</Words>
  <Application>Microsoft Macintosh PowerPoint</Application>
  <PresentationFormat>Custom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Cambria Math</vt:lpstr>
      <vt:lpstr>Constantia</vt:lpstr>
      <vt:lpstr>幼圆</vt:lpstr>
      <vt:lpstr>Arial</vt:lpstr>
      <vt:lpstr>Books Classic 16x9</vt:lpstr>
      <vt:lpstr> Satellite/Aerial Image Retrieval</vt:lpstr>
      <vt:lpstr>Content</vt:lpstr>
      <vt:lpstr>Introduction</vt:lpstr>
      <vt:lpstr>Our Goal</vt:lpstr>
      <vt:lpstr>Bing Maps Tile System</vt:lpstr>
      <vt:lpstr>Bing Maps Tile System (Con.)</vt:lpstr>
      <vt:lpstr>Our Method</vt:lpstr>
      <vt:lpstr>Tools We used</vt:lpstr>
      <vt:lpstr>Query a Aerial Image from Bing Map Tile System</vt:lpstr>
      <vt:lpstr>Generate Bounding Box of Aerial Image</vt:lpstr>
      <vt:lpstr>Base Tile</vt:lpstr>
      <vt:lpstr>Finest Tile</vt:lpstr>
      <vt:lpstr>Cropping</vt:lpstr>
      <vt:lpstr>Results</vt:lpstr>
      <vt:lpstr>Runtime Screenshot</vt:lpstr>
      <vt:lpstr>Aerial Image of IIT</vt:lpstr>
      <vt:lpstr>Aerial Image of Chicago Loop</vt:lpstr>
      <vt:lpstr>Thanks！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Matching of Raw Probe Data</dc:title>
  <dc:creator>Yanbo Deng</dc:creator>
  <cp:lastModifiedBy>Microsoft Office User</cp:lastModifiedBy>
  <cp:revision>62</cp:revision>
  <dcterms:created xsi:type="dcterms:W3CDTF">2018-03-09T15:09:05Z</dcterms:created>
  <dcterms:modified xsi:type="dcterms:W3CDTF">2018-04-07T05:44:50Z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