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5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2"/>
          <p:cNvPicPr>
            <a:picLocks noChangeAspect="1"/>
          </p:cNvPicPr>
          <p:nvPr/>
        </p:nvPicPr>
        <p:blipFill>
          <a:blip r:embed="rId1"/>
          <a:srcRect l="1453" t="25233" r="34219" b="10900"/>
          <a:stretch>
            <a:fillRect/>
          </a:stretch>
        </p:blipFill>
        <p:spPr>
          <a:xfrm>
            <a:off x="176530" y="1706880"/>
            <a:ext cx="2371725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930275" y="3356293"/>
            <a:ext cx="64198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r>
              <a:rPr lang="zh-CN" altLang="en-US"/>
              <a:t>逆向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763270" y="714375"/>
            <a:ext cx="1198245" cy="640715"/>
            <a:chOff x="2956" y="1606"/>
            <a:chExt cx="1887" cy="1009"/>
          </a:xfrm>
        </p:grpSpPr>
        <p:sp>
          <p:nvSpPr>
            <p:cNvPr id="8" name="矩形 7"/>
            <p:cNvSpPr/>
            <p:nvPr/>
          </p:nvSpPr>
          <p:spPr>
            <a:xfrm>
              <a:off x="2956" y="1606"/>
              <a:ext cx="1887" cy="1009"/>
            </a:xfrm>
            <a:prstGeom prst="rec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056" y="1821"/>
              <a:ext cx="16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样本</a:t>
              </a:r>
              <a:r>
                <a:rPr lang="en-US" altLang="zh-CN"/>
                <a:t>.exe</a:t>
              </a:r>
              <a:endParaRPr lang="en-US" altLang="zh-CN"/>
            </a:p>
          </p:txBody>
        </p:sp>
      </p:grpSp>
      <p:cxnSp>
        <p:nvCxnSpPr>
          <p:cNvPr id="13" name="直接箭头连接符 12"/>
          <p:cNvCxnSpPr>
            <a:stCxn id="8" idx="2"/>
            <a:endCxn id="4" idx="0"/>
          </p:cNvCxnSpPr>
          <p:nvPr/>
        </p:nvCxnSpPr>
        <p:spPr>
          <a:xfrm>
            <a:off x="1362710" y="1355090"/>
            <a:ext cx="0" cy="3517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2795905" y="1558925"/>
            <a:ext cx="631825" cy="485775"/>
          </a:xfrm>
          <a:prstGeom prst="right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6529705" y="1558925"/>
            <a:ext cx="631825" cy="485775"/>
          </a:xfrm>
          <a:prstGeom prst="right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1046480" y="4674870"/>
            <a:ext cx="631825" cy="485775"/>
          </a:xfrm>
          <a:prstGeom prst="right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339590" y="3356293"/>
            <a:ext cx="132905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r>
              <a:rPr lang="zh-CN" altLang="en-US"/>
              <a:t>特征提取</a:t>
            </a:r>
            <a:endParaRPr lang="zh-CN" altLang="en-US"/>
          </a:p>
        </p:txBody>
      </p:sp>
      <p:pic>
        <p:nvPicPr>
          <p:cNvPr id="19" name="图片 2"/>
          <p:cNvPicPr>
            <a:picLocks noChangeAspect="1"/>
          </p:cNvPicPr>
          <p:nvPr/>
        </p:nvPicPr>
        <p:blipFill>
          <a:blip r:embed="rId1"/>
          <a:srcRect l="50985" t="30172" r="33518" b="38273"/>
          <a:stretch>
            <a:fillRect/>
          </a:stretch>
        </p:blipFill>
        <p:spPr>
          <a:xfrm>
            <a:off x="4037330" y="714375"/>
            <a:ext cx="1757045" cy="11633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直接箭头连接符 19"/>
          <p:cNvCxnSpPr>
            <a:stCxn id="19" idx="2"/>
            <a:endCxn id="21" idx="0"/>
          </p:cNvCxnSpPr>
          <p:nvPr/>
        </p:nvCxnSpPr>
        <p:spPr>
          <a:xfrm>
            <a:off x="4916170" y="1877695"/>
            <a:ext cx="0" cy="3517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542665" y="2229485"/>
            <a:ext cx="27463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“！This program cannot be run in DOS mode.”</a:t>
            </a:r>
            <a:endParaRPr lang="en-US" altLang="zh-CN"/>
          </a:p>
        </p:txBody>
      </p:sp>
      <p:pic>
        <p:nvPicPr>
          <p:cNvPr id="22" name="图片 5" descr="样本1和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535" y="320675"/>
            <a:ext cx="4454525" cy="280797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8761730" y="3309303"/>
            <a:ext cx="252031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r>
              <a:rPr lang="en-US" altLang="zh-CN"/>
              <a:t>Jaccard</a:t>
            </a:r>
            <a:r>
              <a:rPr lang="zh-CN" altLang="en-US"/>
              <a:t>系数计算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617210" y="6300153"/>
            <a:ext cx="132905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r>
              <a:rPr lang="zh-CN" altLang="en-US"/>
              <a:t>可视化</a:t>
            </a:r>
            <a:endParaRPr lang="zh-CN" altLang="en-US"/>
          </a:p>
        </p:txBody>
      </p:sp>
      <p:pic>
        <p:nvPicPr>
          <p:cNvPr id="27" name="图片 22" descr="output"/>
          <p:cNvPicPr>
            <a:picLocks noChangeAspect="1"/>
          </p:cNvPicPr>
          <p:nvPr/>
        </p:nvPicPr>
        <p:blipFill>
          <a:blip r:embed="rId3"/>
          <a:srcRect l="23786" r="65967"/>
          <a:stretch>
            <a:fillRect/>
          </a:stretch>
        </p:blipFill>
        <p:spPr>
          <a:xfrm>
            <a:off x="2415540" y="3859530"/>
            <a:ext cx="3288665" cy="1654810"/>
          </a:xfrm>
          <a:prstGeom prst="rect">
            <a:avLst/>
          </a:prstGeom>
        </p:spPr>
      </p:pic>
      <p:pic>
        <p:nvPicPr>
          <p:cNvPr id="28" name="图片 14" descr="jaccard_heatmap_r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4500" y="3724910"/>
            <a:ext cx="2472055" cy="247205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709670" y="5757545"/>
            <a:ext cx="9359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r>
              <a:rPr lang="zh-CN" altLang="en-US"/>
              <a:t>相似图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266555" y="4238625"/>
            <a:ext cx="368935" cy="119888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r>
              <a:rPr lang="zh-CN" altLang="en-US"/>
              <a:t>灰度热图</a:t>
            </a:r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119380" y="403860"/>
            <a:ext cx="2577465" cy="279527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3527425" y="403860"/>
            <a:ext cx="2708275" cy="279527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2271395" y="3724275"/>
            <a:ext cx="7941310" cy="254317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4095" t="1820"/>
          <a:stretch>
            <a:fillRect/>
          </a:stretch>
        </p:blipFill>
        <p:spPr>
          <a:xfrm>
            <a:off x="1741170" y="365125"/>
            <a:ext cx="8371840" cy="589089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2EzZjdiZDRkOWVjNTIxYjY5ODRiZmUwNTM1ZGY1ZTM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WPS 演示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伍凌</dc:creator>
  <cp:lastModifiedBy>༄༅逆行的光༅༉</cp:lastModifiedBy>
  <cp:revision>4</cp:revision>
  <dcterms:created xsi:type="dcterms:W3CDTF">2023-08-09T12:44:00Z</dcterms:created>
  <dcterms:modified xsi:type="dcterms:W3CDTF">2024-06-20T06:51:16Z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2052-12.1.0.16929</vt:lpwstr>
  </property>
</Properties>
</file>