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0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415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23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38FFCF-8EAC-4250-A265-C97E9517D4D2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AECC8-FAD9-445F-8C97-A9507726E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76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26" name="Picture 2" descr="Image result for school of informatics edinburgh logo">
            <a:extLst>
              <a:ext uri="{FF2B5EF4-FFF2-40B4-BE49-F238E27FC236}">
                <a16:creationId xmlns:a16="http://schemas.microsoft.com/office/drawing/2014/main" id="{64024A28-177C-4A86-9505-868CB12B17A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19" t="10054" r="16849" b="16305"/>
          <a:stretch/>
        </p:blipFill>
        <p:spPr bwMode="auto">
          <a:xfrm>
            <a:off x="10890783" y="133350"/>
            <a:ext cx="1157287" cy="129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125508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10/10/24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6" name="Picture 2" descr="Image result for school of informatics edinburgh logo">
            <a:extLst>
              <a:ext uri="{FF2B5EF4-FFF2-40B4-BE49-F238E27FC236}">
                <a16:creationId xmlns:a16="http://schemas.microsoft.com/office/drawing/2014/main" id="{6E0014FD-60EF-45F1-99DA-44933AA3985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19" t="10054" r="16849" b="16305"/>
          <a:stretch/>
        </p:blipFill>
        <p:spPr bwMode="auto">
          <a:xfrm>
            <a:off x="11153389" y="154365"/>
            <a:ext cx="838258" cy="93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10/10/24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6" name="Picture 2" descr="Image result for school of informatics edinburgh logo">
            <a:extLst>
              <a:ext uri="{FF2B5EF4-FFF2-40B4-BE49-F238E27FC236}">
                <a16:creationId xmlns:a16="http://schemas.microsoft.com/office/drawing/2014/main" id="{767DAEEF-1902-4D3C-9B8F-48CBD86EC9E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19" t="10054" r="16849" b="16305"/>
          <a:stretch/>
        </p:blipFill>
        <p:spPr bwMode="auto">
          <a:xfrm>
            <a:off x="11153389" y="154365"/>
            <a:ext cx="838258" cy="93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10/10/24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10/10/24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6" r:id="rId2"/>
    <p:sldLayoutId id="2147483847" r:id="rId3"/>
    <p:sldLayoutId id="2147483842" r:id="rId4"/>
    <p:sldLayoutId id="2147483843" r:id="rId5"/>
    <p:sldLayoutId id="2147483844" r:id="rId6"/>
    <p:sldLayoutId id="2147483845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3763-E18E-487D-A4DB-E0036745FB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Computer Graphics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538100-21BC-4A77-81A4-F290A528D2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Lecture 6: Numerical integration</a:t>
            </a:r>
          </a:p>
          <a:p>
            <a:r>
              <a:rPr lang="en-GB" dirty="0"/>
              <a:t>Kartic </a:t>
            </a:r>
            <a:r>
              <a:rPr lang="en-GB" dirty="0" err="1"/>
              <a:t>Subr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0711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5E9A1-94F8-7718-D84B-C8E583AC0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246B2F-D7A0-4D37-A7CC-D5A4EE243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321420"/>
            <a:ext cx="7772400" cy="421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97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F90DE-AE54-924C-B4C9-65394679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 and distance</a:t>
            </a:r>
          </a:p>
        </p:txBody>
      </p:sp>
    </p:spTree>
    <p:extLst>
      <p:ext uri="{BB962C8B-B14F-4D97-AF65-F5344CB8AC3E}">
        <p14:creationId xmlns:p14="http://schemas.microsoft.com/office/powerpoint/2010/main" val="2622083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037C2-1A46-E346-B245-9A27EE805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Integrals</a:t>
            </a:r>
          </a:p>
        </p:txBody>
      </p:sp>
    </p:spTree>
    <p:extLst>
      <p:ext uri="{BB962C8B-B14F-4D97-AF65-F5344CB8AC3E}">
        <p14:creationId xmlns:p14="http://schemas.microsoft.com/office/powerpoint/2010/main" val="3378418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8CABF-D5F6-574F-87A6-6E37D96F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Approximation?</a:t>
            </a:r>
          </a:p>
        </p:txBody>
      </p:sp>
    </p:spTree>
    <p:extLst>
      <p:ext uri="{BB962C8B-B14F-4D97-AF65-F5344CB8AC3E}">
        <p14:creationId xmlns:p14="http://schemas.microsoft.com/office/powerpoint/2010/main" val="1350151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49565-A2EA-DB4F-8B87-7A6FAF73D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Newton-Cotes formulae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6F4CFE-B57A-3A44-8D36-FE435768C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21" y="1659143"/>
            <a:ext cx="11267557" cy="353971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ADBB03D-05DC-4943-AE61-608701C1D45B}"/>
              </a:ext>
            </a:extLst>
          </p:cNvPr>
          <p:cNvSpPr/>
          <p:nvPr/>
        </p:nvSpPr>
        <p:spPr>
          <a:xfrm>
            <a:off x="6035847" y="5284149"/>
            <a:ext cx="569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/wiki/Newton–</a:t>
            </a:r>
            <a:r>
              <a:rPr lang="en-US" dirty="0" err="1"/>
              <a:t>Cotes_formulas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858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DD095-076F-314B-BACF-4AD988FD6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Problems? </a:t>
            </a:r>
          </a:p>
        </p:txBody>
      </p:sp>
    </p:spTree>
    <p:extLst>
      <p:ext uri="{BB962C8B-B14F-4D97-AF65-F5344CB8AC3E}">
        <p14:creationId xmlns:p14="http://schemas.microsoft.com/office/powerpoint/2010/main" val="1204675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B548A-1180-744A-972E-E58C87CBB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 method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CCE097-DB16-DA42-B61D-853B1FF2F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222" y="1486290"/>
            <a:ext cx="6205347" cy="491451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43BB922-DF3A-6D4D-A45C-F92826CD6A6A}"/>
              </a:ext>
            </a:extLst>
          </p:cNvPr>
          <p:cNvSpPr/>
          <p:nvPr/>
        </p:nvSpPr>
        <p:spPr>
          <a:xfrm>
            <a:off x="3036276" y="6399237"/>
            <a:ext cx="79130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http://www-</a:t>
            </a:r>
            <a:r>
              <a:rPr lang="en-US" dirty="0" err="1"/>
              <a:t>star.st</a:t>
            </a:r>
            <a:r>
              <a:rPr lang="en-US" dirty="0"/>
              <a:t>-</a:t>
            </a:r>
            <a:r>
              <a:rPr lang="en-US" dirty="0" err="1"/>
              <a:t>and.ac.uk</a:t>
            </a:r>
            <a:r>
              <a:rPr lang="en-US" dirty="0"/>
              <a:t>/~kw25/teaching/</a:t>
            </a:r>
            <a:r>
              <a:rPr lang="en-US" dirty="0" err="1"/>
              <a:t>mcrt</a:t>
            </a:r>
            <a:r>
              <a:rPr lang="en-US" dirty="0"/>
              <a:t>/MC_history_3.pdf</a:t>
            </a:r>
          </a:p>
        </p:txBody>
      </p:sp>
    </p:spTree>
    <p:extLst>
      <p:ext uri="{BB962C8B-B14F-4D97-AF65-F5344CB8AC3E}">
        <p14:creationId xmlns:p14="http://schemas.microsoft.com/office/powerpoint/2010/main" val="32002292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1665</TotalTime>
  <Words>60</Words>
  <Application>Microsoft Macintosh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Calisto MT</vt:lpstr>
      <vt:lpstr>Wingdings 2</vt:lpstr>
      <vt:lpstr>Slate</vt:lpstr>
      <vt:lpstr>Computer Graphics</vt:lpstr>
      <vt:lpstr>PowerPoint Presentation</vt:lpstr>
      <vt:lpstr>Speed and distance</vt:lpstr>
      <vt:lpstr>Integrals</vt:lpstr>
      <vt:lpstr>Approximation?</vt:lpstr>
      <vt:lpstr>Newton-Cotes formulae</vt:lpstr>
      <vt:lpstr>Problems? </vt:lpstr>
      <vt:lpstr>Monte Carlo 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Graphics</dc:title>
  <dc:creator>SUBR Kartic</dc:creator>
  <cp:lastModifiedBy>Kartic Subr</cp:lastModifiedBy>
  <cp:revision>39</cp:revision>
  <dcterms:created xsi:type="dcterms:W3CDTF">2019-10-01T09:11:44Z</dcterms:created>
  <dcterms:modified xsi:type="dcterms:W3CDTF">2024-10-10T13:18:54Z</dcterms:modified>
</cp:coreProperties>
</file>