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77" r:id="rId4"/>
    <p:sldId id="278" r:id="rId5"/>
    <p:sldId id="276" r:id="rId6"/>
    <p:sldId id="280" r:id="rId7"/>
    <p:sldId id="284" r:id="rId8"/>
    <p:sldId id="282" r:id="rId9"/>
    <p:sldId id="270" r:id="rId10"/>
    <p:sldId id="283" r:id="rId11"/>
    <p:sldId id="281" r:id="rId12"/>
    <p:sldId id="27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2E893-3F71-4899-8B22-EDCF148086D9}" type="datetimeFigureOut">
              <a:rPr lang="en-IN" smtClean="0"/>
              <a:pPr/>
              <a:t>08-11-2021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8919-7954-447F-99E1-9C3B43263F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2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F8919-7954-447F-99E1-9C3B43263FF5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8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Hyderabad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32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OFDM Transmitter and Receiver using FPGA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181600"/>
            <a:ext cx="6019800" cy="76200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Jeevaram 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 S Phaye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Sayan Baidya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Sukruth 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A1D1-BD45-438E-AFB8-3E06AE7789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/>
          <a:lstStyle/>
          <a:p>
            <a:r>
              <a:rPr lang="en-US" dirty="0"/>
              <a:t>MATLAB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F299D-5C57-4EE7-AF79-6EECBBBC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2781"/>
            <a:ext cx="3481112" cy="2669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7D4BE-361F-4574-B046-6223B019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08" y="830826"/>
            <a:ext cx="3548776" cy="270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259A0-6DA5-4958-8B9C-B9785B09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657600"/>
            <a:ext cx="3610197" cy="27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1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IN" dirty="0"/>
              <a:t>Receiver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F3287-965D-41E8-B0DB-694F86AE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" y="865721"/>
            <a:ext cx="3396306" cy="2568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DA62C-39E1-4E09-8C5E-D9CBD5E1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65721"/>
            <a:ext cx="3303059" cy="2505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7929E-7A3F-4D1D-B536-5C8B17937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572589"/>
            <a:ext cx="3580389" cy="27426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OFDM is an efficient way to deal with multipath; for a given delay spread, the usage complexity is essentially lower than that of a single-carrier system with an equalizer.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In relatively slow time-varying channels, it is possible to enhance capacity significantly by adapting the data rate per SC according to the signal-to-noise ratio (SNR) of that particular SC.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OFDM is robust against narrowband interference because such interference affects only a small percentage of the SCs.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OFDM makes single-frequency networks possible, which is especially attractive for broadcasting applications.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IN" dirty="0"/>
              <a:t>Advantages of OFDM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4495800"/>
            <a:ext cx="8458200" cy="16002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2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48" y="1066800"/>
            <a:ext cx="822960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BPSK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work and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-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0"/>
            <a:ext cx="6324600" cy="1143000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 communication arises from the Latin word </a:t>
            </a:r>
            <a:r>
              <a:rPr lang="en-US" b="1" dirty="0"/>
              <a:t>‘commūnicāre’, which</a:t>
            </a:r>
          </a:p>
          <a:p>
            <a:r>
              <a:rPr lang="en-US" dirty="0"/>
              <a:t>means “to share”. </a:t>
            </a:r>
          </a:p>
          <a:p>
            <a:endParaRPr lang="en-US" dirty="0"/>
          </a:p>
          <a:p>
            <a:r>
              <a:rPr lang="en-US" dirty="0"/>
              <a:t>Communication can be basically defined step for exchange of</a:t>
            </a:r>
          </a:p>
          <a:p>
            <a:r>
              <a:rPr lang="en-US" dirty="0"/>
              <a:t>information. </a:t>
            </a:r>
          </a:p>
          <a:p>
            <a:endParaRPr lang="en-US" dirty="0"/>
          </a:p>
          <a:p>
            <a:r>
              <a:rPr lang="en-US" dirty="0"/>
              <a:t>In the fastest growing of the communication industry, wireless communication</a:t>
            </a:r>
          </a:p>
          <a:p>
            <a:r>
              <a:rPr lang="en-US" dirty="0"/>
              <a:t>technology has rapidly developed. </a:t>
            </a:r>
          </a:p>
          <a:p>
            <a:endParaRPr lang="en-US" dirty="0"/>
          </a:p>
          <a:p>
            <a:r>
              <a:rPr lang="en-US" dirty="0"/>
              <a:t>With this development, necessities of requirement for higher data rates and so enlarging demand on band are arisen. </a:t>
            </a:r>
          </a:p>
          <a:p>
            <a:endParaRPr lang="en-US" dirty="0"/>
          </a:p>
          <a:p>
            <a:r>
              <a:rPr lang="en-US" dirty="0"/>
              <a:t>Due to capacity requirements, different type of techniques are tried and applied. OFDM (Orthogonal Frequency Domain Multiplexing) resolves these needs in communication technologies.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It is  seen as either a modulation technique or a multiplexing technique in literature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This technology has been developed for wideband digital communication, and used for encoding of digital signal of multiple carrier frequencies.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In this technique, data is carried with orthogonal sub-carrier signals with different frequencies.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Audio broadcasting, DSL Internet Access, Wireless Networks, and in 4G mobile</a:t>
            </a:r>
          </a:p>
          <a:p>
            <a:r>
              <a:rPr lang="en-US" dirty="0"/>
              <a:t>      communication systems are using OFDM method.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Frequency division multiplexing (FDM) extends the concept of single carrier</a:t>
            </a:r>
          </a:p>
          <a:p>
            <a:r>
              <a:rPr lang="en-US" dirty="0"/>
              <a:t>       modulation by using multiple subcarriers within the same single channel.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evolution of OFDM can be defined as a combination of Frequency Domain</a:t>
            </a:r>
          </a:p>
          <a:p>
            <a:r>
              <a:rPr lang="en-US" dirty="0"/>
              <a:t>      Multiplexing (FDM) and Multi-Carrier Modulation/Communication (MCM).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1143000"/>
          </a:xfrm>
        </p:spPr>
        <p:txBody>
          <a:bodyPr/>
          <a:lstStyle/>
          <a:p>
            <a:r>
              <a:rPr lang="en-IN" dirty="0"/>
              <a:t>OFDM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0"/>
            <a:ext cx="518160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Aim</a:t>
            </a:r>
            <a:r>
              <a:rPr lang="en-US" dirty="0"/>
              <a:t>: Design and implement OFDM Transmitter and Receiver Using FPGA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43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0"/>
            <a:ext cx="6324600" cy="914400"/>
          </a:xfrm>
        </p:spPr>
        <p:txBody>
          <a:bodyPr/>
          <a:lstStyle/>
          <a:p>
            <a:r>
              <a:rPr lang="en-US" dirty="0"/>
              <a:t>BPSK modulation</a:t>
            </a:r>
          </a:p>
        </p:txBody>
      </p:sp>
      <p:pic>
        <p:nvPicPr>
          <p:cNvPr id="1026" name="Picture 2" descr="BPSK transmitter">
            <a:extLst>
              <a:ext uri="{FF2B5EF4-FFF2-40B4-BE49-F238E27FC236}">
                <a16:creationId xmlns:a16="http://schemas.microsoft.com/office/drawing/2014/main" id="{727E9558-6899-48CE-BA5B-50433DB4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48813"/>
            <a:ext cx="80581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herent detection of BPSK (correlation type)">
            <a:extLst>
              <a:ext uri="{FF2B5EF4-FFF2-40B4-BE49-F238E27FC236}">
                <a16:creationId xmlns:a16="http://schemas.microsoft.com/office/drawing/2014/main" id="{5160B8C8-B9B3-4796-986F-9CB033B0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772275" cy="228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1132-6235-493F-B540-5EE17733B1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Parameters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A49A00-1C7B-4570-BB6E-718C53DC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93665"/>
            <a:ext cx="63246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rate 			1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Msps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Subcarrier spacing 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FFT Length 			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OFDM signal 	1.4 MHz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Subcarriers 		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guard subcarriers 	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guard subcarriers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Prefix length 		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symbols per frame 	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Pilots per data symbol 	12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4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72506-65FE-4B89-9113-1C79C00E8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/>
          <a:p>
            <a:r>
              <a:rPr lang="en-US" dirty="0"/>
              <a:t>Proposed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MATLAB script models for transmitter and receiver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Simulink models for the same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HDL IP core generation from previous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C976-F7C7-48C8-A0A7-A3E84E19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914400"/>
            <a:ext cx="4038600" cy="5211763"/>
          </a:xfrm>
        </p:spPr>
        <p:txBody>
          <a:bodyPr/>
          <a:lstStyle/>
          <a:p>
            <a:r>
              <a:rPr lang="en-US" dirty="0"/>
              <a:t>Completed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MATLAB script models for transmitter and receiver </a:t>
            </a:r>
          </a:p>
          <a:p>
            <a:pPr marL="0" indent="0"/>
            <a:r>
              <a:rPr lang="en-IN" dirty="0"/>
              <a:t>In progress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Simulink models for the same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5C35B-9D64-41CA-88F3-CF99919C40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579437"/>
          </a:xfrm>
        </p:spPr>
        <p:txBody>
          <a:bodyPr/>
          <a:lstStyle/>
          <a:p>
            <a:r>
              <a:rPr lang="en-US" dirty="0"/>
              <a:t>Plan of work and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89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-1752600" y="0"/>
            <a:ext cx="502920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MATLAB 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8114-7E78-4061-B117-CBA3C0B1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1"/>
            <a:ext cx="8229600" cy="53340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95943-4055-4674-9D27-F0E11671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8874"/>
            <a:ext cx="3478925" cy="265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14965-6AD5-41F3-9B39-DB13FF9B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988874"/>
            <a:ext cx="3581400" cy="2667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B7B17-AA20-4009-8424-B5B49A74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41" y="3815552"/>
            <a:ext cx="3478925" cy="2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486</Words>
  <Application>Microsoft Office PowerPoint</Application>
  <PresentationFormat>On-screen Show (4:3)</PresentationFormat>
  <Paragraphs>83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OFDM Transmitter and Receiver using FPGA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suk sidd</cp:lastModifiedBy>
  <cp:revision>123</cp:revision>
  <dcterms:created xsi:type="dcterms:W3CDTF">2011-09-14T09:42:05Z</dcterms:created>
  <dcterms:modified xsi:type="dcterms:W3CDTF">2021-11-08T08:41:00Z</dcterms:modified>
</cp:coreProperties>
</file>