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Презентация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ComputerConstructo</a:t>
            </a:r>
            <a:r>
              <a:rPr lang="en-US" b="1" dirty="0" err="1"/>
              <a:t>r</a:t>
            </a:r>
            <a:endParaRPr lang="en-US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76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Средства реализации</a:t>
            </a:r>
          </a:p>
          <a:p>
            <a:r>
              <a:rPr lang="ru-RU" dirty="0" smtClean="0"/>
              <a:t>Реализация дизайна</a:t>
            </a:r>
          </a:p>
          <a:p>
            <a:r>
              <a:rPr lang="en-US" dirty="0" smtClean="0"/>
              <a:t>Back-end </a:t>
            </a:r>
            <a:r>
              <a:rPr lang="ru-RU" dirty="0" smtClean="0"/>
              <a:t>разработка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99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7.3.6</a:t>
            </a:r>
          </a:p>
          <a:p>
            <a:r>
              <a:rPr lang="en-US" dirty="0" smtClean="0"/>
              <a:t>MySQL 5.7.24-27</a:t>
            </a:r>
          </a:p>
          <a:p>
            <a:r>
              <a:rPr lang="en-US" dirty="0" smtClean="0"/>
              <a:t>HTML 5</a:t>
            </a:r>
          </a:p>
          <a:p>
            <a:r>
              <a:rPr lang="en-US" dirty="0" smtClean="0"/>
              <a:t>CSS 3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1.10.0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693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0571" y="189411"/>
            <a:ext cx="9601200" cy="1485900"/>
          </a:xfrm>
        </p:spPr>
        <p:txBody>
          <a:bodyPr/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132" y="1359608"/>
            <a:ext cx="8540494" cy="491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03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28651" y="180703"/>
            <a:ext cx="9601200" cy="1485900"/>
          </a:xfrm>
        </p:spPr>
        <p:txBody>
          <a:bodyPr/>
          <a:lstStyle/>
          <a:p>
            <a:r>
              <a:rPr lang="ru-RU" dirty="0" smtClean="0"/>
              <a:t>Выбор комплектующей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368" y="1304109"/>
            <a:ext cx="8931835" cy="531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77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4480" y="67491"/>
            <a:ext cx="9601200" cy="1485900"/>
          </a:xfrm>
        </p:spPr>
        <p:txBody>
          <a:bodyPr/>
          <a:lstStyle/>
          <a:p>
            <a:r>
              <a:rPr lang="ru-RU" dirty="0" smtClean="0"/>
              <a:t>Страницы регистрации/авторизации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516" y="836975"/>
            <a:ext cx="5896514" cy="23570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86" y="3194004"/>
            <a:ext cx="6653757" cy="343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8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 компьютера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293" y="1550125"/>
            <a:ext cx="8979277" cy="511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93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1932" y="1772193"/>
            <a:ext cx="9601200" cy="4524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Были добавлены следующие модули</a:t>
            </a:r>
            <a:r>
              <a:rPr lang="en-US" dirty="0" smtClean="0"/>
              <a:t>:</a:t>
            </a:r>
          </a:p>
          <a:p>
            <a:r>
              <a:rPr lang="en-US" dirty="0" smtClean="0"/>
              <a:t>Show</a:t>
            </a:r>
          </a:p>
          <a:p>
            <a:r>
              <a:rPr lang="en-US" dirty="0" err="1" smtClean="0"/>
              <a:t>CreateUser</a:t>
            </a:r>
            <a:endParaRPr lang="en-US" dirty="0" smtClean="0"/>
          </a:p>
          <a:p>
            <a:r>
              <a:rPr lang="en-US" dirty="0" smtClean="0"/>
              <a:t>Login</a:t>
            </a:r>
          </a:p>
          <a:p>
            <a:r>
              <a:rPr lang="en-US" dirty="0" err="1" smtClean="0"/>
              <a:t>SaveComputer</a:t>
            </a:r>
            <a:endParaRPr lang="en-US" dirty="0" smtClean="0"/>
          </a:p>
          <a:p>
            <a:r>
              <a:rPr lang="en-US" dirty="0" err="1" smtClean="0"/>
              <a:t>UpdateComputer</a:t>
            </a:r>
            <a:endParaRPr lang="en-US" dirty="0" smtClean="0"/>
          </a:p>
          <a:p>
            <a:r>
              <a:rPr lang="en-US" dirty="0" err="1" smtClean="0"/>
              <a:t>DeleteComputer</a:t>
            </a:r>
            <a:endParaRPr lang="en-US" dirty="0" smtClean="0"/>
          </a:p>
          <a:p>
            <a:r>
              <a:rPr lang="en-US" dirty="0" err="1" smtClean="0"/>
              <a:t>CompConstructor</a:t>
            </a:r>
            <a:endParaRPr lang="en-US" dirty="0" smtClean="0"/>
          </a:p>
          <a:p>
            <a:r>
              <a:rPr lang="en-US" dirty="0" err="1" smtClean="0"/>
              <a:t>GetData</a:t>
            </a:r>
            <a:endParaRPr lang="en-US" dirty="0" smtClean="0"/>
          </a:p>
          <a:p>
            <a:r>
              <a:rPr lang="en-US" dirty="0" err="1" smtClean="0"/>
              <a:t>WorkConfiguration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1550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           Тестирование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813" y="1963271"/>
            <a:ext cx="8711988" cy="4643717"/>
          </a:xfrm>
        </p:spPr>
      </p:pic>
    </p:spTree>
    <p:extLst>
      <p:ext uri="{BB962C8B-B14F-4D97-AF65-F5344CB8AC3E}">
        <p14:creationId xmlns:p14="http://schemas.microsoft.com/office/powerpoint/2010/main" val="991651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5048" y="457200"/>
            <a:ext cx="9601200" cy="1485900"/>
          </a:xfrm>
        </p:spPr>
        <p:txBody>
          <a:bodyPr/>
          <a:lstStyle/>
          <a:p>
            <a:r>
              <a:rPr lang="ru-RU" dirty="0" smtClean="0"/>
              <a:t>				Тестирование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848" y="1200150"/>
            <a:ext cx="9832133" cy="5369858"/>
          </a:xfrm>
        </p:spPr>
      </p:pic>
    </p:spTree>
    <p:extLst>
      <p:ext uri="{BB962C8B-B14F-4D97-AF65-F5344CB8AC3E}">
        <p14:creationId xmlns:p14="http://schemas.microsoft.com/office/powerpoint/2010/main" val="246508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Курсовой проект по технологии программирования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Команда и распределение обязанностей</a:t>
            </a:r>
          </a:p>
          <a:p>
            <a:r>
              <a:rPr lang="ru-RU" dirty="0" smtClean="0"/>
              <a:t>Анализ целей и задач</a:t>
            </a:r>
          </a:p>
          <a:p>
            <a:r>
              <a:rPr lang="ru-RU" dirty="0" smtClean="0"/>
              <a:t>Реализация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46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команда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Глебов Михаил</a:t>
            </a:r>
          </a:p>
          <a:p>
            <a:r>
              <a:rPr lang="ru-RU" dirty="0" smtClean="0"/>
              <a:t>Лукин Данила</a:t>
            </a:r>
          </a:p>
          <a:p>
            <a:r>
              <a:rPr lang="ru-RU" dirty="0" smtClean="0"/>
              <a:t>Босенко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39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Глебов Михаил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Проведена работа с базой данный</a:t>
            </a:r>
          </a:p>
          <a:p>
            <a:r>
              <a:rPr lang="ru-RU" dirty="0" smtClean="0"/>
              <a:t>Реализована серверная часть приложения</a:t>
            </a:r>
          </a:p>
          <a:p>
            <a:r>
              <a:rPr lang="ru-RU" dirty="0" smtClean="0"/>
              <a:t>Проведено тестирование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758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Лукин Данила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Реализован дизайн приложения</a:t>
            </a:r>
          </a:p>
          <a:p>
            <a:r>
              <a:rPr lang="ru-RU" dirty="0" smtClean="0"/>
              <a:t>Реализована клиентская часть приложения</a:t>
            </a:r>
          </a:p>
          <a:p>
            <a:r>
              <a:rPr lang="ru-RU" dirty="0" smtClean="0"/>
              <a:t>Проведено 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23502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Босенко Александр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Написано ТЗ</a:t>
            </a:r>
          </a:p>
          <a:p>
            <a:r>
              <a:rPr lang="ru-RU" dirty="0" smtClean="0"/>
              <a:t>Составлена функциональная схема </a:t>
            </a:r>
            <a:r>
              <a:rPr lang="en-US" dirty="0" smtClean="0"/>
              <a:t>Miro</a:t>
            </a:r>
          </a:p>
          <a:p>
            <a:r>
              <a:rPr lang="ru-RU" dirty="0" smtClean="0"/>
              <a:t>Составлены диаграммы</a:t>
            </a:r>
            <a:r>
              <a:rPr lang="en-US" dirty="0" smtClean="0"/>
              <a:t>: </a:t>
            </a:r>
            <a:r>
              <a:rPr lang="ru-RU" dirty="0" smtClean="0"/>
              <a:t>классов, последовательностей, прецедентов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869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900" dirty="0" smtClean="0"/>
              <a:t>Целью курсового проекта является создания приложения для упрощения сбора компьютера. Достижение цели осуществляется с помощью решения следующих задач</a:t>
            </a:r>
            <a:r>
              <a:rPr lang="en-US" sz="2900" dirty="0" smtClean="0"/>
              <a:t>:</a:t>
            </a:r>
            <a:endParaRPr lang="ru-RU" sz="2900" dirty="0" smtClean="0"/>
          </a:p>
          <a:p>
            <a:r>
              <a:rPr lang="ru-RU" dirty="0"/>
              <a:t>Стабильная работа приложения на </a:t>
            </a:r>
            <a:r>
              <a:rPr lang="ru-RU" dirty="0" err="1"/>
              <a:t>десктопных</a:t>
            </a:r>
            <a:r>
              <a:rPr lang="ru-RU" dirty="0"/>
              <a:t> устройствах;</a:t>
            </a:r>
          </a:p>
          <a:p>
            <a:r>
              <a:rPr lang="ru-RU" dirty="0"/>
              <a:t>· Простой пользовательский интерфейс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/>
              <a:t>· Поиск составляющих;</a:t>
            </a:r>
          </a:p>
          <a:p>
            <a:r>
              <a:rPr lang="ru-RU" dirty="0"/>
              <a:t>· Поиск готовых компьютеров;</a:t>
            </a:r>
          </a:p>
          <a:p>
            <a:r>
              <a:rPr lang="ru-RU" dirty="0"/>
              <a:t>· Добавление в избранное </a:t>
            </a:r>
            <a:r>
              <a:rPr lang="ru-RU" dirty="0" smtClean="0"/>
              <a:t>готовых </a:t>
            </a:r>
            <a:r>
              <a:rPr lang="ru-RU" dirty="0"/>
              <a:t>сборок;</a:t>
            </a:r>
          </a:p>
          <a:p>
            <a:r>
              <a:rPr lang="ru-RU" dirty="0"/>
              <a:t>· Создание собственной сборки компьютера.</a:t>
            </a:r>
          </a:p>
          <a:p>
            <a:r>
              <a:rPr lang="ru-RU" dirty="0"/>
              <a:t>· Архитектура приложения с разделением на </a:t>
            </a:r>
            <a:r>
              <a:rPr lang="ru-RU" dirty="0" err="1"/>
              <a:t>front-end</a:t>
            </a:r>
            <a:r>
              <a:rPr lang="ru-RU" dirty="0"/>
              <a:t> и </a:t>
            </a:r>
            <a:r>
              <a:rPr lang="ru-RU" dirty="0" err="1"/>
              <a:t>back-end</a:t>
            </a:r>
            <a:r>
              <a:rPr lang="ru-RU" dirty="0"/>
              <a:t>;</a:t>
            </a:r>
          </a:p>
          <a:p>
            <a:r>
              <a:rPr lang="ru-RU" dirty="0"/>
              <a:t>· Отсутствие нагромождений;</a:t>
            </a:r>
          </a:p>
          <a:p>
            <a:r>
              <a:rPr lang="ru-RU" dirty="0"/>
              <a:t>· Отсутствие броских цветов;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3878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Описание пользователей</a:t>
            </a:r>
          </a:p>
          <a:p>
            <a:r>
              <a:rPr lang="ru-RU" dirty="0" smtClean="0"/>
              <a:t>Описание границ функциональных возможностей</a:t>
            </a:r>
          </a:p>
          <a:p>
            <a:r>
              <a:rPr lang="ru-RU" dirty="0" smtClean="0"/>
              <a:t>Анализ задач</a:t>
            </a:r>
          </a:p>
          <a:p>
            <a:r>
              <a:rPr lang="ru-RU" dirty="0" smtClean="0"/>
              <a:t>Графическое представление работы приложения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632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пользователей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Неавторизированный пользователь</a:t>
            </a:r>
          </a:p>
          <a:p>
            <a:r>
              <a:rPr lang="ru-RU" dirty="0" smtClean="0"/>
              <a:t>Просматривать информацию</a:t>
            </a:r>
          </a:p>
          <a:p>
            <a:r>
              <a:rPr lang="ru-RU" dirty="0" smtClean="0"/>
              <a:t>Составлять конфигурацию</a:t>
            </a:r>
          </a:p>
          <a:p>
            <a:r>
              <a:rPr lang="ru-RU" dirty="0" smtClean="0"/>
              <a:t>Регистрация на сайте</a:t>
            </a:r>
          </a:p>
          <a:p>
            <a:pPr marL="0" indent="0">
              <a:buNone/>
            </a:pPr>
            <a:r>
              <a:rPr lang="ru-RU" dirty="0" smtClean="0"/>
              <a:t>Авторизированный пользователь</a:t>
            </a:r>
          </a:p>
          <a:p>
            <a:r>
              <a:rPr lang="ru-RU" dirty="0"/>
              <a:t>Просматривать информацию</a:t>
            </a:r>
          </a:p>
          <a:p>
            <a:r>
              <a:rPr lang="ru-RU" dirty="0"/>
              <a:t>Составлять конфигурацию</a:t>
            </a:r>
          </a:p>
          <a:p>
            <a:r>
              <a:rPr lang="ru-RU" dirty="0" smtClean="0"/>
              <a:t>Сохранять/</a:t>
            </a:r>
            <a:r>
              <a:rPr lang="ru-RU" dirty="0" err="1" smtClean="0"/>
              <a:t>редакировать</a:t>
            </a:r>
            <a:r>
              <a:rPr lang="ru-RU" dirty="0" smtClean="0"/>
              <a:t>/удалять свои конфигурации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3722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37</TotalTime>
  <Words>217</Words>
  <Application>Microsoft Office PowerPoint</Application>
  <PresentationFormat>Широкоэкранный</PresentationFormat>
  <Paragraphs>75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0" baseType="lpstr">
      <vt:lpstr>Franklin Gothic Book</vt:lpstr>
      <vt:lpstr>Crop</vt:lpstr>
      <vt:lpstr>Презентация</vt:lpstr>
      <vt:lpstr>Курсовой проект по технологии программирования</vt:lpstr>
      <vt:lpstr>Наша команда</vt:lpstr>
      <vt:lpstr>Глебов Михаил</vt:lpstr>
      <vt:lpstr>Лукин Данила</vt:lpstr>
      <vt:lpstr>Босенко Александр</vt:lpstr>
      <vt:lpstr>Цели</vt:lpstr>
      <vt:lpstr>Анализ</vt:lpstr>
      <vt:lpstr>Описание пользователей</vt:lpstr>
      <vt:lpstr>Реализация приложения</vt:lpstr>
      <vt:lpstr>Средства реализации</vt:lpstr>
      <vt:lpstr>Главная страница</vt:lpstr>
      <vt:lpstr>Выбор комплектующей</vt:lpstr>
      <vt:lpstr>Страницы регистрации/авторизации </vt:lpstr>
      <vt:lpstr>Конструктор компьютера</vt:lpstr>
      <vt:lpstr>Back-end</vt:lpstr>
      <vt:lpstr>                   Тестирование</vt:lpstr>
      <vt:lpstr>    Тестирование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>Михаил Глебов</dc:creator>
  <cp:lastModifiedBy>Михаил Глебов</cp:lastModifiedBy>
  <cp:revision>5</cp:revision>
  <dcterms:created xsi:type="dcterms:W3CDTF">2020-09-15T13:41:51Z</dcterms:created>
  <dcterms:modified xsi:type="dcterms:W3CDTF">2020-09-15T14:19:02Z</dcterms:modified>
</cp:coreProperties>
</file>