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2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F0704-7348-B51B-E9D6-599BABAB1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29D8C5-AEC9-DA6B-0651-77096AD47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E118C-D5FC-FB57-2C10-031AEDF6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C3BA-EDD2-4D42-A6E2-C6ED28477605}" type="datetimeFigureOut">
              <a:rPr lang="zh-CN" altLang="en-US" smtClean="0"/>
              <a:t>2024/6/4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8CBD7-2ABA-14CE-5D78-96C2C621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837BE1-4FDC-CE66-FC17-06B2E4C0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5758-4C5E-4411-B692-328BB22ED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7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756D4-57A1-DC8B-8D0B-927A5116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AEC10D-044C-886B-D4E5-AA2B8A1A4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1DD5E-4B0F-F9D8-CC6C-CD61FEEC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C3BA-EDD2-4D42-A6E2-C6ED28477605}" type="datetimeFigureOut">
              <a:rPr lang="zh-CN" altLang="en-US" smtClean="0"/>
              <a:t>2024/6/4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9F7AB0-A3C3-04AB-1277-ABB8ACC3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34E25-6434-E82E-4059-8BFF7E9F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5758-4C5E-4411-B692-328BB22ED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64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4633DA-C633-33F3-AFA0-7ADCC3E02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4D5FCD-7072-326C-5391-E24D948DC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AB4184-9444-2EF6-A769-7EFBA4D2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C3BA-EDD2-4D42-A6E2-C6ED28477605}" type="datetimeFigureOut">
              <a:rPr lang="zh-CN" altLang="en-US" smtClean="0"/>
              <a:t>2024/6/4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25C19-943F-D368-34A3-510CC2A91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7BA96B-B285-3966-B7E3-486631FC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5758-4C5E-4411-B692-328BB22ED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24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85ABA-A277-ADF2-2F21-6ED9092E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0BF0E2-DF1C-0F42-1957-A1E02E983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948CD9-80B0-994D-AD6F-B646FEF5E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C3BA-EDD2-4D42-A6E2-C6ED28477605}" type="datetimeFigureOut">
              <a:rPr lang="zh-CN" altLang="en-US" smtClean="0"/>
              <a:t>2024/6/4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5A9240-4616-E064-3A20-B8420FBC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E7BF7-9A3E-6D23-64DC-41201BB4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5758-4C5E-4411-B692-328BB22ED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43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03B9A-5D86-EC88-CBC9-3A5CFC61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083CE8-2281-4C4F-724E-0BF3F47C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61DCC-E669-D889-C9A3-4E7B9C28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C3BA-EDD2-4D42-A6E2-C6ED28477605}" type="datetimeFigureOut">
              <a:rPr lang="zh-CN" altLang="en-US" smtClean="0"/>
              <a:t>2024/6/4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78E6B1-9FD7-13EE-E785-6A5418EB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C6AFC5-405A-E176-058A-8F0FE0D6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5758-4C5E-4411-B692-328BB22ED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39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EEBFE-3298-4407-00BB-8A07886D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1CD36-DE29-234D-E153-ABBD85702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449E00-166D-D671-FA11-9D870A710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EAE158-167A-A183-3765-371D8A92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C3BA-EDD2-4D42-A6E2-C6ED28477605}" type="datetimeFigureOut">
              <a:rPr lang="zh-CN" altLang="en-US" smtClean="0"/>
              <a:t>2024/6/4 Tue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0BB060-7592-4497-4261-1C0BAD1C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EF5A95-CB4D-15DC-B6D9-7204D0D3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5758-4C5E-4411-B692-328BB22ED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80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AA1DD-919A-5A4E-BFED-F5F1CBD6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DD6E55-5257-976F-2939-C87D2DD5C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AC2984-C1DE-FB6C-09D3-39D2A68AC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8550AD-E180-D644-C9F9-ADA961A6F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7E0D1F-7052-2C70-440F-EFF4CA20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6C6444-F4F5-EF02-575E-B242A25DE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C3BA-EDD2-4D42-A6E2-C6ED28477605}" type="datetimeFigureOut">
              <a:rPr lang="zh-CN" altLang="en-US" smtClean="0"/>
              <a:t>2024/6/4 Tue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11FC7D-BB48-D272-1DF2-0F604A25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BA6DE6-236D-AB0A-A277-D49245D4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5758-4C5E-4411-B692-328BB22ED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0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CE6B6-D7F9-5A7C-6B31-0D974628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866B31-30ED-8F58-468A-D91D69012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C3BA-EDD2-4D42-A6E2-C6ED28477605}" type="datetimeFigureOut">
              <a:rPr lang="zh-CN" altLang="en-US" smtClean="0"/>
              <a:t>2024/6/4 Tue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DEDBD6-514D-3ED5-AD0F-3A74CE54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C07396-ED94-ED57-3D5F-43A5B312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5758-4C5E-4411-B692-328BB22ED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56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784FF9-6FE6-AE48-B68C-2F496DAB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C3BA-EDD2-4D42-A6E2-C6ED28477605}" type="datetimeFigureOut">
              <a:rPr lang="zh-CN" altLang="en-US" smtClean="0"/>
              <a:t>2024/6/4 Tue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1E30C9-2F73-2436-B091-1848ECE2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0F6C7C-A405-5D0C-1DFA-DE8DBCE4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5758-4C5E-4411-B692-328BB22ED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5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08C1D-CFDF-4AF8-9CCB-EC84BBAF2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AB1DE-850A-530E-5E70-B25972165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4AA2ED-4FB1-BCAA-2777-6732258E7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8E40D6-852E-52D2-D7FE-015F95E7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C3BA-EDD2-4D42-A6E2-C6ED28477605}" type="datetimeFigureOut">
              <a:rPr lang="zh-CN" altLang="en-US" smtClean="0"/>
              <a:t>2024/6/4 Tue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1E2260-334A-2F60-22C3-AADECAF9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0BAA5D-723D-F113-7097-1107D5AE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5758-4C5E-4411-B692-328BB22ED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40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9E59F-63AF-BDDA-31F8-6D809DA74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1B3367-DD11-72EE-7541-2DC6F9AA5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099FD4-E0A0-B12A-0795-923C1BAC8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C17A21-7A56-345E-3724-D0E32EE1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C3BA-EDD2-4D42-A6E2-C6ED28477605}" type="datetimeFigureOut">
              <a:rPr lang="zh-CN" altLang="en-US" smtClean="0"/>
              <a:t>2024/6/4 Tue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224BC6-26CD-B0C8-FE4C-4E7ECB60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BF1D9F-15B1-617F-00C0-4064E07A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5758-4C5E-4411-B692-328BB22ED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66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EBD3C0-9BE0-4769-D46C-E4353C8A8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7D2AAB-B150-AD13-8C6A-769B1D161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B531B9-40B3-867A-F6D8-A76701D2F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EBC3BA-EDD2-4D42-A6E2-C6ED28477605}" type="datetimeFigureOut">
              <a:rPr lang="zh-CN" altLang="en-US" smtClean="0"/>
              <a:t>2024/6/4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DA0CAE-BA19-E727-F990-41563098B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D51A4E-BF1E-D255-C75D-BDFA683D5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255758-4C5E-4411-B692-328BB22ED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42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545EE7-6EB5-CBBB-4F2D-390520C28900}"/>
              </a:ext>
            </a:extLst>
          </p:cNvPr>
          <p:cNvSpPr txBox="1"/>
          <p:nvPr/>
        </p:nvSpPr>
        <p:spPr>
          <a:xfrm>
            <a:off x="1415844" y="1291473"/>
            <a:ext cx="971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基于《图灵完备》的</a:t>
            </a:r>
            <a:r>
              <a:rPr lang="en-US" altLang="zh-CN" sz="2800" dirty="0"/>
              <a:t>32</a:t>
            </a:r>
            <a:r>
              <a:rPr lang="zh-CN" altLang="en-US" sz="2800"/>
              <a:t>位MIPS架构单周期CPU的设计与实现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0D8AF9-C6CF-679A-5D4D-98FC7623DEFD}"/>
              </a:ext>
            </a:extLst>
          </p:cNvPr>
          <p:cNvSpPr txBox="1"/>
          <p:nvPr/>
        </p:nvSpPr>
        <p:spPr>
          <a:xfrm>
            <a:off x="757083" y="781042"/>
            <a:ext cx="28513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[图灵完备×计组] </a:t>
            </a:r>
            <a:r>
              <a:rPr lang="en-US" altLang="zh-CN" sz="2000" dirty="0"/>
              <a:t>——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7CE866-D81B-27F1-C139-675C987BF8D6}"/>
              </a:ext>
            </a:extLst>
          </p:cNvPr>
          <p:cNvSpPr txBox="1"/>
          <p:nvPr/>
        </p:nvSpPr>
        <p:spPr>
          <a:xfrm>
            <a:off x="10068231" y="1962731"/>
            <a:ext cx="1278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系列视频</a:t>
            </a:r>
            <a:endParaRPr lang="en-US" altLang="zh-CN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E6C604-7643-D8AB-A2FF-816F09F69766}"/>
              </a:ext>
            </a:extLst>
          </p:cNvPr>
          <p:cNvSpPr txBox="1"/>
          <p:nvPr/>
        </p:nvSpPr>
        <p:spPr>
          <a:xfrm>
            <a:off x="3491681" y="3241470"/>
            <a:ext cx="52086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/>
              <a:t>01 《</a:t>
            </a:r>
            <a:r>
              <a:rPr lang="zh-CN" altLang="en-US" sz="4000"/>
              <a:t>图灵完备</a:t>
            </a:r>
            <a:r>
              <a:rPr lang="en-US" altLang="zh-CN" sz="4000"/>
              <a:t>》</a:t>
            </a:r>
            <a:r>
              <a:rPr lang="zh-CN" altLang="en-US" sz="4000"/>
              <a:t>漫游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82CE16-EFA3-2AD6-847C-A9A3D17214D5}"/>
              </a:ext>
            </a:extLst>
          </p:cNvPr>
          <p:cNvSpPr txBox="1"/>
          <p:nvPr/>
        </p:nvSpPr>
        <p:spPr>
          <a:xfrm>
            <a:off x="4629894" y="5683045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2022113573@stu.hit.edu.cn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4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545EE7-6EB5-CBBB-4F2D-390520C28900}"/>
              </a:ext>
            </a:extLst>
          </p:cNvPr>
          <p:cNvSpPr txBox="1"/>
          <p:nvPr/>
        </p:nvSpPr>
        <p:spPr>
          <a:xfrm>
            <a:off x="1415844" y="1291473"/>
            <a:ext cx="971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基于《图灵完备》的</a:t>
            </a:r>
            <a:r>
              <a:rPr lang="en-US" altLang="zh-CN" sz="2800" dirty="0"/>
              <a:t>32</a:t>
            </a:r>
            <a:r>
              <a:rPr lang="zh-CN" altLang="en-US" sz="2800"/>
              <a:t>位MIPS架构单周期CPU的设计与实现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0D8AF9-C6CF-679A-5D4D-98FC7623DEFD}"/>
              </a:ext>
            </a:extLst>
          </p:cNvPr>
          <p:cNvSpPr txBox="1"/>
          <p:nvPr/>
        </p:nvSpPr>
        <p:spPr>
          <a:xfrm>
            <a:off x="757083" y="781042"/>
            <a:ext cx="28513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[图灵完备×计组] </a:t>
            </a:r>
            <a:r>
              <a:rPr lang="en-US" altLang="zh-CN" sz="2000" dirty="0"/>
              <a:t>——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7CE866-D81B-27F1-C139-675C987BF8D6}"/>
              </a:ext>
            </a:extLst>
          </p:cNvPr>
          <p:cNvSpPr txBox="1"/>
          <p:nvPr/>
        </p:nvSpPr>
        <p:spPr>
          <a:xfrm>
            <a:off x="10068231" y="1962731"/>
            <a:ext cx="1278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系列视频</a:t>
            </a:r>
            <a:endParaRPr lang="en-US" altLang="zh-CN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82CE16-EFA3-2AD6-847C-A9A3D17214D5}"/>
              </a:ext>
            </a:extLst>
          </p:cNvPr>
          <p:cNvSpPr txBox="1"/>
          <p:nvPr/>
        </p:nvSpPr>
        <p:spPr>
          <a:xfrm>
            <a:off x="4629894" y="5683045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2022113573@stu.hit.edu.cn</a:t>
            </a: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18656E-35B0-6087-985F-976DA00D5B34}"/>
              </a:ext>
            </a:extLst>
          </p:cNvPr>
          <p:cNvSpPr txBox="1"/>
          <p:nvPr/>
        </p:nvSpPr>
        <p:spPr>
          <a:xfrm>
            <a:off x="5424678" y="4108314"/>
            <a:ext cx="13426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/>
              <a:t>End</a:t>
            </a:r>
            <a:endParaRPr lang="zh-CN" altLang="en-US" sz="40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94663C-0841-59C3-E9D0-35FCDA3D0D51}"/>
              </a:ext>
            </a:extLst>
          </p:cNvPr>
          <p:cNvSpPr txBox="1"/>
          <p:nvPr/>
        </p:nvSpPr>
        <p:spPr>
          <a:xfrm>
            <a:off x="3491681" y="3241470"/>
            <a:ext cx="52086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/>
              <a:t>01 《</a:t>
            </a:r>
            <a:r>
              <a:rPr lang="zh-CN" altLang="en-US" sz="4000"/>
              <a:t>图灵完备</a:t>
            </a:r>
            <a:r>
              <a:rPr lang="en-US" altLang="zh-CN" sz="4000"/>
              <a:t>》</a:t>
            </a:r>
            <a:r>
              <a:rPr lang="zh-CN" altLang="en-US" sz="4000"/>
              <a:t>漫游</a:t>
            </a:r>
          </a:p>
        </p:txBody>
      </p:sp>
    </p:spTree>
    <p:extLst>
      <p:ext uri="{BB962C8B-B14F-4D97-AF65-F5344CB8AC3E}">
        <p14:creationId xmlns:p14="http://schemas.microsoft.com/office/powerpoint/2010/main" val="204853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75</Words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terms:created xsi:type="dcterms:W3CDTF">2024-06-04T12:35:20Z</dcterms:created>
  <dcterms:modified xsi:type="dcterms:W3CDTF">2024-06-04T14:52:36Z</dcterms:modified>
</cp:coreProperties>
</file>