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6" r:id="rId4"/>
    <p:sldId id="257" r:id="rId5"/>
    <p:sldId id="258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2A40A-CE71-1C43-B45E-171B60F64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A8BD70-515E-0EBA-683B-14A1B77BE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9F854-E351-0340-5230-75A515C2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9B287-C503-D66E-A545-9E0CB7B0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29AB4-966E-87ED-DBCF-11A3C438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899B7-45F8-96E6-1BE9-6F2C3B69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E3F2C-558B-5BBD-C183-79DA2C47C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59988-D216-82F0-7FCF-86CE9A17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C1BDA-80C9-D07B-7D63-9F0D0446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F5664-CE89-DE0A-868F-0376189D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9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404CBF-6C6A-45BD-627E-C05A63A7B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D217AC-9487-84D6-6ECA-9B09C248C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F761F-0DD4-C356-4CF0-83B3E59F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7F20C-FC90-6412-6627-8399254D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99A41-8FDB-FC10-8087-1E208811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76DC9-B5FC-7CCC-EC81-81617CAC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AA8A-DE2C-6B02-9238-CCB8F64F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DF36A-1C05-0D13-3EC8-D5E076E7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36520-9411-A211-2626-CCF03145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48547-CB7D-4BD1-5193-85018D9C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6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2EC97-2E58-7DE7-DBBE-BA561AA2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6B8F9-97FD-BF89-0B3C-AEB2E891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2C35B-7A85-8017-1B98-9375ED01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B9D10-EEBE-B1C2-A27F-94A749FA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B497D-8722-C6C9-3F2A-FC4F2EFF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6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C0188-E6DF-79D7-91CA-7D9B4FB4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B5F83-99CE-EB35-EAC9-457605B2D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B5604D-01E5-FE1F-0954-9A7E8F60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1B6F9-C7AC-AE44-C789-9A04B7A3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B446A-6B7E-837A-AFB6-68431673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9E4E6-4D04-081B-8002-A59434D3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7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21317-41AB-E7FF-BD1E-1268065F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640A5-2586-C992-32F8-322B11EF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18B97-212F-90EE-271D-D9FC7C2F1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08711B-AE55-6ACB-410A-1CE95415D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0F009A-9313-3746-5A29-2C5C76BCB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714567-9E38-FAAF-FD19-D1BFB9E6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E5E8A1-349A-CF51-4DCB-085C9C63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26DCFB-7D9F-206D-26BE-E5A02132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9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F7F6F-AEC3-E8A2-294A-0B16004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A47E45-E0AA-C799-C665-D83D3D7E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E7D3DE-01C8-8B9F-7372-6D790D6C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8A38FC-0E80-BC11-E638-D6BFEDE2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BF8702-B5D0-824C-2776-9060BCD6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4A788F-39AA-8C8B-653D-4C9E936B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88622B-3D3B-8180-7B66-6DB62572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7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1CCEA-7E33-A290-6820-1470EF2B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59591-9500-B2C8-D2E1-FFCB4E26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ECC41-6312-3161-8F3E-24BBB38E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FBB57-D557-5B35-9C68-E72FA927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16F64-8057-C1FE-38B2-526C23D4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5E67E9-FC43-152D-D189-94EFF718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7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E64C-1AE1-95AD-90CA-4DFA2756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D8492F-FB1A-E51E-506A-05CE4D118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51541B-B646-0517-8D3D-835F5F1B4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4A8853-C6B9-4140-785C-E05085CC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57F-EB0E-45C3-A243-2E2103DC2221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EA693-46B2-4EB8-FB7C-87812BAE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9D35B9-6705-7906-3657-B7BB7A26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C271A-1DE6-3F99-5F4D-4598A7FD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9AFC9-9524-D125-4413-DFA06B7B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50C53-565B-6C33-E2CC-253BA15A8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85857F-EB0E-45C3-A243-2E2103DC2221}" type="datetimeFigureOut">
              <a:rPr lang="zh-CN" altLang="en-US" smtClean="0"/>
              <a:t>2024/6/4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09166-1439-9BDB-A777-49C8DD760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3DD49-8A6A-A08A-42E5-DE94FE933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D6E90-E416-471B-8726-FD730737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E6C604-7643-D8AB-A2FF-816F09F69766}"/>
              </a:ext>
            </a:extLst>
          </p:cNvPr>
          <p:cNvSpPr txBox="1"/>
          <p:nvPr/>
        </p:nvSpPr>
        <p:spPr>
          <a:xfrm>
            <a:off x="3491681" y="3241470"/>
            <a:ext cx="5208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02 </a:t>
            </a:r>
            <a:r>
              <a:rPr lang="zh-CN" altLang="en-US" sz="4000"/>
              <a:t>指令集（上）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4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AD2E8B6-4792-A8BC-835E-4E029AF08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21522"/>
              </p:ext>
            </p:extLst>
          </p:nvPr>
        </p:nvGraphicFramePr>
        <p:xfrm>
          <a:off x="2164466" y="1727288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8146410"/>
                    </a:ext>
                  </a:extLst>
                </a:gridCol>
                <a:gridCol w="1530858">
                  <a:extLst>
                    <a:ext uri="{9D8B030D-6E8A-4147-A177-3AD203B41FA5}">
                      <a16:colId xmlns:a16="http://schemas.microsoft.com/office/drawing/2014/main" val="27007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func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679F894-CF59-1289-2C49-8AD618759A42}"/>
              </a:ext>
            </a:extLst>
          </p:cNvPr>
          <p:cNvSpPr txBox="1"/>
          <p:nvPr/>
        </p:nvSpPr>
        <p:spPr>
          <a:xfrm>
            <a:off x="1064872" y="172879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型指令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8D0273-F84D-CF8C-8B43-5F953E18D476}"/>
              </a:ext>
            </a:extLst>
          </p:cNvPr>
          <p:cNvSpPr txBox="1"/>
          <p:nvPr/>
        </p:nvSpPr>
        <p:spPr>
          <a:xfrm>
            <a:off x="2830542" y="2051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EB83DC-4146-A690-E577-84ABB2CE98BF}"/>
              </a:ext>
            </a:extLst>
          </p:cNvPr>
          <p:cNvSpPr txBox="1"/>
          <p:nvPr/>
        </p:nvSpPr>
        <p:spPr>
          <a:xfrm>
            <a:off x="4331682" y="2051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CB49F1F-9F9B-3A69-BBAE-DA5E82536069}"/>
              </a:ext>
            </a:extLst>
          </p:cNvPr>
          <p:cNvSpPr txBox="1"/>
          <p:nvPr/>
        </p:nvSpPr>
        <p:spPr>
          <a:xfrm>
            <a:off x="5679575" y="2051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54C89D9-E564-7832-BF3B-119F6E4A41FF}"/>
              </a:ext>
            </a:extLst>
          </p:cNvPr>
          <p:cNvSpPr txBox="1"/>
          <p:nvPr/>
        </p:nvSpPr>
        <p:spPr>
          <a:xfrm>
            <a:off x="7027468" y="2051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52CE47-A26E-7B6D-5B88-D7CCE2667354}"/>
              </a:ext>
            </a:extLst>
          </p:cNvPr>
          <p:cNvSpPr txBox="1"/>
          <p:nvPr/>
        </p:nvSpPr>
        <p:spPr>
          <a:xfrm>
            <a:off x="8375361" y="2051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3C0A99-3751-D7F8-30D5-89702B3EC1F5}"/>
              </a:ext>
            </a:extLst>
          </p:cNvPr>
          <p:cNvSpPr txBox="1"/>
          <p:nvPr/>
        </p:nvSpPr>
        <p:spPr>
          <a:xfrm>
            <a:off x="9846021" y="2051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C595E25-62AE-796A-556E-F698D6D93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778801"/>
              </p:ext>
            </p:extLst>
          </p:nvPr>
        </p:nvGraphicFramePr>
        <p:xfrm>
          <a:off x="2164466" y="3005483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4240192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imm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03D5CF0-2750-7274-E84F-4C4415117035}"/>
              </a:ext>
            </a:extLst>
          </p:cNvPr>
          <p:cNvSpPr txBox="1"/>
          <p:nvPr/>
        </p:nvSpPr>
        <p:spPr>
          <a:xfrm>
            <a:off x="1064872" y="300699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型指令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E7C94B-17A0-317E-5C4E-09315BB03047}"/>
              </a:ext>
            </a:extLst>
          </p:cNvPr>
          <p:cNvSpPr txBox="1"/>
          <p:nvPr/>
        </p:nvSpPr>
        <p:spPr>
          <a:xfrm>
            <a:off x="2830542" y="3329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8A393D-2473-CB5B-49D2-C982B0593B76}"/>
              </a:ext>
            </a:extLst>
          </p:cNvPr>
          <p:cNvSpPr txBox="1"/>
          <p:nvPr/>
        </p:nvSpPr>
        <p:spPr>
          <a:xfrm>
            <a:off x="4331682" y="3329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9495AC-F1B4-44F7-F335-8322A76B2056}"/>
              </a:ext>
            </a:extLst>
          </p:cNvPr>
          <p:cNvSpPr txBox="1"/>
          <p:nvPr/>
        </p:nvSpPr>
        <p:spPr>
          <a:xfrm>
            <a:off x="5679575" y="3329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B1273D-64C5-E159-5BF2-CBB7EB585194}"/>
              </a:ext>
            </a:extLst>
          </p:cNvPr>
          <p:cNvSpPr txBox="1"/>
          <p:nvPr/>
        </p:nvSpPr>
        <p:spPr>
          <a:xfrm>
            <a:off x="8375361" y="33293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16</a:t>
            </a:r>
            <a:endParaRPr lang="zh-CN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6D0BD08-2BF7-00CE-73F4-2D80A30D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987135"/>
              </p:ext>
            </p:extLst>
          </p:nvPr>
        </p:nvGraphicFramePr>
        <p:xfrm>
          <a:off x="2164466" y="4255168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6949526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addr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5F6471EF-B6EB-3282-E840-EDF92E2CFF85}"/>
              </a:ext>
            </a:extLst>
          </p:cNvPr>
          <p:cNvSpPr txBox="1"/>
          <p:nvPr/>
        </p:nvSpPr>
        <p:spPr>
          <a:xfrm>
            <a:off x="1064872" y="425667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</a:t>
            </a:r>
            <a:r>
              <a:rPr lang="zh-CN" altLang="en-US"/>
              <a:t>型指令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9335C9-0868-D22E-020E-99D45C75731C}"/>
              </a:ext>
            </a:extLst>
          </p:cNvPr>
          <p:cNvSpPr txBox="1"/>
          <p:nvPr/>
        </p:nvSpPr>
        <p:spPr>
          <a:xfrm>
            <a:off x="2830542" y="45789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1210E9-4FE2-3853-4891-2E3FF2599A2C}"/>
              </a:ext>
            </a:extLst>
          </p:cNvPr>
          <p:cNvSpPr txBox="1"/>
          <p:nvPr/>
        </p:nvSpPr>
        <p:spPr>
          <a:xfrm>
            <a:off x="7058625" y="45789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65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D2C2E04-27EB-E9BD-EDBB-49E6EC7B9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5532"/>
              </p:ext>
            </p:extLst>
          </p:nvPr>
        </p:nvGraphicFramePr>
        <p:xfrm>
          <a:off x="2872452" y="1898700"/>
          <a:ext cx="6447097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296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111962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311150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2287028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rd ← rs +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有符号减法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按位与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按位异或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小于时置位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rt) ? 1 : 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sll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算术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左移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&lt;&lt;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srl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逻辑右移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&gt;&gt;&gt;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sra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算术右移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&gt;&gt; shamt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3701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无条件跳转至寄存器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PC </a:t>
                      </a:r>
                      <a:r>
                        <a:rPr lang="zh-CN" altLang="en-US"/>
                        <a:t>← </a:t>
                      </a:r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AD2E8B6-4792-A8BC-835E-4E029AF08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14946"/>
              </p:ext>
            </p:extLst>
          </p:nvPr>
        </p:nvGraphicFramePr>
        <p:xfrm>
          <a:off x="2164466" y="88171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8146410"/>
                    </a:ext>
                  </a:extLst>
                </a:gridCol>
                <a:gridCol w="1530858">
                  <a:extLst>
                    <a:ext uri="{9D8B030D-6E8A-4147-A177-3AD203B41FA5}">
                      <a16:colId xmlns:a16="http://schemas.microsoft.com/office/drawing/2014/main" val="27007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func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679F894-CF59-1289-2C49-8AD618759A42}"/>
              </a:ext>
            </a:extLst>
          </p:cNvPr>
          <p:cNvSpPr txBox="1"/>
          <p:nvPr/>
        </p:nvSpPr>
        <p:spPr>
          <a:xfrm>
            <a:off x="1064872" y="8832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型指令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8D0273-F84D-CF8C-8B43-5F953E18D476}"/>
              </a:ext>
            </a:extLst>
          </p:cNvPr>
          <p:cNvSpPr txBox="1"/>
          <p:nvPr/>
        </p:nvSpPr>
        <p:spPr>
          <a:xfrm>
            <a:off x="283054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EB83DC-4146-A690-E577-84ABB2CE98BF}"/>
              </a:ext>
            </a:extLst>
          </p:cNvPr>
          <p:cNvSpPr txBox="1"/>
          <p:nvPr/>
        </p:nvSpPr>
        <p:spPr>
          <a:xfrm>
            <a:off x="433168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CB49F1F-9F9B-3A69-BBAE-DA5E82536069}"/>
              </a:ext>
            </a:extLst>
          </p:cNvPr>
          <p:cNvSpPr txBox="1"/>
          <p:nvPr/>
        </p:nvSpPr>
        <p:spPr>
          <a:xfrm>
            <a:off x="5679575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54C89D9-E564-7832-BF3B-119F6E4A41FF}"/>
              </a:ext>
            </a:extLst>
          </p:cNvPr>
          <p:cNvSpPr txBox="1"/>
          <p:nvPr/>
        </p:nvSpPr>
        <p:spPr>
          <a:xfrm>
            <a:off x="7027468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52CE47-A26E-7B6D-5B88-D7CCE2667354}"/>
              </a:ext>
            </a:extLst>
          </p:cNvPr>
          <p:cNvSpPr txBox="1"/>
          <p:nvPr/>
        </p:nvSpPr>
        <p:spPr>
          <a:xfrm>
            <a:off x="8375361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3C0A99-3751-D7F8-30D5-89702B3EC1F5}"/>
              </a:ext>
            </a:extLst>
          </p:cNvPr>
          <p:cNvSpPr txBox="1"/>
          <p:nvPr/>
        </p:nvSpPr>
        <p:spPr>
          <a:xfrm>
            <a:off x="9846021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6DD7DF6-2548-0C73-DA5A-2C5A7CCB3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283775"/>
              </p:ext>
            </p:extLst>
          </p:nvPr>
        </p:nvGraphicFramePr>
        <p:xfrm>
          <a:off x="1338806" y="1887220"/>
          <a:ext cx="9514389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194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1083882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696901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5023412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</a:t>
                      </a:r>
                      <a:r>
                        <a:rPr lang="zh-CN" altLang="en-US"/>
                        <a:t>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+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有符号立即数减法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立即数按位与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立即数按位异或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slti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小于立即数时置位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(sign-extend) imm) ? 1 : 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lw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读内存单元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mem[rs + (sign-extend) imm]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sw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写内存单元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mem[rs + (sign-extend) imm]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beq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相等时跳转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(rs == rt) PC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+ 4 + (sign-extend) imm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7303EA49-0B93-81B5-8955-24B65538A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76534"/>
              </p:ext>
            </p:extLst>
          </p:nvPr>
        </p:nvGraphicFramePr>
        <p:xfrm>
          <a:off x="2164466" y="88171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4240192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imm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202D3592-FCE0-E711-E4DE-C085997CC73D}"/>
              </a:ext>
            </a:extLst>
          </p:cNvPr>
          <p:cNvSpPr txBox="1"/>
          <p:nvPr/>
        </p:nvSpPr>
        <p:spPr>
          <a:xfrm>
            <a:off x="1064872" y="88322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型指令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1FB809-2F9D-950D-B293-75015379C468}"/>
              </a:ext>
            </a:extLst>
          </p:cNvPr>
          <p:cNvSpPr txBox="1"/>
          <p:nvPr/>
        </p:nvSpPr>
        <p:spPr>
          <a:xfrm>
            <a:off x="283054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D7765C-76A5-559B-6B31-55D464ECD24E}"/>
              </a:ext>
            </a:extLst>
          </p:cNvPr>
          <p:cNvSpPr txBox="1"/>
          <p:nvPr/>
        </p:nvSpPr>
        <p:spPr>
          <a:xfrm>
            <a:off x="4331682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60837C-0839-B6B5-E182-76DC14F6418C}"/>
              </a:ext>
            </a:extLst>
          </p:cNvPr>
          <p:cNvSpPr txBox="1"/>
          <p:nvPr/>
        </p:nvSpPr>
        <p:spPr>
          <a:xfrm>
            <a:off x="5679575" y="1205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6C6199-B4B7-128C-76B3-4BDA62A5E14A}"/>
              </a:ext>
            </a:extLst>
          </p:cNvPr>
          <p:cNvSpPr txBox="1"/>
          <p:nvPr/>
        </p:nvSpPr>
        <p:spPr>
          <a:xfrm>
            <a:off x="8375361" y="12055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23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F8CF23-8083-F981-309D-AEF725089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2553"/>
              </p:ext>
            </p:extLst>
          </p:nvPr>
        </p:nvGraphicFramePr>
        <p:xfrm>
          <a:off x="1537343" y="2692400"/>
          <a:ext cx="9117314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878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1586168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574168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</a:tblGrid>
              <a:tr h="313684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</a:t>
                      </a:r>
                      <a:r>
                        <a:rPr lang="zh-CN" altLang="en-US"/>
                        <a:t>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无条件跳转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(PC + 4)[31:28] || addr || 00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FA5D20C-8673-D7DA-D3C5-216770254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00595"/>
              </p:ext>
            </p:extLst>
          </p:nvPr>
        </p:nvGraphicFramePr>
        <p:xfrm>
          <a:off x="2164466" y="152179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6949526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addr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4F7B1D0-CA63-61E1-D1BB-3C4913772DC8}"/>
              </a:ext>
            </a:extLst>
          </p:cNvPr>
          <p:cNvSpPr txBox="1"/>
          <p:nvPr/>
        </p:nvSpPr>
        <p:spPr>
          <a:xfrm>
            <a:off x="1064872" y="152330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</a:t>
            </a:r>
            <a:r>
              <a:rPr lang="zh-CN" altLang="en-US"/>
              <a:t>型指令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14D959-68DC-AF6E-8313-DA0CF694481A}"/>
              </a:ext>
            </a:extLst>
          </p:cNvPr>
          <p:cNvSpPr txBox="1"/>
          <p:nvPr/>
        </p:nvSpPr>
        <p:spPr>
          <a:xfrm>
            <a:off x="2830542" y="1845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6A7D12-76D7-B423-0FE3-A8609197EA7D}"/>
              </a:ext>
            </a:extLst>
          </p:cNvPr>
          <p:cNvSpPr txBox="1"/>
          <p:nvPr/>
        </p:nvSpPr>
        <p:spPr>
          <a:xfrm>
            <a:off x="7058625" y="18456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2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18656E-35B0-6087-985F-976DA00D5B34}"/>
              </a:ext>
            </a:extLst>
          </p:cNvPr>
          <p:cNvSpPr txBox="1"/>
          <p:nvPr/>
        </p:nvSpPr>
        <p:spPr>
          <a:xfrm>
            <a:off x="5424678" y="4108314"/>
            <a:ext cx="1342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End</a:t>
            </a:r>
            <a:endParaRPr lang="zh-CN" altLang="en-US" sz="4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0AD12D-FA4C-A50A-7626-8C3344EB3012}"/>
              </a:ext>
            </a:extLst>
          </p:cNvPr>
          <p:cNvSpPr txBox="1"/>
          <p:nvPr/>
        </p:nvSpPr>
        <p:spPr>
          <a:xfrm>
            <a:off x="3491681" y="3241470"/>
            <a:ext cx="5208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02 </a:t>
            </a:r>
            <a:r>
              <a:rPr lang="zh-CN" altLang="en-US" sz="4000"/>
              <a:t>指令集（上）</a:t>
            </a:r>
          </a:p>
        </p:txBody>
      </p:sp>
    </p:spTree>
    <p:extLst>
      <p:ext uri="{BB962C8B-B14F-4D97-AF65-F5344CB8AC3E}">
        <p14:creationId xmlns:p14="http://schemas.microsoft.com/office/powerpoint/2010/main" val="204853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417</Words>
  <PresentationFormat>宽屏</PresentationFormat>
  <Paragraphs>140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2024-06-03T12:39:42Z</dcterms:created>
  <dcterms:modified xsi:type="dcterms:W3CDTF">2024-06-04T15:37:40Z</dcterms:modified>
</cp:coreProperties>
</file>