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49D0-66A3-6982-414C-E6B565FE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CE1F8-8667-22F9-3AC6-C692AF95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409C3-14CA-DBC3-7FF6-E4D65F32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FD42A-FE5B-4AFC-EDA8-5D6CC242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7695F-B476-E578-FC06-CF77FDF6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8C12-D4CA-2C67-417A-6EB7135F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F8725-4278-CE94-F530-B971B6D8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0C13C-3869-88DA-1F44-0C0CE58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DDAB4-02AF-3218-1F6F-C2E25EEA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9D85F-462F-AFA5-B4AA-6A8149C1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37A1E-7E73-C6EE-CC89-20D0E4A54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1C861-54F0-AD87-FED5-DB61A1A9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E0296-343B-F487-CB04-4212CF1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5D5D1-730F-2138-D806-EBA63E39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10BA-CE20-480E-2DF0-D21F9B1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4A22-3D8C-6560-2A56-49F7C5C9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E135A-01B2-593B-1D1A-A1997834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E42-A879-E236-6A96-BD00FC3F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83D03-A9DA-D34C-B5AB-F8974634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E6948-2FE7-F347-3430-BF0F30FA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817A8-3008-98AC-BA8A-8ED15866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B9708-D883-5922-7F4E-7EAA8E84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FCF92-4CCC-F10E-B9FB-E1E85A7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E5DC4-754F-D78A-799F-1A8D45AD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D8A3-A7B9-75E2-D7D8-4CF9C184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E15B-E16C-8BD8-B2E8-9CFDA653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A0E18-4365-2738-335F-BFE7A72F7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BC100-632C-E806-781C-2939FF6E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3F000-8677-AFF1-A331-75D241DD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697F4-DD13-1F13-DD7D-8AD5802E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78187-88ED-6124-0C8B-E402107D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4832-A888-CDF3-74F5-7D265D8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D460B-5A6D-2183-E4E6-3CC62DE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717AD-1770-0634-7756-DA6F0900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B6FD4-943D-ED23-3A2B-8C5F194FD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F403FE-39B2-8CEE-E190-64AC5A9E7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C1AF26-F05E-8051-93C8-B6A64C3A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C7282-3E9A-DC25-E2E9-B1180C03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DA7C6-9064-59B1-9E7F-D3C9B74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107C-3089-8FB1-E3A7-4559BB8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F788A-6776-1C42-39AA-01DFD2B8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56EB5-EFCC-7067-13D6-86FF6CE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7EA005-E707-E7A0-3B84-84A7815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0F516-EFBA-C50E-699F-2D9D7BA9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43DDDE-3582-BA39-CF23-74A34732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D6199-805F-A81F-7C95-6892FB1F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C5F2-EB8A-1BD2-58B1-2270FE77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AD10D-1728-AF31-5B70-ED47D225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5DC2F-B4AC-3093-CC6E-FFAA145C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B7604-E8B9-C336-AC04-795C6DC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2983E-2B4D-87CF-018A-148350F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D9218-B573-975F-00FD-35FE4403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8E56-F8A8-2855-62AF-D6EA627D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8C6C6-D70E-1D8C-BC89-DAB294B98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6D55B-AA70-9EA5-CF6A-D52DF5F3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11B07-6932-CCF4-0B30-BA19C032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3F871-3EB7-87DF-B8E1-9F0DF3D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A0FCE-8DB6-9597-9255-71CEAFE0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FDD0C-A94F-2D22-CCCE-3285FC2E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65BD4-CFFD-3D40-7C9B-B64773BF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A2F9C-D30D-6FF9-212B-56A54AAA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732D0-4D6A-478A-8DE7-6B5263E0E769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ECC0-A1E9-A159-48DC-9286D767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810BF-15AA-5FA3-8B03-739DAAC3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E3553-54CD-4E8B-B53F-5D3F587FB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03 </a:t>
            </a:r>
            <a:r>
              <a:rPr lang="zh-CN" altLang="en-US" sz="4000"/>
              <a:t>程序计数器设计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4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BF7058-1271-D80B-F99F-5F34ABE74CFD}"/>
              </a:ext>
            </a:extLst>
          </p:cNvPr>
          <p:cNvSpPr/>
          <p:nvPr/>
        </p:nvSpPr>
        <p:spPr>
          <a:xfrm>
            <a:off x="2556359" y="2524924"/>
            <a:ext cx="609600" cy="1376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CBFC2-EE82-FF4C-AE82-4898C00DFA09}"/>
              </a:ext>
            </a:extLst>
          </p:cNvPr>
          <p:cNvSpPr txBox="1"/>
          <p:nvPr/>
        </p:nvSpPr>
        <p:spPr>
          <a:xfrm>
            <a:off x="2583263" y="2661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</a:t>
            </a:r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8C69ECA6-89F2-3F8E-A071-A1660EF49069}"/>
              </a:ext>
            </a:extLst>
          </p:cNvPr>
          <p:cNvSpPr/>
          <p:nvPr/>
        </p:nvSpPr>
        <p:spPr>
          <a:xfrm>
            <a:off x="2743171" y="3704792"/>
            <a:ext cx="235975" cy="1966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F199FF-305A-3C05-20B6-4A60BD01B7F0}"/>
              </a:ext>
            </a:extLst>
          </p:cNvPr>
          <p:cNvCxnSpPr>
            <a:cxnSpLocks/>
            <a:stCxn id="2" idx="1"/>
            <a:endCxn id="29" idx="2"/>
          </p:cNvCxnSpPr>
          <p:nvPr/>
        </p:nvCxnSpPr>
        <p:spPr>
          <a:xfrm flipH="1">
            <a:off x="2150442" y="3213182"/>
            <a:ext cx="405917" cy="3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58EAB52-8D4E-6793-25FA-C3F682BFD95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65959" y="3213182"/>
            <a:ext cx="2397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54861D6-5165-C82D-175E-0F70302032A4}"/>
              </a:ext>
            </a:extLst>
          </p:cNvPr>
          <p:cNvCxnSpPr>
            <a:cxnSpLocks/>
          </p:cNvCxnSpPr>
          <p:nvPr/>
        </p:nvCxnSpPr>
        <p:spPr>
          <a:xfrm>
            <a:off x="4294210" y="4275066"/>
            <a:ext cx="0" cy="599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02F70D-D01D-D342-9CE4-ED61FEAD7E8E}"/>
              </a:ext>
            </a:extLst>
          </p:cNvPr>
          <p:cNvCxnSpPr>
            <a:cxnSpLocks/>
          </p:cNvCxnSpPr>
          <p:nvPr/>
        </p:nvCxnSpPr>
        <p:spPr>
          <a:xfrm>
            <a:off x="1531180" y="3429000"/>
            <a:ext cx="0" cy="144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710462-271B-BD5C-D0F8-E910B5536418}"/>
              </a:ext>
            </a:extLst>
          </p:cNvPr>
          <p:cNvCxnSpPr>
            <a:cxnSpLocks/>
          </p:cNvCxnSpPr>
          <p:nvPr/>
        </p:nvCxnSpPr>
        <p:spPr>
          <a:xfrm>
            <a:off x="1531180" y="4874834"/>
            <a:ext cx="2386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538B65-5027-1883-5F3A-9D359F19144A}"/>
              </a:ext>
            </a:extLst>
          </p:cNvPr>
          <p:cNvCxnSpPr>
            <a:cxnSpLocks/>
          </p:cNvCxnSpPr>
          <p:nvPr/>
        </p:nvCxnSpPr>
        <p:spPr>
          <a:xfrm>
            <a:off x="3918126" y="4874834"/>
            <a:ext cx="1645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斜纹 19">
            <a:extLst>
              <a:ext uri="{FF2B5EF4-FFF2-40B4-BE49-F238E27FC236}">
                <a16:creationId xmlns:a16="http://schemas.microsoft.com/office/drawing/2014/main" id="{33AA6F3F-EE9F-5197-38C5-2DB681E97A1D}"/>
              </a:ext>
            </a:extLst>
          </p:cNvPr>
          <p:cNvSpPr/>
          <p:nvPr/>
        </p:nvSpPr>
        <p:spPr>
          <a:xfrm rot="13500000">
            <a:off x="3743227" y="3350456"/>
            <a:ext cx="1101966" cy="1101966"/>
          </a:xfrm>
          <a:prstGeom prst="diagStri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2B431-356C-2459-BE9B-79607E776BA9}"/>
              </a:ext>
            </a:extLst>
          </p:cNvPr>
          <p:cNvSpPr txBox="1"/>
          <p:nvPr/>
        </p:nvSpPr>
        <p:spPr>
          <a:xfrm>
            <a:off x="1801682" y="3629843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MUX</a:t>
            </a:r>
            <a:endParaRPr lang="zh-CN" altLang="en-US" sz="11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2EDE91-CE45-A451-43DE-E23007530478}"/>
              </a:ext>
            </a:extLst>
          </p:cNvPr>
          <p:cNvCxnSpPr/>
          <p:nvPr/>
        </p:nvCxnSpPr>
        <p:spPr>
          <a:xfrm>
            <a:off x="3861427" y="3213182"/>
            <a:ext cx="0" cy="688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012D0C-9216-0F10-0988-4EEFF0A3B589}"/>
              </a:ext>
            </a:extLst>
          </p:cNvPr>
          <p:cNvCxnSpPr/>
          <p:nvPr/>
        </p:nvCxnSpPr>
        <p:spPr>
          <a:xfrm flipV="1">
            <a:off x="4670294" y="3704792"/>
            <a:ext cx="0" cy="196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29CAE9A-6B15-E94C-48C5-CE114DDB3BF0}"/>
              </a:ext>
            </a:extLst>
          </p:cNvPr>
          <p:cNvSpPr txBox="1"/>
          <p:nvPr/>
        </p:nvSpPr>
        <p:spPr>
          <a:xfrm>
            <a:off x="4507213" y="3367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9EEAF036-70DC-E092-7F9F-AF26B73FAB1B}"/>
              </a:ext>
            </a:extLst>
          </p:cNvPr>
          <p:cNvSpPr/>
          <p:nvPr/>
        </p:nvSpPr>
        <p:spPr>
          <a:xfrm rot="8078157">
            <a:off x="1652093" y="2926396"/>
            <a:ext cx="583858" cy="583858"/>
          </a:xfrm>
          <a:prstGeom prst="diagStri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154AB6A-9A0D-A740-CF94-E27BB0056D0E}"/>
              </a:ext>
            </a:extLst>
          </p:cNvPr>
          <p:cNvCxnSpPr>
            <a:cxnSpLocks/>
          </p:cNvCxnSpPr>
          <p:nvPr/>
        </p:nvCxnSpPr>
        <p:spPr>
          <a:xfrm>
            <a:off x="1531180" y="3429000"/>
            <a:ext cx="4128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71AC48-F59B-CB5D-5552-476A2F7AC0CF}"/>
              </a:ext>
            </a:extLst>
          </p:cNvPr>
          <p:cNvCxnSpPr>
            <a:cxnSpLocks/>
          </p:cNvCxnSpPr>
          <p:nvPr/>
        </p:nvCxnSpPr>
        <p:spPr>
          <a:xfrm>
            <a:off x="1531180" y="3063240"/>
            <a:ext cx="4128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9C1873-0512-331A-7ACA-39C8DF7E3860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2045265" y="1946910"/>
            <a:ext cx="0" cy="961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9E1C29D-AA45-E299-8694-4F35C85DED03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861158" y="2243328"/>
            <a:ext cx="1" cy="28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BF4CCBA-D8E0-734D-2B8C-5E413EF6768D}"/>
              </a:ext>
            </a:extLst>
          </p:cNvPr>
          <p:cNvSpPr txBox="1"/>
          <p:nvPr/>
        </p:nvSpPr>
        <p:spPr>
          <a:xfrm>
            <a:off x="2731956" y="199946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3D0C70-C3D8-D81F-C5D8-B8EFCEA8BABA}"/>
              </a:ext>
            </a:extLst>
          </p:cNvPr>
          <p:cNvSpPr txBox="1"/>
          <p:nvPr/>
        </p:nvSpPr>
        <p:spPr>
          <a:xfrm>
            <a:off x="2798602" y="2303169"/>
            <a:ext cx="87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写使能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2DD71D-004B-9FD6-00C7-57C42A4A6713}"/>
              </a:ext>
            </a:extLst>
          </p:cNvPr>
          <p:cNvSpPr txBox="1"/>
          <p:nvPr/>
        </p:nvSpPr>
        <p:spPr>
          <a:xfrm>
            <a:off x="3107407" y="2970334"/>
            <a:ext cx="87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输出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8F0AFB-9951-9978-43D4-139DEA6D2ABD}"/>
              </a:ext>
            </a:extLst>
          </p:cNvPr>
          <p:cNvSpPr txBox="1"/>
          <p:nvPr/>
        </p:nvSpPr>
        <p:spPr>
          <a:xfrm>
            <a:off x="2193163" y="2998533"/>
            <a:ext cx="87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输入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35EA16-D2E1-A837-D874-2AE9C14FF2C3}"/>
              </a:ext>
            </a:extLst>
          </p:cNvPr>
          <p:cNvSpPr txBox="1"/>
          <p:nvPr/>
        </p:nvSpPr>
        <p:spPr>
          <a:xfrm>
            <a:off x="2648918" y="3885539"/>
            <a:ext cx="462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时钟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12423B-BECF-4274-260B-8FF10B471A44}"/>
              </a:ext>
            </a:extLst>
          </p:cNvPr>
          <p:cNvSpPr txBox="1"/>
          <p:nvPr/>
        </p:nvSpPr>
        <p:spPr>
          <a:xfrm>
            <a:off x="5336242" y="28250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876007-BEC4-D648-DE6A-857F9C66B276}"/>
              </a:ext>
            </a:extLst>
          </p:cNvPr>
          <p:cNvSpPr txBox="1"/>
          <p:nvPr/>
        </p:nvSpPr>
        <p:spPr>
          <a:xfrm>
            <a:off x="5336242" y="449598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PC+4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CD885-8B00-CFCA-798A-7CB043BA9CF5}"/>
              </a:ext>
            </a:extLst>
          </p:cNvPr>
          <p:cNvSpPr txBox="1"/>
          <p:nvPr/>
        </p:nvSpPr>
        <p:spPr>
          <a:xfrm>
            <a:off x="747155" y="2676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跳转地址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7A1CC1-A7FB-4775-BE18-C58323161458}"/>
              </a:ext>
            </a:extLst>
          </p:cNvPr>
          <p:cNvSpPr txBox="1"/>
          <p:nvPr/>
        </p:nvSpPr>
        <p:spPr>
          <a:xfrm>
            <a:off x="4114419" y="39057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10CC61-9E34-A83C-178E-19F5BBC6395B}"/>
              </a:ext>
            </a:extLst>
          </p:cNvPr>
          <p:cNvSpPr txBox="1"/>
          <p:nvPr/>
        </p:nvSpPr>
        <p:spPr>
          <a:xfrm>
            <a:off x="1531180" y="1558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分支信号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2AABE30-8F39-B356-4783-DDA1EB2A73F2}"/>
              </a:ext>
            </a:extLst>
          </p:cNvPr>
          <p:cNvSpPr txBox="1"/>
          <p:nvPr/>
        </p:nvSpPr>
        <p:spPr>
          <a:xfrm>
            <a:off x="1910574" y="32682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9984BBA-E8DA-81E7-56A7-0C3FE00921BE}"/>
              </a:ext>
            </a:extLst>
          </p:cNvPr>
          <p:cNvSpPr txBox="1"/>
          <p:nvPr/>
        </p:nvSpPr>
        <p:spPr>
          <a:xfrm>
            <a:off x="1910968" y="29699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9A32643-9756-8B02-40EA-0A40A03CCFCE}"/>
              </a:ext>
            </a:extLst>
          </p:cNvPr>
          <p:cNvSpPr/>
          <p:nvPr/>
        </p:nvSpPr>
        <p:spPr>
          <a:xfrm>
            <a:off x="7741920" y="2243328"/>
            <a:ext cx="3058157" cy="2631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4E8A24E-4D69-4414-C0B2-C53DDBCD7B23}"/>
              </a:ext>
            </a:extLst>
          </p:cNvPr>
          <p:cNvSpPr txBox="1"/>
          <p:nvPr/>
        </p:nvSpPr>
        <p:spPr>
          <a:xfrm>
            <a:off x="8961814" y="3286701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4981695-177E-30F2-BEEA-46A113CC31B5}"/>
              </a:ext>
            </a:extLst>
          </p:cNvPr>
          <p:cNvSpPr/>
          <p:nvPr/>
        </p:nvSpPr>
        <p:spPr>
          <a:xfrm>
            <a:off x="9146954" y="4686896"/>
            <a:ext cx="235975" cy="1966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B785F2C-7906-F78C-08F8-CC5E8145812D}"/>
              </a:ext>
            </a:extLst>
          </p:cNvPr>
          <p:cNvSpPr txBox="1"/>
          <p:nvPr/>
        </p:nvSpPr>
        <p:spPr>
          <a:xfrm>
            <a:off x="10346107" y="26292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AE1BD95-91D9-2AA8-6DDC-FE96A365D58B}"/>
              </a:ext>
            </a:extLst>
          </p:cNvPr>
          <p:cNvSpPr txBox="1"/>
          <p:nvPr/>
        </p:nvSpPr>
        <p:spPr>
          <a:xfrm>
            <a:off x="10070390" y="4016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PC+4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DBB344A-77EA-FABA-8C45-F267B5DBD94D}"/>
              </a:ext>
            </a:extLst>
          </p:cNvPr>
          <p:cNvSpPr txBox="1"/>
          <p:nvPr/>
        </p:nvSpPr>
        <p:spPr>
          <a:xfrm>
            <a:off x="7708259" y="26208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Branch</a:t>
            </a:r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A4220D5-D835-6D75-7B5D-FA31C417181E}"/>
              </a:ext>
            </a:extLst>
          </p:cNvPr>
          <p:cNvSpPr txBox="1"/>
          <p:nvPr/>
        </p:nvSpPr>
        <p:spPr>
          <a:xfrm>
            <a:off x="7684535" y="396248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BranchAddr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03 </a:t>
            </a:r>
            <a:r>
              <a:rPr lang="zh-CN" altLang="en-US" sz="4000"/>
              <a:t>程序计数器设计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102</Words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2024-06-03T14:02:42Z</dcterms:created>
  <dcterms:modified xsi:type="dcterms:W3CDTF">2024-06-05T02:03:39Z</dcterms:modified>
</cp:coreProperties>
</file>