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57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012BE-69CF-15A6-9F45-41AF350F3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F9787-2F80-F20A-2815-6875E21A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B009F-1CC2-6D6D-EB8F-A3D6E2D8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320B4-8AA4-EB81-61F7-E80E106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D4A89-5AD6-1FD4-FC25-8DF507DF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7BCD0-E684-8FBE-6BA4-B4C95D9C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AB7551-7693-7CF2-E3BF-E73D92B1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DA4F9-FC2F-8BE1-6935-EE0E7B91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19320-9FE1-3139-3C2A-B7C1532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4FF5E-A6C8-CAD5-002D-4A520A7B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6EEF7D-9195-06C9-480D-EBF95C1A1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D1A6A-DC34-C6FF-774E-9259FD128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EEEF6-2F3A-9ACD-207D-2EFB19AA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4B785-4A11-2E2E-FAF8-0552325E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C6BD6-211C-2796-A621-1BB5ED5E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0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7121-9991-6DBA-5E23-CD11DD80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BEA6D-A072-6087-CD61-91AF48FE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21B00-AC19-152D-5EFD-AFE75BE4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331E5-6C8B-1F6B-2553-D2486B5C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81A0E-3893-D88A-479D-E79B6DE3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3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17E0-3734-D4F7-DD30-BF27AD83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F521D-831A-F90C-08CF-BDD94BB7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C81C3-DC38-47D0-BE7E-1D0CD8FE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78F19-37FF-323D-F2C6-170C22F5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B2853-76E5-9A00-DF41-7E3F2402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AE46F-5E32-0CAF-AE37-FB879EA3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F96BC-340E-16BA-ACBF-EBCBE0234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CDEA1-59C7-CE06-950C-6C19649A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9D1CF-FD4E-E1F4-93E9-974C6C16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0DA82-26AC-1022-77C0-7DF9B34A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36377-1BD7-6415-FE49-BDE1AF02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0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79F3-C9A9-0604-25F7-354BA422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9DE84-B977-7980-4F51-D0DE6BA9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BA03B-CBC4-9AF8-A8A7-0A8BC223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554E35-C9CE-2917-5323-FCF0BB142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E2749B-E719-4105-0155-9EFC96532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1C9AEF-76A3-C48C-EED5-E1F1D4A2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91DC0F-E164-CC79-6ECC-22B43CF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B666E-2A7F-8C6B-CD63-45021BD4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DBB9-50C7-F94D-F571-9F7EBD5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3F8D38-D70E-A73C-7450-52536899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62E248-DFD6-BC71-EC79-1584B9F7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34A57-DD18-017E-662C-5216084D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0E3448-E35B-0AC9-DC8D-B386CCF7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BD7374-B044-470C-D230-EE153F7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6C1CF6-56EA-7115-B4B8-C7DDF28E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4905-9B38-412B-FF66-06848975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1D64A-76D0-1A0D-1926-BDDEB7C3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279F8-3F61-8F2F-137A-14C7478B8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CA473-1034-2D6E-0B33-C95FE219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3DE4C-3A90-8BBF-C339-1EEDC98E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2D7EF-59B4-7183-510F-33672C18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5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0FC2-A7AB-8797-9D6D-208A012A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DBB28C-8F73-F3FF-F0A7-75729D5EF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9C5B6-087F-6A7D-A9F4-B12E7A1F2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11E4D-A38D-0F8A-50D0-9AF67666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46131-973D-67C2-D30D-674362D8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ADD24-E55D-1268-C7D2-2BF531C4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6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8DEFB8-1CCF-C83E-FA94-F8637491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C9F3A-E429-190C-EA63-760353A2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2A699-E9F0-2F35-FA04-9FC9E1812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EF19A-0ADE-4628-A27E-6CB05660446F}" type="datetimeFigureOut">
              <a:rPr lang="zh-CN" altLang="en-US" smtClean="0"/>
              <a:t>2024/6/16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44C1-EA27-D39F-BD94-08A9DE982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33A2-4677-033E-7874-75D404B3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1E8D8-B39D-463D-AE31-5C5CD45D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04 </a:t>
            </a:r>
            <a:r>
              <a:rPr lang="zh-CN" altLang="en-US" sz="4000"/>
              <a:t>运算单元设计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12005"/>
              </p:ext>
            </p:extLst>
          </p:nvPr>
        </p:nvGraphicFramePr>
        <p:xfrm>
          <a:off x="2872452" y="1898700"/>
          <a:ext cx="6447097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296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11962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11150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28702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&lt;&lt;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sra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PC </a:t>
                      </a:r>
                      <a:r>
                        <a:rPr lang="zh-CN" altLang="en-US"/>
                        <a:t>← </a:t>
                      </a:r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8832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D2A2101-1A5B-7CD7-E2D2-5BC5F65F3A36}"/>
              </a:ext>
            </a:extLst>
          </p:cNvPr>
          <p:cNvSpPr/>
          <p:nvPr/>
        </p:nvSpPr>
        <p:spPr>
          <a:xfrm>
            <a:off x="3726426" y="2251587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29C94D9-B5FE-7802-D2D1-080FBD33EF9C}"/>
              </a:ext>
            </a:extLst>
          </p:cNvPr>
          <p:cNvSpPr/>
          <p:nvPr/>
        </p:nvSpPr>
        <p:spPr>
          <a:xfrm>
            <a:off x="3726426" y="2635045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BA477B-2DC4-9B59-4074-87D33B7D6313}"/>
              </a:ext>
            </a:extLst>
          </p:cNvPr>
          <p:cNvSpPr/>
          <p:nvPr/>
        </p:nvSpPr>
        <p:spPr>
          <a:xfrm>
            <a:off x="3726426" y="3018503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3D9326B-1EBB-5447-03CD-CF823978523A}"/>
              </a:ext>
            </a:extLst>
          </p:cNvPr>
          <p:cNvSpPr/>
          <p:nvPr/>
        </p:nvSpPr>
        <p:spPr>
          <a:xfrm>
            <a:off x="3726426" y="3401961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75FF1F6-6619-40C2-F464-D17456A68908}"/>
              </a:ext>
            </a:extLst>
          </p:cNvPr>
          <p:cNvSpPr/>
          <p:nvPr/>
        </p:nvSpPr>
        <p:spPr>
          <a:xfrm>
            <a:off x="3726426" y="3746591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8EAE79-E44E-177C-B232-64CB86BAEED7}"/>
              </a:ext>
            </a:extLst>
          </p:cNvPr>
          <p:cNvSpPr/>
          <p:nvPr/>
        </p:nvSpPr>
        <p:spPr>
          <a:xfrm>
            <a:off x="4580400" y="4109247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B2311E0-460C-5777-E452-6813F4BDAF04}"/>
              </a:ext>
            </a:extLst>
          </p:cNvPr>
          <p:cNvSpPr/>
          <p:nvPr/>
        </p:nvSpPr>
        <p:spPr>
          <a:xfrm>
            <a:off x="3726426" y="4492705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80579D-A0B0-85BB-194A-FBE8BFD8A37E}"/>
              </a:ext>
            </a:extLst>
          </p:cNvPr>
          <p:cNvSpPr/>
          <p:nvPr/>
        </p:nvSpPr>
        <p:spPr>
          <a:xfrm>
            <a:off x="3726426" y="4876163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3C73A5-5FDB-3559-1A5E-2EE0B16C58E5}"/>
              </a:ext>
            </a:extLst>
          </p:cNvPr>
          <p:cNvSpPr/>
          <p:nvPr/>
        </p:nvSpPr>
        <p:spPr>
          <a:xfrm>
            <a:off x="3726426" y="5259621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30526"/>
              </p:ext>
            </p:extLst>
          </p:nvPr>
        </p:nvGraphicFramePr>
        <p:xfrm>
          <a:off x="1338805" y="1895540"/>
          <a:ext cx="9514389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94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083882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5023412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8832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1205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18A2CC9-F993-6111-2BC5-1D3817E81D85}"/>
              </a:ext>
            </a:extLst>
          </p:cNvPr>
          <p:cNvSpPr/>
          <p:nvPr/>
        </p:nvSpPr>
        <p:spPr>
          <a:xfrm>
            <a:off x="2164466" y="5269002"/>
            <a:ext cx="911750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32CFE9-E97F-DE81-1E0F-A62C8C380DE5}"/>
              </a:ext>
            </a:extLst>
          </p:cNvPr>
          <p:cNvSpPr/>
          <p:nvPr/>
        </p:nvSpPr>
        <p:spPr>
          <a:xfrm>
            <a:off x="6861484" y="4453377"/>
            <a:ext cx="2547988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138C92-F6F9-8FFC-CE16-2D27738A79D1}"/>
              </a:ext>
            </a:extLst>
          </p:cNvPr>
          <p:cNvSpPr/>
          <p:nvPr/>
        </p:nvSpPr>
        <p:spPr>
          <a:xfrm>
            <a:off x="7529689" y="5269002"/>
            <a:ext cx="2941666" cy="383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F8CF23-8083-F981-309D-AEF7250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55503"/>
              </p:ext>
            </p:extLst>
          </p:nvPr>
        </p:nvGraphicFramePr>
        <p:xfrm>
          <a:off x="1537343" y="2692400"/>
          <a:ext cx="9117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586168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74168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1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无条件跳转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+ 4) || addr || 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A5D20C-8673-D7DA-D3C5-21677025413B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152179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6949526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4F7B1D0-CA63-61E1-D1BB-3C4913772DC8}"/>
              </a:ext>
            </a:extLst>
          </p:cNvPr>
          <p:cNvSpPr txBox="1"/>
          <p:nvPr/>
        </p:nvSpPr>
        <p:spPr>
          <a:xfrm>
            <a:off x="1064872" y="1523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r>
              <a:rPr lang="zh-CN" altLang="en-US"/>
              <a:t>型指令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4D959-68DC-AF6E-8313-DA0CF694481A}"/>
              </a:ext>
            </a:extLst>
          </p:cNvPr>
          <p:cNvSpPr txBox="1"/>
          <p:nvPr/>
        </p:nvSpPr>
        <p:spPr>
          <a:xfrm>
            <a:off x="2830542" y="1845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6A7D12-76D7-B423-0FE3-A8609197EA7D}"/>
              </a:ext>
            </a:extLst>
          </p:cNvPr>
          <p:cNvSpPr txBox="1"/>
          <p:nvPr/>
        </p:nvSpPr>
        <p:spPr>
          <a:xfrm>
            <a:off x="7058625" y="18456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A6811-E8BF-81CE-EA50-1BF598FEBE83}"/>
              </a:ext>
            </a:extLst>
          </p:cNvPr>
          <p:cNvSpPr txBox="1"/>
          <p:nvPr/>
        </p:nvSpPr>
        <p:spPr>
          <a:xfrm>
            <a:off x="3283144" y="17599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1A1123-AE7C-C68A-3EC6-33D70762657C}"/>
              </a:ext>
            </a:extLst>
          </p:cNvPr>
          <p:cNvSpPr txBox="1"/>
          <p:nvPr/>
        </p:nvSpPr>
        <p:spPr>
          <a:xfrm>
            <a:off x="3295534" y="2467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DF7017-4952-53DE-8CC3-BC70490360CC}"/>
              </a:ext>
            </a:extLst>
          </p:cNvPr>
          <p:cNvSpPr txBox="1"/>
          <p:nvPr/>
        </p:nvSpPr>
        <p:spPr>
          <a:xfrm>
            <a:off x="3283144" y="32618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&amp;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B5DC97-09AC-CF28-721A-3F7CCAD52EF0}"/>
              </a:ext>
            </a:extLst>
          </p:cNvPr>
          <p:cNvSpPr txBox="1"/>
          <p:nvPr/>
        </p:nvSpPr>
        <p:spPr>
          <a:xfrm>
            <a:off x="3333638" y="396977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|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A71D2-8AD3-B113-8CD6-5A85C0656D36}"/>
              </a:ext>
            </a:extLst>
          </p:cNvPr>
          <p:cNvSpPr txBox="1"/>
          <p:nvPr/>
        </p:nvSpPr>
        <p:spPr>
          <a:xfrm>
            <a:off x="3283144" y="47637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^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269764-3D7D-6313-9CEE-8B8876ADC456}"/>
              </a:ext>
            </a:extLst>
          </p:cNvPr>
          <p:cNvSpPr txBox="1"/>
          <p:nvPr/>
        </p:nvSpPr>
        <p:spPr>
          <a:xfrm>
            <a:off x="5603557" y="21293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&lt;&lt;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2CBC0A-7A20-2A0E-0739-2B88258C0EE2}"/>
              </a:ext>
            </a:extLst>
          </p:cNvPr>
          <p:cNvSpPr txBox="1"/>
          <p:nvPr/>
        </p:nvSpPr>
        <p:spPr>
          <a:xfrm>
            <a:off x="5518918" y="3222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2E3529-37A4-7829-F75C-001ECBB0A3A8}"/>
              </a:ext>
            </a:extLst>
          </p:cNvPr>
          <p:cNvSpPr txBox="1"/>
          <p:nvPr/>
        </p:nvSpPr>
        <p:spPr>
          <a:xfrm>
            <a:off x="5603556" y="435080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A0E49F-E847-8C4A-352A-4260B330520B}"/>
              </a:ext>
            </a:extLst>
          </p:cNvPr>
          <p:cNvSpPr txBox="1"/>
          <p:nvPr/>
        </p:nvSpPr>
        <p:spPr>
          <a:xfrm>
            <a:off x="8055642" y="39697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4453F5-E6DD-EB5E-A1AB-054362F75B1C}"/>
              </a:ext>
            </a:extLst>
          </p:cNvPr>
          <p:cNvSpPr txBox="1"/>
          <p:nvPr/>
        </p:nvSpPr>
        <p:spPr>
          <a:xfrm>
            <a:off x="8043234" y="3233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96E788-DEBE-A9BA-EEEF-341C9B73622A}"/>
              </a:ext>
            </a:extLst>
          </p:cNvPr>
          <p:cNvSpPr txBox="1"/>
          <p:nvPr/>
        </p:nvSpPr>
        <p:spPr>
          <a:xfrm>
            <a:off x="8043234" y="24967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49A817-2BBC-06C8-E3B4-F05A28CBE299}"/>
              </a:ext>
            </a:extLst>
          </p:cNvPr>
          <p:cNvSpPr txBox="1"/>
          <p:nvPr/>
        </p:nvSpPr>
        <p:spPr>
          <a:xfrm>
            <a:off x="2798271" y="17599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49E0EF-725C-B1B5-1EA2-596EF2670741}"/>
              </a:ext>
            </a:extLst>
          </p:cNvPr>
          <p:cNvSpPr txBox="1"/>
          <p:nvPr/>
        </p:nvSpPr>
        <p:spPr>
          <a:xfrm>
            <a:off x="2784369" y="2523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398D32-F7DB-A773-E21F-0C4FA324B0C0}"/>
              </a:ext>
            </a:extLst>
          </p:cNvPr>
          <p:cNvSpPr txBox="1"/>
          <p:nvPr/>
        </p:nvSpPr>
        <p:spPr>
          <a:xfrm>
            <a:off x="2784369" y="32428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C3CF29-53C9-4033-FB04-D22A7BFCE3A3}"/>
              </a:ext>
            </a:extLst>
          </p:cNvPr>
          <p:cNvSpPr txBox="1"/>
          <p:nvPr/>
        </p:nvSpPr>
        <p:spPr>
          <a:xfrm>
            <a:off x="2784369" y="39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2257B3-5856-6DB2-1CFA-274B73489CBD}"/>
              </a:ext>
            </a:extLst>
          </p:cNvPr>
          <p:cNvSpPr txBox="1"/>
          <p:nvPr/>
        </p:nvSpPr>
        <p:spPr>
          <a:xfrm>
            <a:off x="2780881" y="4728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BEB058-BF67-8E4C-6C5D-142FE4A9B0E1}"/>
              </a:ext>
            </a:extLst>
          </p:cNvPr>
          <p:cNvSpPr txBox="1"/>
          <p:nvPr/>
        </p:nvSpPr>
        <p:spPr>
          <a:xfrm>
            <a:off x="5022080" y="2100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6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DCAD28-3233-9604-5249-D8C0629115A7}"/>
              </a:ext>
            </a:extLst>
          </p:cNvPr>
          <p:cNvSpPr txBox="1"/>
          <p:nvPr/>
        </p:nvSpPr>
        <p:spPr>
          <a:xfrm>
            <a:off x="5022080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7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4B4A52-4B2D-62AB-D285-20B3C916EDE9}"/>
              </a:ext>
            </a:extLst>
          </p:cNvPr>
          <p:cNvSpPr txBox="1"/>
          <p:nvPr/>
        </p:nvSpPr>
        <p:spPr>
          <a:xfrm>
            <a:off x="5022080" y="4359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8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D617E8-723C-2DE4-F22E-D3AD8262B5D0}"/>
              </a:ext>
            </a:extLst>
          </p:cNvPr>
          <p:cNvSpPr txBox="1"/>
          <p:nvPr/>
        </p:nvSpPr>
        <p:spPr>
          <a:xfrm>
            <a:off x="7426754" y="25062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9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84A78C-D143-66AF-AFD8-80CED8BF3600}"/>
              </a:ext>
            </a:extLst>
          </p:cNvPr>
          <p:cNvSpPr txBox="1"/>
          <p:nvPr/>
        </p:nvSpPr>
        <p:spPr>
          <a:xfrm>
            <a:off x="7413128" y="326247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6EB309-26CB-5EFB-9EB5-3345895B4916}"/>
              </a:ext>
            </a:extLst>
          </p:cNvPr>
          <p:cNvSpPr txBox="1"/>
          <p:nvPr/>
        </p:nvSpPr>
        <p:spPr>
          <a:xfrm>
            <a:off x="7413128" y="39814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6DFAA1-8ABA-C85F-8607-091A6EA20E9B}"/>
              </a:ext>
            </a:extLst>
          </p:cNvPr>
          <p:cNvSpPr txBox="1"/>
          <p:nvPr/>
        </p:nvSpPr>
        <p:spPr>
          <a:xfrm>
            <a:off x="7017473" y="4581864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比较运算输出为</a:t>
            </a:r>
            <a:r>
              <a:rPr lang="en-US" altLang="zh-CN"/>
              <a:t>0</a:t>
            </a:r>
            <a:r>
              <a:rPr lang="zh-CN" altLang="en-US"/>
              <a:t>与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0</a:t>
            </a:r>
            <a:r>
              <a:rPr lang="zh-CN" altLang="en-US"/>
              <a:t>拓展）</a:t>
            </a:r>
          </a:p>
        </p:txBody>
      </p:sp>
    </p:spTree>
    <p:extLst>
      <p:ext uri="{BB962C8B-B14F-4D97-AF65-F5344CB8AC3E}">
        <p14:creationId xmlns:p14="http://schemas.microsoft.com/office/powerpoint/2010/main" val="11022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630005-8F37-C715-4015-BACC7511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90079"/>
              </p:ext>
            </p:extLst>
          </p:nvPr>
        </p:nvGraphicFramePr>
        <p:xfrm>
          <a:off x="2032000" y="719666"/>
          <a:ext cx="8127999" cy="553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23474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79174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537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操作符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操作码</a:t>
                      </a:r>
                      <a:r>
                        <a:rPr lang="en-US" altLang="zh-CN"/>
                        <a:t>AluOp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9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0000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&amp;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0010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5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|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0011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0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^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0100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&lt;&lt;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逻辑（算术）左移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0101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2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&gt;&gt;&gt;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逻辑右移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0110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0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&gt;&gt;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算术右移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0111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有符号小于比较（输出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位结果，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拓展至</a:t>
                      </a: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等于比较（输出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位结果，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拓展至</a:t>
                      </a: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位）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8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有符号大于比较（输出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位结果，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拓展至</a:t>
                      </a: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8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D70FB5-2D21-383A-3997-F1FF3D7641D8}"/>
              </a:ext>
            </a:extLst>
          </p:cNvPr>
          <p:cNvSpPr/>
          <p:nvPr/>
        </p:nvSpPr>
        <p:spPr>
          <a:xfrm>
            <a:off x="4493342" y="1263445"/>
            <a:ext cx="2802193" cy="35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93EBCE-BB69-F07A-A87E-1954EEBE3287}"/>
              </a:ext>
            </a:extLst>
          </p:cNvPr>
          <p:cNvSpPr txBox="1"/>
          <p:nvPr/>
        </p:nvSpPr>
        <p:spPr>
          <a:xfrm>
            <a:off x="5530396" y="296733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ALU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596146-DAC9-C9EC-E4D5-D185DEFB11DC}"/>
              </a:ext>
            </a:extLst>
          </p:cNvPr>
          <p:cNvSpPr txBox="1"/>
          <p:nvPr/>
        </p:nvSpPr>
        <p:spPr>
          <a:xfrm>
            <a:off x="4493342" y="22024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7B568-C4EB-3F8F-7AE9-52C06A360DBB}"/>
              </a:ext>
            </a:extLst>
          </p:cNvPr>
          <p:cNvSpPr txBox="1"/>
          <p:nvPr/>
        </p:nvSpPr>
        <p:spPr>
          <a:xfrm>
            <a:off x="4493342" y="3824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3FCE7-B737-BAEE-8D7A-F5E571F92EEE}"/>
              </a:ext>
            </a:extLst>
          </p:cNvPr>
          <p:cNvSpPr txBox="1"/>
          <p:nvPr/>
        </p:nvSpPr>
        <p:spPr>
          <a:xfrm>
            <a:off x="6764619" y="29673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197204-F04F-3B29-CB7D-9DDFE4746248}"/>
              </a:ext>
            </a:extLst>
          </p:cNvPr>
          <p:cNvSpPr txBox="1"/>
          <p:nvPr/>
        </p:nvSpPr>
        <p:spPr>
          <a:xfrm>
            <a:off x="3864078" y="22022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A26D52-06DF-E0CB-0AD1-139C38DBA235}"/>
              </a:ext>
            </a:extLst>
          </p:cNvPr>
          <p:cNvSpPr txBox="1"/>
          <p:nvPr/>
        </p:nvSpPr>
        <p:spPr>
          <a:xfrm>
            <a:off x="3864078" y="38247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4EA63B-0026-478C-2E40-FBB6358B498A}"/>
              </a:ext>
            </a:extLst>
          </p:cNvPr>
          <p:cNvSpPr txBox="1"/>
          <p:nvPr/>
        </p:nvSpPr>
        <p:spPr>
          <a:xfrm>
            <a:off x="7334443" y="29673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DE4D1D-24BE-1AF1-7B40-1EBF40A1BA0D}"/>
              </a:ext>
            </a:extLst>
          </p:cNvPr>
          <p:cNvSpPr txBox="1"/>
          <p:nvPr/>
        </p:nvSpPr>
        <p:spPr>
          <a:xfrm>
            <a:off x="5485511" y="12634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1F9CEE-E806-A661-3FCD-CB603798E106}"/>
              </a:ext>
            </a:extLst>
          </p:cNvPr>
          <p:cNvSpPr txBox="1"/>
          <p:nvPr/>
        </p:nvSpPr>
        <p:spPr>
          <a:xfrm>
            <a:off x="5741190" y="7716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AD12D-FA4C-A50A-7626-8C3344EB3012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04 </a:t>
            </a:r>
            <a:r>
              <a:rPr lang="zh-CN" altLang="en-US" sz="4000"/>
              <a:t>运算单元设计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517</Words>
  <PresentationFormat>宽屏</PresentationFormat>
  <Paragraphs>181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2024-06-03T13:04:10Z</dcterms:created>
  <dcterms:modified xsi:type="dcterms:W3CDTF">2024-06-16T15:43:56Z</dcterms:modified>
</cp:coreProperties>
</file>