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5" r:id="rId4"/>
    <p:sldId id="258" r:id="rId5"/>
    <p:sldId id="257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F068C-A33C-DD2D-043C-FA54AF7C8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78ED4B-D38A-CFE1-F2B9-42A4481EC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3AB4D-2DF8-F57B-1067-1C711CA2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B0B-2A1E-49BC-90D1-D30DEDDA04C2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20E1A-DF72-4EAA-8473-793F85CC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90D5B-FA64-D58E-AEAE-C7C4A904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9AE-888F-4568-9A93-04B4962DA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A627-13BA-7A99-E3B4-8F313431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224CB3-FA56-FF08-92E4-BA5FD89D4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957A8-5E28-8563-C786-16ECB44C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B0B-2A1E-49BC-90D1-D30DEDDA04C2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C1668-1F3C-6B2A-D68C-BB1AA863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FE5A3-9F33-3F71-3C3D-DEEADC7A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9AE-888F-4568-9A93-04B4962DA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7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391132-56FD-F699-354A-B1196429A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2B7D0E-C437-DDA4-596D-9C94C3279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9DFB7-09C3-C5D3-54FC-C4B2EAD5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B0B-2A1E-49BC-90D1-D30DEDDA04C2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F0D7E-A3A7-AD82-FCA0-748370CF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EAC20-C22A-AC0E-514F-463C2EFD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9AE-888F-4568-9A93-04B4962DA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EC2AB-A50D-19A5-56CD-4F6D9793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20BFC-493E-42A0-3712-827648367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947EA-DB67-DBEA-2D05-511BB08C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B0B-2A1E-49BC-90D1-D30DEDDA04C2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3C14C-8679-F178-E66D-F3886EC4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A40D6-B6F4-389A-0DDF-DB3EAF11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9AE-888F-4568-9A93-04B4962DA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7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BD25-8629-FDE4-28B5-B97B7BCF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547FD-8A3D-1DE9-5413-A41ADE16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A339C-1C35-3BC7-E491-014B1B1A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B0B-2A1E-49BC-90D1-D30DEDDA04C2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15F68-AB35-E24A-D5F0-91974A5A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06917-E5E5-D4A9-1EA3-12319DB1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9AE-888F-4568-9A93-04B4962DA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4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D8D26-E332-E797-01B6-956B39CA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D8509-9241-FCCA-692E-23162D3EF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530CE2-FC42-6398-DD23-DBDAAD63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5D89D-66AD-6484-AA71-50D4A986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B0B-2A1E-49BC-90D1-D30DEDDA04C2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6D78C4-F80A-9E4D-0928-8ADC750A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BD939-C3C6-24C1-EA35-9DE19175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9AE-888F-4568-9A93-04B4962DA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7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68977-8D55-7D79-4B7B-75A14B0B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786D3-8F3D-88BA-81BD-24550A8D6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793E17-9A6D-68DD-C8BC-C99497D49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E853F7-2242-D0C7-63EC-88B197123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D8DA63-2DDE-1F96-88F8-B002D4FA9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12BB51-4A91-FF21-67C7-D590DBEA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B0B-2A1E-49BC-90D1-D30DEDDA04C2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508740-F491-01C9-AA7B-CE08697D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891046-B40B-7B47-3F8F-62D8CF00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9AE-888F-4568-9A93-04B4962DA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8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5952B-D32E-B70C-FF6E-E55AC2AF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3845D-1CFF-3B6A-335A-8CDF82AB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B0B-2A1E-49BC-90D1-D30DEDDA04C2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4B7CD7-682F-B1F2-86F3-38A28E63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97882B-17EE-62A3-905E-534FC40F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9AE-888F-4568-9A93-04B4962DA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0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E69FF3-596B-F854-CBE9-0C17F5E6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B0B-2A1E-49BC-90D1-D30DEDDA04C2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A03A8C-C97C-A2D9-02F5-30E9B8BC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E8974-154E-8564-6107-399C4CA5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9AE-888F-4568-9A93-04B4962DA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2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EDB5-7D65-E077-F6C6-6070D4D1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26868-700B-D4A5-9260-665993AF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A007F-E43B-5AD5-3057-B8AF59758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95FB8-DC06-1DF0-99FE-DCC4E701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B0B-2A1E-49BC-90D1-D30DEDDA04C2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72765-92F0-796D-637A-2C628B55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57053-B870-F085-CB17-68475B6F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9AE-888F-4568-9A93-04B4962DA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4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D1525-B200-5CC6-0985-01EC8C18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EEABFF-695E-3551-9170-853A32CB6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E047E6-70F6-C3D5-A424-6988A53DC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C9063-5B34-18EF-7244-0ED4255E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FB0B-2A1E-49BC-90D1-D30DEDDA04C2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CA661-0849-73BC-8995-A6F8377B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BB148-2569-9724-0EE3-676A7C3E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9AE-888F-4568-9A93-04B4962DA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6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0D731F-85D8-2F0C-2922-BAF6A7FC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F7493-5968-E007-C23A-B87BB6488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A9260-E1E5-0B83-876D-2BC7B571C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DCFB0B-2A1E-49BC-90D1-D30DEDDA04C2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3B098-C176-B6FF-6CAE-292758647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E3590-A91B-EF75-A670-4D283E26B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4F9AE-888F-4568-9A93-04B4962DA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6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05 </a:t>
            </a:r>
            <a:r>
              <a:rPr lang="zh-CN" altLang="en-US" sz="4000"/>
              <a:t>寄存器堆设计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AD2E8B6-4792-A8BC-835E-4E029AF0858C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1727288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8146410"/>
                    </a:ext>
                  </a:extLst>
                </a:gridCol>
                <a:gridCol w="1530858">
                  <a:extLst>
                    <a:ext uri="{9D8B030D-6E8A-4147-A177-3AD203B41FA5}">
                      <a16:colId xmlns:a16="http://schemas.microsoft.com/office/drawing/2014/main" val="27007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679F894-CF59-1289-2C49-8AD618759A42}"/>
              </a:ext>
            </a:extLst>
          </p:cNvPr>
          <p:cNvSpPr txBox="1"/>
          <p:nvPr/>
        </p:nvSpPr>
        <p:spPr>
          <a:xfrm>
            <a:off x="1064872" y="172879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型指令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8D0273-F84D-CF8C-8B43-5F953E18D476}"/>
              </a:ext>
            </a:extLst>
          </p:cNvPr>
          <p:cNvSpPr txBox="1"/>
          <p:nvPr/>
        </p:nvSpPr>
        <p:spPr>
          <a:xfrm>
            <a:off x="2830542" y="2051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EB83DC-4146-A690-E577-84ABB2CE98BF}"/>
              </a:ext>
            </a:extLst>
          </p:cNvPr>
          <p:cNvSpPr txBox="1"/>
          <p:nvPr/>
        </p:nvSpPr>
        <p:spPr>
          <a:xfrm>
            <a:off x="4331682" y="2051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B49F1F-9F9B-3A69-BBAE-DA5E82536069}"/>
              </a:ext>
            </a:extLst>
          </p:cNvPr>
          <p:cNvSpPr txBox="1"/>
          <p:nvPr/>
        </p:nvSpPr>
        <p:spPr>
          <a:xfrm>
            <a:off x="5679575" y="2051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4C89D9-E564-7832-BF3B-119F6E4A41FF}"/>
              </a:ext>
            </a:extLst>
          </p:cNvPr>
          <p:cNvSpPr txBox="1"/>
          <p:nvPr/>
        </p:nvSpPr>
        <p:spPr>
          <a:xfrm>
            <a:off x="7027468" y="2051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52CE47-A26E-7B6D-5B88-D7CCE2667354}"/>
              </a:ext>
            </a:extLst>
          </p:cNvPr>
          <p:cNvSpPr txBox="1"/>
          <p:nvPr/>
        </p:nvSpPr>
        <p:spPr>
          <a:xfrm>
            <a:off x="8375361" y="2051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3C0A99-3751-D7F8-30D5-89702B3EC1F5}"/>
              </a:ext>
            </a:extLst>
          </p:cNvPr>
          <p:cNvSpPr txBox="1"/>
          <p:nvPr/>
        </p:nvSpPr>
        <p:spPr>
          <a:xfrm>
            <a:off x="9846021" y="2051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C595E25-62AE-796A-556E-F698D6D93A72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3005483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1762485"/>
                    </a:ext>
                  </a:extLst>
                </a:gridCol>
                <a:gridCol w="4240192">
                  <a:extLst>
                    <a:ext uri="{9D8B030D-6E8A-4147-A177-3AD203B41FA5}">
                      <a16:colId xmlns:a16="http://schemas.microsoft.com/office/drawing/2014/main" val="129587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03D5CF0-2750-7274-E84F-4C4415117035}"/>
              </a:ext>
            </a:extLst>
          </p:cNvPr>
          <p:cNvSpPr txBox="1"/>
          <p:nvPr/>
        </p:nvSpPr>
        <p:spPr>
          <a:xfrm>
            <a:off x="1064872" y="300699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型指令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E7C94B-17A0-317E-5C4E-09315BB03047}"/>
              </a:ext>
            </a:extLst>
          </p:cNvPr>
          <p:cNvSpPr txBox="1"/>
          <p:nvPr/>
        </p:nvSpPr>
        <p:spPr>
          <a:xfrm>
            <a:off x="2830542" y="332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8A393D-2473-CB5B-49D2-C982B0593B76}"/>
              </a:ext>
            </a:extLst>
          </p:cNvPr>
          <p:cNvSpPr txBox="1"/>
          <p:nvPr/>
        </p:nvSpPr>
        <p:spPr>
          <a:xfrm>
            <a:off x="4331682" y="332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9495AC-F1B4-44F7-F335-8322A76B2056}"/>
              </a:ext>
            </a:extLst>
          </p:cNvPr>
          <p:cNvSpPr txBox="1"/>
          <p:nvPr/>
        </p:nvSpPr>
        <p:spPr>
          <a:xfrm>
            <a:off x="5679575" y="332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B1273D-64C5-E159-5BF2-CBB7EB585194}"/>
              </a:ext>
            </a:extLst>
          </p:cNvPr>
          <p:cNvSpPr txBox="1"/>
          <p:nvPr/>
        </p:nvSpPr>
        <p:spPr>
          <a:xfrm>
            <a:off x="8375361" y="33293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6D0BD08-2BF7-00CE-73F4-2D80A30D3D0E}"/>
              </a:ext>
            </a:extLst>
          </p:cNvPr>
          <p:cNvGraphicFramePr>
            <a:graphicFrameLocks noGrp="1"/>
          </p:cNvGraphicFramePr>
          <p:nvPr/>
        </p:nvGraphicFramePr>
        <p:xfrm>
          <a:off x="2164466" y="4255168"/>
          <a:ext cx="858841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889">
                  <a:extLst>
                    <a:ext uri="{9D8B030D-6E8A-4147-A177-3AD203B41FA5}">
                      <a16:colId xmlns:a16="http://schemas.microsoft.com/office/drawing/2014/main" val="3153784072"/>
                    </a:ext>
                  </a:extLst>
                </a:gridCol>
                <a:gridCol w="6949526">
                  <a:extLst>
                    <a:ext uri="{9D8B030D-6E8A-4147-A177-3AD203B41FA5}">
                      <a16:colId xmlns:a16="http://schemas.microsoft.com/office/drawing/2014/main" val="947144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49887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5F6471EF-B6EB-3282-E840-EDF92E2CFF85}"/>
              </a:ext>
            </a:extLst>
          </p:cNvPr>
          <p:cNvSpPr txBox="1"/>
          <p:nvPr/>
        </p:nvSpPr>
        <p:spPr>
          <a:xfrm>
            <a:off x="1064872" y="425667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r>
              <a:rPr lang="zh-CN" altLang="en-US"/>
              <a:t>型指令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9335C9-0868-D22E-020E-99D45C75731C}"/>
              </a:ext>
            </a:extLst>
          </p:cNvPr>
          <p:cNvSpPr txBox="1"/>
          <p:nvPr/>
        </p:nvSpPr>
        <p:spPr>
          <a:xfrm>
            <a:off x="2830542" y="4578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1210E9-4FE2-3853-4891-2E3FF2599A2C}"/>
              </a:ext>
            </a:extLst>
          </p:cNvPr>
          <p:cNvSpPr txBox="1"/>
          <p:nvPr/>
        </p:nvSpPr>
        <p:spPr>
          <a:xfrm>
            <a:off x="7058625" y="45789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65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461918-DB26-3EE6-9A4D-296FE85CC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613969"/>
            <a:ext cx="560148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9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2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153526-876F-27F3-821D-4241AB89C553}"/>
              </a:ext>
            </a:extLst>
          </p:cNvPr>
          <p:cNvSpPr/>
          <p:nvPr/>
        </p:nvSpPr>
        <p:spPr>
          <a:xfrm>
            <a:off x="2182761" y="1494503"/>
            <a:ext cx="8357419" cy="3765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16147D-E6C5-C8E7-8466-5E1B8CA61DF3}"/>
              </a:ext>
            </a:extLst>
          </p:cNvPr>
          <p:cNvSpPr txBox="1"/>
          <p:nvPr/>
        </p:nvSpPr>
        <p:spPr>
          <a:xfrm>
            <a:off x="5458017" y="2986669"/>
            <a:ext cx="1806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RegHeap</a:t>
            </a:r>
            <a:endParaRPr lang="zh-CN" altLang="en-US" sz="32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2210C4-0FB7-F916-7612-BF46F6F4A82B}"/>
              </a:ext>
            </a:extLst>
          </p:cNvPr>
          <p:cNvSpPr txBox="1"/>
          <p:nvPr/>
        </p:nvSpPr>
        <p:spPr>
          <a:xfrm>
            <a:off x="2310581" y="197718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R1#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6D5900-EB32-B309-BDC6-C62D5E8453D4}"/>
              </a:ext>
            </a:extLst>
          </p:cNvPr>
          <p:cNvSpPr txBox="1"/>
          <p:nvPr/>
        </p:nvSpPr>
        <p:spPr>
          <a:xfrm>
            <a:off x="2310581" y="277252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R2#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A3CDC6-2CB5-D79D-5787-EC15F02753D3}"/>
              </a:ext>
            </a:extLst>
          </p:cNvPr>
          <p:cNvSpPr txBox="1"/>
          <p:nvPr/>
        </p:nvSpPr>
        <p:spPr>
          <a:xfrm>
            <a:off x="2310581" y="35678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W#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547FBE-06B4-207E-1245-35E46AF7C14A}"/>
              </a:ext>
            </a:extLst>
          </p:cNvPr>
          <p:cNvSpPr txBox="1"/>
          <p:nvPr/>
        </p:nvSpPr>
        <p:spPr>
          <a:xfrm>
            <a:off x="2310581" y="436319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WD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4B02D9-15BF-BBB3-FC72-354E04F18AE2}"/>
              </a:ext>
            </a:extLst>
          </p:cNvPr>
          <p:cNvSpPr txBox="1"/>
          <p:nvPr/>
        </p:nvSpPr>
        <p:spPr>
          <a:xfrm>
            <a:off x="9878237" y="197718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R1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3C44F8-50B2-56C7-607B-2B450C86484A}"/>
              </a:ext>
            </a:extLst>
          </p:cNvPr>
          <p:cNvSpPr txBox="1"/>
          <p:nvPr/>
        </p:nvSpPr>
        <p:spPr>
          <a:xfrm>
            <a:off x="9878237" y="277252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R2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60ACA7-6BA5-64C8-845D-066540DBD5F9}"/>
              </a:ext>
            </a:extLst>
          </p:cNvPr>
          <p:cNvSpPr txBox="1"/>
          <p:nvPr/>
        </p:nvSpPr>
        <p:spPr>
          <a:xfrm>
            <a:off x="6083989" y="160785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</a:t>
            </a:r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699891D-29D8-68F3-6EFF-DB8DC154D151}"/>
              </a:ext>
            </a:extLst>
          </p:cNvPr>
          <p:cNvSpPr/>
          <p:nvPr/>
        </p:nvSpPr>
        <p:spPr>
          <a:xfrm>
            <a:off x="6243481" y="5063610"/>
            <a:ext cx="235975" cy="1966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CD3DC8-89CF-FE80-6056-2B143534B49D}"/>
              </a:ext>
            </a:extLst>
          </p:cNvPr>
          <p:cNvSpPr txBox="1"/>
          <p:nvPr/>
        </p:nvSpPr>
        <p:spPr>
          <a:xfrm>
            <a:off x="1807115" y="1977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864513-CC44-AE42-01E5-C13E0622DDA6}"/>
              </a:ext>
            </a:extLst>
          </p:cNvPr>
          <p:cNvSpPr txBox="1"/>
          <p:nvPr/>
        </p:nvSpPr>
        <p:spPr>
          <a:xfrm>
            <a:off x="1807115" y="28020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CBCBC2-6E09-CABA-63F9-33DBC605F5CF}"/>
              </a:ext>
            </a:extLst>
          </p:cNvPr>
          <p:cNvSpPr txBox="1"/>
          <p:nvPr/>
        </p:nvSpPr>
        <p:spPr>
          <a:xfrm>
            <a:off x="1807115" y="35678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51B6B8-C647-6695-D046-AB7EE15A2231}"/>
              </a:ext>
            </a:extLst>
          </p:cNvPr>
          <p:cNvSpPr txBox="1"/>
          <p:nvPr/>
        </p:nvSpPr>
        <p:spPr>
          <a:xfrm>
            <a:off x="1681118" y="436319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7E2A60-3E0B-5E00-B50F-C8B9500F4721}"/>
              </a:ext>
            </a:extLst>
          </p:cNvPr>
          <p:cNvSpPr txBox="1"/>
          <p:nvPr/>
        </p:nvSpPr>
        <p:spPr>
          <a:xfrm>
            <a:off x="10540180" y="19771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CE3665-F111-5961-F866-462A61FFB4F5}"/>
              </a:ext>
            </a:extLst>
          </p:cNvPr>
          <p:cNvSpPr txBox="1"/>
          <p:nvPr/>
        </p:nvSpPr>
        <p:spPr>
          <a:xfrm>
            <a:off x="10540180" y="2802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B9254C-10A0-2879-53D2-21A03E0EA690}"/>
              </a:ext>
            </a:extLst>
          </p:cNvPr>
          <p:cNvSpPr txBox="1"/>
          <p:nvPr/>
        </p:nvSpPr>
        <p:spPr>
          <a:xfrm>
            <a:off x="6172962" y="11251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0AD12D-FA4C-A50A-7626-8C3344EB3012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05 </a:t>
            </a:r>
            <a:r>
              <a:rPr lang="zh-CN" altLang="en-US" sz="4000"/>
              <a:t>寄存器堆设计</a:t>
            </a:r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126</Words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2024-06-03T13:57:42Z</dcterms:created>
  <dcterms:modified xsi:type="dcterms:W3CDTF">2024-06-06T09:22:12Z</dcterms:modified>
</cp:coreProperties>
</file>