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  <p:sldId id="256" r:id="rId6"/>
    <p:sldId id="270" r:id="rId7"/>
    <p:sldId id="257" r:id="rId8"/>
    <p:sldId id="27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B042A-4E86-A185-C2F4-2EE25F33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C78AD-B504-15EE-936D-9D3FCC34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25C27-5FA4-41B4-E7A4-CC5EF573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3206B-3172-705D-776C-911DD356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02EF2-EBE2-08B9-CAC8-167AE526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94865-DCE6-2FD1-C58C-57BC9A54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1339E-8B8C-393D-2A69-EC90B850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7E7C0-C9F0-D63A-B2E7-52C09083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9028A-FDB8-3AB2-F3CA-FC38F00B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EE5D9-C8EC-DC3C-6B29-E8B869F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45F3CE-ED5C-B46B-FDDD-5FE830AF4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4BC793-415E-9050-17F7-8ECAC65D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E2C22-4448-91AA-C661-A1455C11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4E611-97EB-F7BE-DAC8-FDE77C2D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10497-44CD-D432-1B96-40299A56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7812-5A70-8394-9460-FABAE8AB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B2C2-AE66-4A5A-107E-07B0E0D8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C98B5-EEBC-7D2A-5840-C5FABFB9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1B29F-EEC8-64F4-5670-F7EACCB9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3C9B8-CE07-16D9-1EB4-806DA9DB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ED315-8023-A18C-E5C8-3B2AB54E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22FAA-A328-048A-1D11-B8A5475D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DD83F-068E-A16C-6357-65F16D4A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6B461-DD14-5F63-66FB-11E7F29D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7E787-6845-E29B-AA16-5B1BE46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B28FD-65B1-2646-43FE-4BF018AD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793D9-7821-1BB3-63A6-D3E368B69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5C54B-9CA3-7578-A756-46D223372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29FB1-4E87-8C0D-FCE6-844C9FF6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90459-EE2A-C839-0791-0A7FC5C5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39930-C08A-DAB3-9CB4-5B5CFEDE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4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21F16-4720-7B9B-9E27-C77E0DE4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85E3E-8BB3-FB68-4755-1AD1E4963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8D4E0-6E15-B9F6-B43A-29F3CE08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66BB2-AF27-52A5-57DE-202928A2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4BE06-25F0-D0B2-8B76-DF240B5D7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6580CA-EBFB-285D-06EC-7170605E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C6B662-3E9C-733A-02F6-8E26198E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96CA4B-9F38-2013-B4EA-0A1D189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1EA22-9404-A709-01AE-4E69F9A1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AA055-025C-6147-ECFF-EC573A76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4ACF18-FCB6-537F-1D15-B566EB16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62D38-53CA-8D0A-5545-44DAA6D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1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53753B-5ED2-EE4C-4E6F-7F1F91A7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496F10-6251-E3A0-A433-4C846A5D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8AAF0-A5E6-0074-3A4A-534B8CD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4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8DCD-FE79-C1DD-A1AE-6F3251A1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D05BA-7C85-6545-F5FA-95C3F9C5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1592C-06BE-1C4D-CCD7-ABF165B6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2BF0E-2E74-4AEF-02FE-FDCF1278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0AAF8-B5B1-376E-DE1A-54D02BDF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88ADD-22F3-5894-EC6F-4BD08FCB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6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CB771-BB37-9F22-78BD-1867305E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40076C-EA7E-472F-3921-C9E36A0BB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0B550-66AC-B924-E0C5-66D69F12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3541D-E254-9862-AF31-F054B1DE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4B57A-CA05-316D-E5FD-35EFFFD0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3E0BF-B02C-0024-98D7-37D4A6BB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4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770537-1F61-B616-4D9E-84FC640D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F3AFA-AE49-E573-435C-B6C674D6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1F7F3-1D83-CC7B-9DE3-F4DCEF836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5D73F-FC49-4179-8911-BF9A6D61B87A}" type="datetimeFigureOut">
              <a:rPr lang="zh-CN" altLang="en-US" smtClean="0"/>
              <a:t>2024/6/6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6F5E7-EC82-4A4C-8B70-F2D8BB0B7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23AFC-F8F0-1D67-2E30-B92D49E21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DC5A5-3E8E-4F4F-B187-8DBFB7BFA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06 </a:t>
            </a:r>
            <a:r>
              <a:rPr lang="zh-CN" altLang="en-US" sz="4000"/>
              <a:t>初步整合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E9B5F1-4088-8200-08FE-48523E997577}"/>
              </a:ext>
            </a:extLst>
          </p:cNvPr>
          <p:cNvSpPr txBox="1"/>
          <p:nvPr/>
        </p:nvSpPr>
        <p:spPr>
          <a:xfrm>
            <a:off x="1081548" y="904567"/>
            <a:ext cx="20826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ALU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寄存器堆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407A6C-2E51-81D1-0448-F101B4F6524D}"/>
              </a:ext>
            </a:extLst>
          </p:cNvPr>
          <p:cNvSpPr txBox="1"/>
          <p:nvPr/>
        </p:nvSpPr>
        <p:spPr>
          <a:xfrm>
            <a:off x="1081548" y="2654708"/>
            <a:ext cx="2441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指令存储器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数据存储器</a:t>
            </a:r>
          </a:p>
        </p:txBody>
      </p:sp>
    </p:spTree>
    <p:extLst>
      <p:ext uri="{BB962C8B-B14F-4D97-AF65-F5344CB8AC3E}">
        <p14:creationId xmlns:p14="http://schemas.microsoft.com/office/powerpoint/2010/main" val="12382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407A6C-2E51-81D1-0448-F101B4F6524D}"/>
              </a:ext>
            </a:extLst>
          </p:cNvPr>
          <p:cNvSpPr txBox="1"/>
          <p:nvPr/>
        </p:nvSpPr>
        <p:spPr>
          <a:xfrm>
            <a:off x="560438" y="495360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指令存储器</a:t>
            </a:r>
            <a:endParaRPr lang="en-US" altLang="zh-CN" sz="2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A527B1-324F-C4DA-040B-6C92289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30" y="1276823"/>
            <a:ext cx="4404042" cy="30559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F7C005-54A8-6BB5-E8D7-287AF1C1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4" y="4685251"/>
            <a:ext cx="5719915" cy="1225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91DBE5-AAFF-DFE1-8225-2537204DE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32" y="1276823"/>
            <a:ext cx="4727774" cy="46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1C1BA2-D571-1C46-5292-DB010E301602}"/>
              </a:ext>
            </a:extLst>
          </p:cNvPr>
          <p:cNvSpPr txBox="1"/>
          <p:nvPr/>
        </p:nvSpPr>
        <p:spPr>
          <a:xfrm>
            <a:off x="875070" y="652676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数据存储器</a:t>
            </a:r>
            <a:endParaRPr lang="en-US" altLang="zh-CN" sz="2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7F86AA-52D2-8AEC-16B4-CA56C36B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372" y="475696"/>
            <a:ext cx="5292582" cy="33171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FFA04D-609D-3DE5-D171-39FD67B7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5" y="3972233"/>
            <a:ext cx="10029909" cy="24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689910" y="2286571"/>
            <a:ext cx="865233" cy="2147205"/>
            <a:chOff x="1692800" y="2213831"/>
            <a:chExt cx="865233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4" y="2481598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4" y="3619349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2808747" y="2881719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035091" y="2535009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067876" y="353174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Data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4975012" y="2881719"/>
            <a:ext cx="1136228" cy="1627058"/>
            <a:chOff x="1960128" y="6711241"/>
            <a:chExt cx="1136228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64335" y="696993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1698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01226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71098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B6E0412-3EB0-0642-B419-CC2F40BCC7E5}"/>
              </a:ext>
            </a:extLst>
          </p:cNvPr>
          <p:cNvGrpSpPr/>
          <p:nvPr/>
        </p:nvGrpSpPr>
        <p:grpSpPr>
          <a:xfrm>
            <a:off x="7218397" y="3066659"/>
            <a:ext cx="1438786" cy="1069682"/>
            <a:chOff x="4288244" y="4944779"/>
            <a:chExt cx="1438786" cy="106968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7DE8FC-4432-BB1E-8B19-DB3AC3EA1588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B808058-3850-586B-E295-FB713276452B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325209A-D5B8-F591-F8BC-5FB91FA1E59E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49E5980-FF4F-0667-8363-4BCEA47401F3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5E491AB-7E07-E44E-0D40-292AE801A03B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A7D2CE-4884-F22C-D59B-0AAE9937815C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404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689910" y="2286571"/>
            <a:ext cx="865233" cy="2147205"/>
            <a:chOff x="1692800" y="2213831"/>
            <a:chExt cx="865233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4" y="2481598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4" y="3619349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2808747" y="2881719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035091" y="2535009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067876" y="353174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Data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4975012" y="2881719"/>
            <a:ext cx="1136228" cy="1627058"/>
            <a:chOff x="1960128" y="6711241"/>
            <a:chExt cx="1136228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64335" y="696993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1698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01226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71098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B6E0412-3EB0-0642-B419-CC2F40BCC7E5}"/>
              </a:ext>
            </a:extLst>
          </p:cNvPr>
          <p:cNvGrpSpPr/>
          <p:nvPr/>
        </p:nvGrpSpPr>
        <p:grpSpPr>
          <a:xfrm>
            <a:off x="7218397" y="3066659"/>
            <a:ext cx="1438786" cy="1069682"/>
            <a:chOff x="4288244" y="4944779"/>
            <a:chExt cx="1438786" cy="106968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7DE8FC-4432-BB1E-8B19-DB3AC3EA1588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B808058-3850-586B-E295-FB713276452B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325209A-D5B8-F591-F8BC-5FB91FA1E59E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49E5980-FF4F-0667-8363-4BCEA47401F3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5E491AB-7E07-E44E-0D40-292AE801A03B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FA7D2CE-4884-F22C-D59B-0AAE9937815C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FA0B047-424F-8228-7C45-201AFEFCBB98}"/>
              </a:ext>
            </a:extLst>
          </p:cNvPr>
          <p:cNvSpPr/>
          <p:nvPr/>
        </p:nvSpPr>
        <p:spPr>
          <a:xfrm>
            <a:off x="4010348" y="1012442"/>
            <a:ext cx="232910" cy="4429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52FDF8-35AE-BD6D-4BEA-231D855792BA}"/>
              </a:ext>
            </a:extLst>
          </p:cNvPr>
          <p:cNvSpPr txBox="1"/>
          <p:nvPr/>
        </p:nvSpPr>
        <p:spPr>
          <a:xfrm rot="5400000">
            <a:off x="3871923" y="29550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0DD141-81DA-CEEE-CEC0-A2D3FC17A1CC}"/>
              </a:ext>
            </a:extLst>
          </p:cNvPr>
          <p:cNvSpPr txBox="1"/>
          <p:nvPr/>
        </p:nvSpPr>
        <p:spPr>
          <a:xfrm>
            <a:off x="4255735" y="94504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0DA855-F2E8-DB2E-4392-1C213FA82A21}"/>
              </a:ext>
            </a:extLst>
          </p:cNvPr>
          <p:cNvSpPr txBox="1"/>
          <p:nvPr/>
        </p:nvSpPr>
        <p:spPr>
          <a:xfrm>
            <a:off x="4255735" y="128442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E6CFC6-912E-B0DD-3F94-01AFD8861E9C}"/>
              </a:ext>
            </a:extLst>
          </p:cNvPr>
          <p:cNvSpPr txBox="1"/>
          <p:nvPr/>
        </p:nvSpPr>
        <p:spPr>
          <a:xfrm>
            <a:off x="4243258" y="215852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70D1FF-C6BF-46B6-5A19-315D7968AF53}"/>
              </a:ext>
            </a:extLst>
          </p:cNvPr>
          <p:cNvSpPr txBox="1"/>
          <p:nvPr/>
        </p:nvSpPr>
        <p:spPr>
          <a:xfrm>
            <a:off x="4230668" y="294762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6817F3-4B3D-ADF3-F80B-3DF74BB79D29}"/>
              </a:ext>
            </a:extLst>
          </p:cNvPr>
          <p:cNvSpPr txBox="1"/>
          <p:nvPr/>
        </p:nvSpPr>
        <p:spPr>
          <a:xfrm>
            <a:off x="4230668" y="369733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B8547F-652D-0559-C2EF-93A67C9A2C92}"/>
              </a:ext>
            </a:extLst>
          </p:cNvPr>
          <p:cNvSpPr txBox="1"/>
          <p:nvPr/>
        </p:nvSpPr>
        <p:spPr>
          <a:xfrm>
            <a:off x="4230668" y="512290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C9DAF0-A905-DDC9-FE8F-A4D46787D49B}"/>
              </a:ext>
            </a:extLst>
          </p:cNvPr>
          <p:cNvSpPr txBox="1"/>
          <p:nvPr/>
        </p:nvSpPr>
        <p:spPr>
          <a:xfrm>
            <a:off x="4230668" y="445019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42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3633" y="3190077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067876" y="353174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Data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5570076" y="3172616"/>
            <a:ext cx="1136228" cy="1627058"/>
            <a:chOff x="1960128" y="6711241"/>
            <a:chExt cx="1136228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64335" y="6946705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3827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27933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71098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429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71803" y="267028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59213" y="345938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59213" y="420909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59213" y="563466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59213" y="496195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27FE779-9BD0-1A8F-8231-BC89BF3679F1}"/>
              </a:ext>
            </a:extLst>
          </p:cNvPr>
          <p:cNvGrpSpPr/>
          <p:nvPr/>
        </p:nvGrpSpPr>
        <p:grpSpPr>
          <a:xfrm>
            <a:off x="7718179" y="3459387"/>
            <a:ext cx="1438786" cy="1069682"/>
            <a:chOff x="4288244" y="4944779"/>
            <a:chExt cx="1438786" cy="106968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592C10D-4927-80DE-CD3E-78F98DF6BEF7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4F6BE87-330F-ACE7-2CD9-60ED58E789D7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2218C69-43AC-CF19-0D5E-4C8C01623019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39EF5A3-5A72-007E-2E8F-BB5E960D0C34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FE9904E-185E-90C8-B2BE-C55135F4B0A2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DF15077-18F2-FF83-C046-7DA08758EECF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20206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2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AD12D-FA4C-A50A-7626-8C3344EB3012}"/>
              </a:ext>
            </a:extLst>
          </p:cNvPr>
          <p:cNvSpPr txBox="1"/>
          <p:nvPr/>
        </p:nvSpPr>
        <p:spPr>
          <a:xfrm>
            <a:off x="3491681" y="3241470"/>
            <a:ext cx="5208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06 </a:t>
            </a:r>
            <a:r>
              <a:rPr lang="zh-CN" altLang="en-US" sz="4000"/>
              <a:t>初步整合</a:t>
            </a:r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221</Words>
  <PresentationFormat>宽屏</PresentationFormat>
  <Paragraphs>139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2024-06-06T01:29:06Z</dcterms:created>
  <dcterms:modified xsi:type="dcterms:W3CDTF">2024-06-06T15:14:21Z</dcterms:modified>
</cp:coreProperties>
</file>