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57" r:id="rId4"/>
    <p:sldId id="258" r:id="rId5"/>
    <p:sldId id="267" r:id="rId6"/>
    <p:sldId id="260" r:id="rId7"/>
    <p:sldId id="261" r:id="rId8"/>
    <p:sldId id="266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0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43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EA688-5632-038D-BCEC-0F98FFFC2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CBFEB1-FD95-10AA-FC9A-17CF42839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D7683-D394-B796-0CD0-79028F5A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2024/6/7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CE5FD-D027-BC5F-8EE9-F0DE03DD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B2A71-4991-AE1D-F8CE-4FCD2BF8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1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8021B-6835-228C-1197-A6B68280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17C684-8D4D-D0AA-C003-1C2008F5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27989-6C41-1AC8-4680-83001E0C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2024/6/7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65C7D-CD10-A7FC-66A4-8B0CA744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E48B4-8382-4D69-A7E8-ECC8646D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4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4DFFF5-B54D-2E99-5681-A97473A60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3B67F-8577-A696-6C58-E231741B3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71EA5-9975-05CC-9CD6-889B707B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2024/6/7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9F9DB-A897-8DB3-E624-3F5BA51C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BC8D2-41FE-3673-649C-153BFC8E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4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A2C84-A988-2873-36FD-F1FA0419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38248-A925-A9D2-CE5F-24824D34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3D3F7-4734-C572-F12C-42E0615E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2024/6/7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0131F-69CB-7A68-AB9E-ED10E4F7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31DCE-2CA3-CAF4-D964-F6739B60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7473B-6B3B-F6D3-07AC-3C3117B8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22E37-3DF4-93D5-2B2E-327110907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F01D8-E0CD-76FE-CCD6-D16D952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2024/6/7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9F3C4-55E8-C4F8-01F7-47E583F4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5512D-0681-2F64-237F-94AFCAC6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6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C57CD-0D51-B760-1BA6-7F28C61C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A13FC-8B7B-AFC5-3497-88F4FCF3A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2ECE08-5E1E-FFB5-76E7-EE92E0907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535A2-EAF2-2A0A-0B2C-09549E7D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2024/6/7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F61B1-C303-BA6E-1110-3F00D4A2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DBC31-F85C-CF66-689F-3BC3DE10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5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00313-5ED2-2F93-0801-915541F7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FB49A-173E-FF06-F3B9-5F12CFEE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BCA8F-A1BE-C361-2548-AAB27148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345F90-0E84-1DD4-1FE4-0AAD982C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0864AD-3787-9556-6D85-74DC04C0E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4E1D02-9D21-1542-D041-940D526D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2024/6/7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61704E-9900-7EB8-B749-D39428DB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98D564-E060-23C0-7C47-5391443F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7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F01DC-106A-51D2-D8D3-171E4EB0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EF13CD-B504-098B-1607-C373C40F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2024/6/7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7BFD5F-FDA6-01DE-B77C-EBBC4A5E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55CC24-1AF5-7250-D4D4-0543524F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68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88599C-671B-3C84-0CC8-66620DAD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2024/6/7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B67B57-9149-BA62-19B0-24D67D00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420773-7C65-FC92-62C0-F497C495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5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B995F-48EC-B31C-8B89-CBA05932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3B7EB-3615-1641-90B4-53A0B1AE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DB7FB6-C909-6AF0-57B0-6DC7920E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043195-024E-D98F-750D-53CAD59F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2024/6/7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E8F24-D288-6D59-DCE6-58A3F81B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EB701C-DBCB-9B4B-B9D6-3899B74F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4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F3774-60C7-5551-A205-9E19A47D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065855-62FC-E947-AD18-28B7DBE0D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97483-7B8A-4809-F6D1-1C32DB48A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F8128-EC6F-1663-B9F1-CCF5E309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2024/6/7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3AF80-EDB6-0B45-AF3B-035BB5BD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1ECD7A-48FA-2970-8201-3BE18F61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3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A254FB-8692-AD1F-AC28-8ECB14D5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3CA96-C719-F131-8A61-77CC9C80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1EDE6-9F7E-BC7C-A001-CF4311F8D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572BD-60F7-4606-BB59-3C0B3FC024D2}" type="datetimeFigureOut">
              <a:rPr lang="zh-CN" altLang="en-US" smtClean="0"/>
              <a:t>2024/6/7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96FBF-A375-2D96-387F-6D7910C24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3E380-C55F-7B91-A031-2601AB71F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9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E6C604-7643-D8AB-A2FF-816F09F69766}"/>
              </a:ext>
            </a:extLst>
          </p:cNvPr>
          <p:cNvSpPr txBox="1"/>
          <p:nvPr/>
        </p:nvSpPr>
        <p:spPr>
          <a:xfrm>
            <a:off x="2517673" y="3241470"/>
            <a:ext cx="71566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08 </a:t>
            </a:r>
            <a:r>
              <a:rPr lang="zh-CN" altLang="en-US" sz="4000"/>
              <a:t>添加</a:t>
            </a:r>
            <a:r>
              <a:rPr lang="en-US" altLang="zh-CN" sz="4000"/>
              <a:t>add sub and or xor slt</a:t>
            </a:r>
            <a:endParaRPr lang="zh-CN" altLang="en-US" sz="40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CA3441D-A308-A12A-4D31-510B5685D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052434"/>
              </p:ext>
            </p:extLst>
          </p:nvPr>
        </p:nvGraphicFramePr>
        <p:xfrm>
          <a:off x="3039427" y="1515241"/>
          <a:ext cx="6113147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302193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2178368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</a:t>
                      </a:r>
                      <a:r>
                        <a:rPr lang="zh-CN" altLang="en-US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有符号加法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rd ← rs +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sub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有符号减法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-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and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按位与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&amp;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|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xor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按位异或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^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小于时置位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&lt; rt) ? 1 : 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19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2AF950-1AF8-EBF7-346A-20C6383DE409}"/>
              </a:ext>
            </a:extLst>
          </p:cNvPr>
          <p:cNvGrpSpPr/>
          <p:nvPr/>
        </p:nvGrpSpPr>
        <p:grpSpPr>
          <a:xfrm>
            <a:off x="553631" y="3190077"/>
            <a:ext cx="865234" cy="2147205"/>
            <a:chOff x="1692800" y="2213831"/>
            <a:chExt cx="865234" cy="21472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D1B654-B0A9-9FDC-0EA4-B0B02A5FF507}"/>
                </a:ext>
              </a:extLst>
            </p:cNvPr>
            <p:cNvSpPr/>
            <p:nvPr/>
          </p:nvSpPr>
          <p:spPr>
            <a:xfrm>
              <a:off x="1704914" y="2213831"/>
              <a:ext cx="853119" cy="2147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858C536-DDE8-A001-EAF7-3D8835A994B5}"/>
                </a:ext>
              </a:extLst>
            </p:cNvPr>
            <p:cNvSpPr txBox="1"/>
            <p:nvPr/>
          </p:nvSpPr>
          <p:spPr>
            <a:xfrm>
              <a:off x="1846688" y="2878553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PC</a:t>
              </a:r>
              <a:endParaRPr lang="zh-CN" altLang="en-US" sz="240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71889BB-2632-C2AD-AD0B-2B8B14D4AE64}"/>
                </a:ext>
              </a:extLst>
            </p:cNvPr>
            <p:cNvSpPr/>
            <p:nvPr/>
          </p:nvSpPr>
          <p:spPr>
            <a:xfrm>
              <a:off x="2042698" y="4164388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A1FB90D-DCB9-826A-FC11-A4E6AE3C5D1B}"/>
                </a:ext>
              </a:extLst>
            </p:cNvPr>
            <p:cNvSpPr txBox="1"/>
            <p:nvPr/>
          </p:nvSpPr>
          <p:spPr>
            <a:xfrm rot="16200000">
              <a:off x="2206815" y="2330073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</a:t>
              </a:r>
              <a:endParaRPr lang="zh-CN" altLang="en-US" sz="14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4F5C0D-B373-1267-2370-D9ABE0795914}"/>
                </a:ext>
              </a:extLst>
            </p:cNvPr>
            <p:cNvSpPr txBox="1"/>
            <p:nvPr/>
          </p:nvSpPr>
          <p:spPr>
            <a:xfrm rot="16200000">
              <a:off x="2099415" y="3824458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PC+4</a:t>
              </a:r>
              <a:endParaRPr lang="zh-CN" altLang="en-US" sz="1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0F581-1054-F13D-F7A9-F1DE00F158F3}"/>
                </a:ext>
              </a:extLst>
            </p:cNvPr>
            <p:cNvSpPr txBox="1"/>
            <p:nvPr/>
          </p:nvSpPr>
          <p:spPr>
            <a:xfrm rot="5400000">
              <a:off x="1500370" y="2481599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</a:t>
              </a:r>
              <a:endParaRPr lang="zh-CN" altLang="en-US" sz="140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2CB3F29-239A-8B9C-FF7B-8C07834BD069}"/>
                </a:ext>
              </a:extLst>
            </p:cNvPr>
            <p:cNvSpPr txBox="1"/>
            <p:nvPr/>
          </p:nvSpPr>
          <p:spPr>
            <a:xfrm rot="5400000">
              <a:off x="1298301" y="3619350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BranchAddr</a:t>
              </a:r>
              <a:endParaRPr lang="zh-CN" altLang="en-US" sz="140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0ED13-5C4C-CB73-20C4-D6488DDCC692}"/>
              </a:ext>
            </a:extLst>
          </p:cNvPr>
          <p:cNvGrpSpPr/>
          <p:nvPr/>
        </p:nvGrpSpPr>
        <p:grpSpPr>
          <a:xfrm>
            <a:off x="1630049" y="3197295"/>
            <a:ext cx="991290" cy="1175860"/>
            <a:chOff x="2615379" y="3130669"/>
            <a:chExt cx="991290" cy="11758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0CA11A-480B-6E20-9887-4A4B90B3A214}"/>
                </a:ext>
              </a:extLst>
            </p:cNvPr>
            <p:cNvSpPr/>
            <p:nvPr/>
          </p:nvSpPr>
          <p:spPr>
            <a:xfrm>
              <a:off x="2615381" y="3130669"/>
              <a:ext cx="991288" cy="1175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44A6B6-FE9B-EB6E-09C3-EB6B389FD1D1}"/>
                </a:ext>
              </a:extLst>
            </p:cNvPr>
            <p:cNvSpPr txBox="1"/>
            <p:nvPr/>
          </p:nvSpPr>
          <p:spPr>
            <a:xfrm>
              <a:off x="2710915" y="3669908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指令</a:t>
              </a:r>
              <a:endParaRPr lang="en-US" altLang="zh-CN" sz="1600"/>
            </a:p>
            <a:p>
              <a:pPr algn="ctr"/>
              <a:r>
                <a:rPr lang="zh-CN" altLang="en-US" sz="1600"/>
                <a:t>存储器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5527E6-D66C-E6E3-A79B-783EC6206C35}"/>
                </a:ext>
              </a:extLst>
            </p:cNvPr>
            <p:cNvSpPr txBox="1"/>
            <p:nvPr/>
          </p:nvSpPr>
          <p:spPr>
            <a:xfrm rot="5400000">
              <a:off x="2486979" y="3259070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Addr</a:t>
              </a:r>
              <a:endParaRPr lang="zh-CN" altLang="en-US" sz="14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4373E7-41CB-71A3-75E6-6DB5A6493163}"/>
                </a:ext>
              </a:extLst>
            </p:cNvPr>
            <p:cNvSpPr txBox="1"/>
            <p:nvPr/>
          </p:nvSpPr>
          <p:spPr>
            <a:xfrm rot="5400000">
              <a:off x="3222589" y="325842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Inst</a:t>
              </a:r>
              <a:endParaRPr lang="zh-CN" altLang="en-US" sz="140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0F45A73-6EE7-A0AB-A299-78FDA0B3C6CD}"/>
              </a:ext>
            </a:extLst>
          </p:cNvPr>
          <p:cNvGrpSpPr/>
          <p:nvPr/>
        </p:nvGrpSpPr>
        <p:grpSpPr>
          <a:xfrm>
            <a:off x="10573633" y="3190077"/>
            <a:ext cx="1213461" cy="1887929"/>
            <a:chOff x="7280975" y="2720646"/>
            <a:chExt cx="1213461" cy="188792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F73F39-6243-AAE0-D531-BC741F2B30B0}"/>
                </a:ext>
              </a:extLst>
            </p:cNvPr>
            <p:cNvSpPr/>
            <p:nvPr/>
          </p:nvSpPr>
          <p:spPr>
            <a:xfrm>
              <a:off x="7280975" y="2723534"/>
              <a:ext cx="1213461" cy="188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8ECD32-EBCA-9BB2-A906-1D822B78DC36}"/>
                </a:ext>
              </a:extLst>
            </p:cNvPr>
            <p:cNvSpPr txBox="1"/>
            <p:nvPr/>
          </p:nvSpPr>
          <p:spPr>
            <a:xfrm>
              <a:off x="7694625" y="3060619"/>
              <a:ext cx="3898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数</a:t>
              </a:r>
              <a:endParaRPr lang="en-US" altLang="zh-CN" sz="1600"/>
            </a:p>
            <a:p>
              <a:pPr algn="ctr"/>
              <a:r>
                <a:rPr lang="zh-CN" altLang="en-US" sz="1600"/>
                <a:t>据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储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1EEC99-CA3B-A1F4-0454-113359577358}"/>
                </a:ext>
              </a:extLst>
            </p:cNvPr>
            <p:cNvSpPr txBox="1"/>
            <p:nvPr/>
          </p:nvSpPr>
          <p:spPr>
            <a:xfrm rot="5400000">
              <a:off x="7152575" y="3168591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Addr</a:t>
              </a:r>
              <a:endParaRPr lang="zh-CN" altLang="en-US" sz="14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9A810A-A01B-6A69-9550-118CCA39BF5A}"/>
                </a:ext>
              </a:extLst>
            </p:cNvPr>
            <p:cNvSpPr txBox="1"/>
            <p:nvPr/>
          </p:nvSpPr>
          <p:spPr>
            <a:xfrm rot="5400000">
              <a:off x="8067876" y="3531742"/>
              <a:ext cx="545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Data</a:t>
              </a:r>
              <a:endParaRPr lang="zh-CN" altLang="en-US" sz="14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1178271-7538-3233-18A4-E8E16C56F735}"/>
                </a:ext>
              </a:extLst>
            </p:cNvPr>
            <p:cNvSpPr txBox="1"/>
            <p:nvPr/>
          </p:nvSpPr>
          <p:spPr>
            <a:xfrm rot="5400000">
              <a:off x="7202750" y="3902008"/>
              <a:ext cx="471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WD</a:t>
              </a:r>
              <a:endParaRPr lang="zh-CN" altLang="en-US" sz="14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297722E-CD99-61B8-86FE-3782225EE86D}"/>
                </a:ext>
              </a:extLst>
            </p:cNvPr>
            <p:cNvSpPr txBox="1"/>
            <p:nvPr/>
          </p:nvSpPr>
          <p:spPr>
            <a:xfrm>
              <a:off x="7942283" y="2720646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WE</a:t>
              </a:r>
              <a:endParaRPr lang="zh-CN" altLang="en-US" sz="14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57B54EA-81F9-C424-6786-2740B7D47C4A}"/>
                </a:ext>
              </a:extLst>
            </p:cNvPr>
            <p:cNvSpPr txBox="1"/>
            <p:nvPr/>
          </p:nvSpPr>
          <p:spPr>
            <a:xfrm>
              <a:off x="7426008" y="2720646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RE</a:t>
              </a:r>
              <a:endParaRPr lang="zh-CN" altLang="en-US" sz="1400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9590D375-CB2E-F0FE-43E5-66123CB83AE7}"/>
                </a:ext>
              </a:extLst>
            </p:cNvPr>
            <p:cNvSpPr/>
            <p:nvPr/>
          </p:nvSpPr>
          <p:spPr>
            <a:xfrm>
              <a:off x="7771562" y="4410380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462408-2D9D-CA35-7F8A-D9CC1314E9BE}"/>
              </a:ext>
            </a:extLst>
          </p:cNvPr>
          <p:cNvGrpSpPr/>
          <p:nvPr/>
        </p:nvGrpSpPr>
        <p:grpSpPr>
          <a:xfrm>
            <a:off x="5570076" y="3172616"/>
            <a:ext cx="1136228" cy="1627058"/>
            <a:chOff x="1960128" y="6711241"/>
            <a:chExt cx="1136228" cy="162705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838039-21D1-61DA-BCA4-AA14209687E9}"/>
                </a:ext>
              </a:extLst>
            </p:cNvPr>
            <p:cNvSpPr/>
            <p:nvPr/>
          </p:nvSpPr>
          <p:spPr>
            <a:xfrm>
              <a:off x="2017880" y="6711241"/>
              <a:ext cx="1025521" cy="162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B6B22A9-CB02-CD6F-A859-A7CB32FB48F2}"/>
                </a:ext>
              </a:extLst>
            </p:cNvPr>
            <p:cNvSpPr txBox="1"/>
            <p:nvPr/>
          </p:nvSpPr>
          <p:spPr>
            <a:xfrm>
              <a:off x="2378650" y="7031271"/>
              <a:ext cx="3898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寄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  <a:endParaRPr lang="en-US" altLang="zh-CN" sz="1600"/>
            </a:p>
            <a:p>
              <a:pPr algn="ctr"/>
              <a:r>
                <a:rPr lang="zh-CN" altLang="en-US" sz="1600"/>
                <a:t>堆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BD8D769-AA8C-0547-4A4C-8A4903836764}"/>
                </a:ext>
              </a:extLst>
            </p:cNvPr>
            <p:cNvSpPr txBox="1"/>
            <p:nvPr/>
          </p:nvSpPr>
          <p:spPr>
            <a:xfrm>
              <a:off x="1964335" y="6946705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R1#</a:t>
              </a:r>
              <a:endParaRPr lang="zh-CN" altLang="en-US" sz="14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14D881-EDB6-4785-BC0A-B04CF9AD8D7E}"/>
                </a:ext>
              </a:extLst>
            </p:cNvPr>
            <p:cNvSpPr txBox="1"/>
            <p:nvPr/>
          </p:nvSpPr>
          <p:spPr>
            <a:xfrm>
              <a:off x="1960128" y="7238270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R2#</a:t>
              </a:r>
              <a:endParaRPr lang="zh-CN" altLang="en-US" sz="14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AE3671B-179C-30A0-1F36-954D56A10A57}"/>
                </a:ext>
              </a:extLst>
            </p:cNvPr>
            <p:cNvSpPr txBox="1"/>
            <p:nvPr/>
          </p:nvSpPr>
          <p:spPr>
            <a:xfrm>
              <a:off x="1985776" y="7527933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W#</a:t>
              </a:r>
              <a:endParaRPr lang="zh-CN" altLang="en-US" sz="140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50D4578-490A-CEBE-9987-B87B4CD957C5}"/>
                </a:ext>
              </a:extLst>
            </p:cNvPr>
            <p:cNvSpPr txBox="1"/>
            <p:nvPr/>
          </p:nvSpPr>
          <p:spPr>
            <a:xfrm>
              <a:off x="1969746" y="7809003"/>
              <a:ext cx="471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WD</a:t>
              </a:r>
              <a:endParaRPr lang="zh-CN" altLang="en-US" sz="140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31ACDFA-0C76-0CB7-0B9C-C416C710F8E7}"/>
                </a:ext>
              </a:extLst>
            </p:cNvPr>
            <p:cNvSpPr txBox="1"/>
            <p:nvPr/>
          </p:nvSpPr>
          <p:spPr>
            <a:xfrm>
              <a:off x="2706830" y="715633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R1</a:t>
              </a:r>
              <a:endParaRPr lang="zh-CN" altLang="en-US" sz="140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FD87479-332A-6E04-6D5E-C7E547908D5D}"/>
                </a:ext>
              </a:extLst>
            </p:cNvPr>
            <p:cNvSpPr txBox="1"/>
            <p:nvPr/>
          </p:nvSpPr>
          <p:spPr>
            <a:xfrm>
              <a:off x="2712918" y="771098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R2</a:t>
              </a:r>
              <a:endParaRPr lang="zh-CN" altLang="en-US" sz="14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A0CF7F5-3B56-3177-C407-B6903E0857AF}"/>
                </a:ext>
              </a:extLst>
            </p:cNvPr>
            <p:cNvSpPr txBox="1"/>
            <p:nvPr/>
          </p:nvSpPr>
          <p:spPr>
            <a:xfrm>
              <a:off x="2354606" y="6715291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WE</a:t>
              </a:r>
              <a:endParaRPr lang="zh-CN" altLang="en-US" sz="1400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871A838A-5395-42D7-84D0-346C0083CAD2}"/>
                </a:ext>
              </a:extLst>
            </p:cNvPr>
            <p:cNvSpPr/>
            <p:nvPr/>
          </p:nvSpPr>
          <p:spPr>
            <a:xfrm>
              <a:off x="2455588" y="8141651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7A3C79E-705E-D7BD-152E-C94BE729A488}"/>
              </a:ext>
            </a:extLst>
          </p:cNvPr>
          <p:cNvCxnSpPr>
            <a:cxnSpLocks/>
          </p:cNvCxnSpPr>
          <p:nvPr/>
        </p:nvCxnSpPr>
        <p:spPr>
          <a:xfrm>
            <a:off x="1418864" y="3461087"/>
            <a:ext cx="210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FFE374B-EC9B-90B5-64FB-F0DD55B067EA}"/>
              </a:ext>
            </a:extLst>
          </p:cNvPr>
          <p:cNvSpPr/>
          <p:nvPr/>
        </p:nvSpPr>
        <p:spPr>
          <a:xfrm>
            <a:off x="2838893" y="1524205"/>
            <a:ext cx="232910" cy="4429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3A161C-9976-725A-2B2E-5D0420F7DCA4}"/>
              </a:ext>
            </a:extLst>
          </p:cNvPr>
          <p:cNvSpPr txBox="1"/>
          <p:nvPr/>
        </p:nvSpPr>
        <p:spPr>
          <a:xfrm rot="5400000">
            <a:off x="2700468" y="346683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Slice</a:t>
            </a:r>
            <a:endParaRPr lang="zh-CN" altLang="en-US" sz="140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8AC21DB-96E3-F12F-69ED-AEF0912B920E}"/>
              </a:ext>
            </a:extLst>
          </p:cNvPr>
          <p:cNvCxnSpPr>
            <a:cxnSpLocks/>
          </p:cNvCxnSpPr>
          <p:nvPr/>
        </p:nvCxnSpPr>
        <p:spPr>
          <a:xfrm>
            <a:off x="2621339" y="3478942"/>
            <a:ext cx="214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0A08778-AD61-E864-459F-2258AFD18266}"/>
              </a:ext>
            </a:extLst>
          </p:cNvPr>
          <p:cNvSpPr txBox="1"/>
          <p:nvPr/>
        </p:nvSpPr>
        <p:spPr>
          <a:xfrm>
            <a:off x="3084280" y="145680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op</a:t>
            </a:r>
            <a:endParaRPr lang="zh-CN" altLang="en-US" sz="12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744309F-70AC-3963-6D03-BE5209C94E56}"/>
              </a:ext>
            </a:extLst>
          </p:cNvPr>
          <p:cNvSpPr txBox="1"/>
          <p:nvPr/>
        </p:nvSpPr>
        <p:spPr>
          <a:xfrm>
            <a:off x="3084280" y="1796185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func</a:t>
            </a:r>
            <a:endParaRPr lang="zh-CN" altLang="en-US" sz="120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278560-E297-7957-91B1-451125EBC53B}"/>
              </a:ext>
            </a:extLst>
          </p:cNvPr>
          <p:cNvSpPr txBox="1"/>
          <p:nvPr/>
        </p:nvSpPr>
        <p:spPr>
          <a:xfrm>
            <a:off x="3071803" y="267028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rs</a:t>
            </a:r>
            <a:endParaRPr lang="zh-CN" altLang="en-US" sz="12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E4E830-CD23-B95F-BA5A-BE2022A37886}"/>
              </a:ext>
            </a:extLst>
          </p:cNvPr>
          <p:cNvSpPr txBox="1"/>
          <p:nvPr/>
        </p:nvSpPr>
        <p:spPr>
          <a:xfrm>
            <a:off x="3059213" y="3459387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rt</a:t>
            </a:r>
            <a:endParaRPr lang="zh-CN" altLang="en-US" sz="12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B8150E7-7DB6-DDA0-8243-BF6A566DC182}"/>
              </a:ext>
            </a:extLst>
          </p:cNvPr>
          <p:cNvSpPr txBox="1"/>
          <p:nvPr/>
        </p:nvSpPr>
        <p:spPr>
          <a:xfrm>
            <a:off x="3059213" y="4209095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rd</a:t>
            </a:r>
            <a:endParaRPr lang="zh-CN" altLang="en-US" sz="12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87420EC-F695-224A-01BF-B51729528D26}"/>
              </a:ext>
            </a:extLst>
          </p:cNvPr>
          <p:cNvSpPr txBox="1"/>
          <p:nvPr/>
        </p:nvSpPr>
        <p:spPr>
          <a:xfrm>
            <a:off x="3059213" y="563466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imm</a:t>
            </a:r>
            <a:endParaRPr lang="zh-CN" altLang="en-US" sz="120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168E247-4D7C-ABF4-F9B2-F68FFC63657C}"/>
              </a:ext>
            </a:extLst>
          </p:cNvPr>
          <p:cNvSpPr txBox="1"/>
          <p:nvPr/>
        </p:nvSpPr>
        <p:spPr>
          <a:xfrm>
            <a:off x="3059213" y="4961959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shamt</a:t>
            </a:r>
            <a:endParaRPr lang="zh-CN" altLang="en-US" sz="120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27FE779-9BD0-1A8F-8231-BC89BF3679F1}"/>
              </a:ext>
            </a:extLst>
          </p:cNvPr>
          <p:cNvGrpSpPr/>
          <p:nvPr/>
        </p:nvGrpSpPr>
        <p:grpSpPr>
          <a:xfrm>
            <a:off x="7718179" y="3459387"/>
            <a:ext cx="1438786" cy="1069682"/>
            <a:chOff x="4288244" y="4944779"/>
            <a:chExt cx="1438786" cy="106968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592C10D-4927-80DE-CD3E-78F98DF6BEF7}"/>
                </a:ext>
              </a:extLst>
            </p:cNvPr>
            <p:cNvSpPr/>
            <p:nvPr/>
          </p:nvSpPr>
          <p:spPr>
            <a:xfrm>
              <a:off x="4305351" y="4953873"/>
              <a:ext cx="1394274" cy="1060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E4F6BE87-330F-ACE7-2CD9-60ED58E789D7}"/>
                </a:ext>
              </a:extLst>
            </p:cNvPr>
            <p:cNvSpPr txBox="1"/>
            <p:nvPr/>
          </p:nvSpPr>
          <p:spPr>
            <a:xfrm>
              <a:off x="4603831" y="5339570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ALU</a:t>
              </a:r>
              <a:endParaRPr lang="zh-CN" altLang="en-US" sz="240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2218C69-43AC-CF19-0D5E-4C8C01623019}"/>
                </a:ext>
              </a:extLst>
            </p:cNvPr>
            <p:cNvSpPr txBox="1"/>
            <p:nvPr/>
          </p:nvSpPr>
          <p:spPr>
            <a:xfrm>
              <a:off x="4288244" y="5286682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</a:t>
              </a:r>
              <a:endParaRPr lang="zh-CN" altLang="en-US" sz="140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439EF5A3-5A72-007E-2E8F-BB5E960D0C34}"/>
                </a:ext>
              </a:extLst>
            </p:cNvPr>
            <p:cNvSpPr txBox="1"/>
            <p:nvPr/>
          </p:nvSpPr>
          <p:spPr>
            <a:xfrm>
              <a:off x="4294656" y="5681050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</a:t>
              </a:r>
              <a:endParaRPr lang="zh-CN" altLang="en-US" sz="140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FE9904E-185E-90C8-B2BE-C55135F4B0A2}"/>
                </a:ext>
              </a:extLst>
            </p:cNvPr>
            <p:cNvSpPr txBox="1"/>
            <p:nvPr/>
          </p:nvSpPr>
          <p:spPr>
            <a:xfrm>
              <a:off x="5271456" y="539572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Res</a:t>
              </a:r>
              <a:endParaRPr lang="zh-CN" altLang="en-US" sz="140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DF15077-18F2-FF83-C046-7DA08758EECF}"/>
                </a:ext>
              </a:extLst>
            </p:cNvPr>
            <p:cNvSpPr txBox="1"/>
            <p:nvPr/>
          </p:nvSpPr>
          <p:spPr>
            <a:xfrm>
              <a:off x="4647457" y="4944779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AluOp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2020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2AF950-1AF8-EBF7-346A-20C6383DE409}"/>
              </a:ext>
            </a:extLst>
          </p:cNvPr>
          <p:cNvGrpSpPr/>
          <p:nvPr/>
        </p:nvGrpSpPr>
        <p:grpSpPr>
          <a:xfrm>
            <a:off x="553631" y="3190077"/>
            <a:ext cx="865234" cy="2147205"/>
            <a:chOff x="1692800" y="2213831"/>
            <a:chExt cx="865234" cy="21472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D1B654-B0A9-9FDC-0EA4-B0B02A5FF507}"/>
                </a:ext>
              </a:extLst>
            </p:cNvPr>
            <p:cNvSpPr/>
            <p:nvPr/>
          </p:nvSpPr>
          <p:spPr>
            <a:xfrm>
              <a:off x="1704914" y="2213831"/>
              <a:ext cx="853119" cy="2147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858C536-DDE8-A001-EAF7-3D8835A994B5}"/>
                </a:ext>
              </a:extLst>
            </p:cNvPr>
            <p:cNvSpPr txBox="1"/>
            <p:nvPr/>
          </p:nvSpPr>
          <p:spPr>
            <a:xfrm>
              <a:off x="1846688" y="2878553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PC</a:t>
              </a:r>
              <a:endParaRPr lang="zh-CN" altLang="en-US" sz="240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71889BB-2632-C2AD-AD0B-2B8B14D4AE64}"/>
                </a:ext>
              </a:extLst>
            </p:cNvPr>
            <p:cNvSpPr/>
            <p:nvPr/>
          </p:nvSpPr>
          <p:spPr>
            <a:xfrm>
              <a:off x="2042698" y="4164388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A1FB90D-DCB9-826A-FC11-A4E6AE3C5D1B}"/>
                </a:ext>
              </a:extLst>
            </p:cNvPr>
            <p:cNvSpPr txBox="1"/>
            <p:nvPr/>
          </p:nvSpPr>
          <p:spPr>
            <a:xfrm rot="16200000">
              <a:off x="2206815" y="2330073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</a:t>
              </a:r>
              <a:endParaRPr lang="zh-CN" altLang="en-US" sz="14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4F5C0D-B373-1267-2370-D9ABE0795914}"/>
                </a:ext>
              </a:extLst>
            </p:cNvPr>
            <p:cNvSpPr txBox="1"/>
            <p:nvPr/>
          </p:nvSpPr>
          <p:spPr>
            <a:xfrm rot="16200000">
              <a:off x="2099415" y="3824458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PC+4</a:t>
              </a:r>
              <a:endParaRPr lang="zh-CN" altLang="en-US" sz="1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0F581-1054-F13D-F7A9-F1DE00F158F3}"/>
                </a:ext>
              </a:extLst>
            </p:cNvPr>
            <p:cNvSpPr txBox="1"/>
            <p:nvPr/>
          </p:nvSpPr>
          <p:spPr>
            <a:xfrm rot="5400000">
              <a:off x="1500370" y="2481599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</a:t>
              </a:r>
              <a:endParaRPr lang="zh-CN" altLang="en-US" sz="140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2CB3F29-239A-8B9C-FF7B-8C07834BD069}"/>
                </a:ext>
              </a:extLst>
            </p:cNvPr>
            <p:cNvSpPr txBox="1"/>
            <p:nvPr/>
          </p:nvSpPr>
          <p:spPr>
            <a:xfrm rot="5400000">
              <a:off x="1298301" y="3619350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BranchAddr</a:t>
              </a:r>
              <a:endParaRPr lang="zh-CN" altLang="en-US" sz="140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0ED13-5C4C-CB73-20C4-D6488DDCC692}"/>
              </a:ext>
            </a:extLst>
          </p:cNvPr>
          <p:cNvGrpSpPr/>
          <p:nvPr/>
        </p:nvGrpSpPr>
        <p:grpSpPr>
          <a:xfrm>
            <a:off x="1630049" y="3197295"/>
            <a:ext cx="991290" cy="1175860"/>
            <a:chOff x="2615379" y="3130669"/>
            <a:chExt cx="991290" cy="11758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0CA11A-480B-6E20-9887-4A4B90B3A214}"/>
                </a:ext>
              </a:extLst>
            </p:cNvPr>
            <p:cNvSpPr/>
            <p:nvPr/>
          </p:nvSpPr>
          <p:spPr>
            <a:xfrm>
              <a:off x="2615381" y="3130669"/>
              <a:ext cx="991288" cy="1175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44A6B6-FE9B-EB6E-09C3-EB6B389FD1D1}"/>
                </a:ext>
              </a:extLst>
            </p:cNvPr>
            <p:cNvSpPr txBox="1"/>
            <p:nvPr/>
          </p:nvSpPr>
          <p:spPr>
            <a:xfrm>
              <a:off x="2710915" y="3669908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指令</a:t>
              </a:r>
              <a:endParaRPr lang="en-US" altLang="zh-CN" sz="1600"/>
            </a:p>
            <a:p>
              <a:pPr algn="ctr"/>
              <a:r>
                <a:rPr lang="zh-CN" altLang="en-US" sz="1600"/>
                <a:t>存储器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5527E6-D66C-E6E3-A79B-783EC6206C35}"/>
                </a:ext>
              </a:extLst>
            </p:cNvPr>
            <p:cNvSpPr txBox="1"/>
            <p:nvPr/>
          </p:nvSpPr>
          <p:spPr>
            <a:xfrm rot="5400000">
              <a:off x="2486979" y="3259070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Addr</a:t>
              </a:r>
              <a:endParaRPr lang="zh-CN" altLang="en-US" sz="14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4373E7-41CB-71A3-75E6-6DB5A6493163}"/>
                </a:ext>
              </a:extLst>
            </p:cNvPr>
            <p:cNvSpPr txBox="1"/>
            <p:nvPr/>
          </p:nvSpPr>
          <p:spPr>
            <a:xfrm rot="5400000">
              <a:off x="3222589" y="325842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Inst</a:t>
              </a:r>
              <a:endParaRPr lang="zh-CN" altLang="en-US" sz="140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0F45A73-6EE7-A0AB-A299-78FDA0B3C6CD}"/>
              </a:ext>
            </a:extLst>
          </p:cNvPr>
          <p:cNvGrpSpPr/>
          <p:nvPr/>
        </p:nvGrpSpPr>
        <p:grpSpPr>
          <a:xfrm>
            <a:off x="10573633" y="3190077"/>
            <a:ext cx="1213461" cy="1887929"/>
            <a:chOff x="7280975" y="2720646"/>
            <a:chExt cx="1213461" cy="188792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F73F39-6243-AAE0-D531-BC741F2B30B0}"/>
                </a:ext>
              </a:extLst>
            </p:cNvPr>
            <p:cNvSpPr/>
            <p:nvPr/>
          </p:nvSpPr>
          <p:spPr>
            <a:xfrm>
              <a:off x="7280975" y="2723534"/>
              <a:ext cx="1213461" cy="188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8ECD32-EBCA-9BB2-A906-1D822B78DC36}"/>
                </a:ext>
              </a:extLst>
            </p:cNvPr>
            <p:cNvSpPr txBox="1"/>
            <p:nvPr/>
          </p:nvSpPr>
          <p:spPr>
            <a:xfrm>
              <a:off x="7694625" y="3060619"/>
              <a:ext cx="3898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数</a:t>
              </a:r>
              <a:endParaRPr lang="en-US" altLang="zh-CN" sz="1600"/>
            </a:p>
            <a:p>
              <a:pPr algn="ctr"/>
              <a:r>
                <a:rPr lang="zh-CN" altLang="en-US" sz="1600"/>
                <a:t>据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储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1EEC99-CA3B-A1F4-0454-113359577358}"/>
                </a:ext>
              </a:extLst>
            </p:cNvPr>
            <p:cNvSpPr txBox="1"/>
            <p:nvPr/>
          </p:nvSpPr>
          <p:spPr>
            <a:xfrm rot="5400000">
              <a:off x="7152575" y="3168591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Addr</a:t>
              </a:r>
              <a:endParaRPr lang="zh-CN" altLang="en-US" sz="14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9A810A-A01B-6A69-9550-118CCA39BF5A}"/>
                </a:ext>
              </a:extLst>
            </p:cNvPr>
            <p:cNvSpPr txBox="1"/>
            <p:nvPr/>
          </p:nvSpPr>
          <p:spPr>
            <a:xfrm rot="5400000">
              <a:off x="8067876" y="3531742"/>
              <a:ext cx="545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Data</a:t>
              </a:r>
              <a:endParaRPr lang="zh-CN" altLang="en-US" sz="14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1178271-7538-3233-18A4-E8E16C56F735}"/>
                </a:ext>
              </a:extLst>
            </p:cNvPr>
            <p:cNvSpPr txBox="1"/>
            <p:nvPr/>
          </p:nvSpPr>
          <p:spPr>
            <a:xfrm rot="5400000">
              <a:off x="7202750" y="3902008"/>
              <a:ext cx="471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WD</a:t>
              </a:r>
              <a:endParaRPr lang="zh-CN" altLang="en-US" sz="14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297722E-CD99-61B8-86FE-3782225EE86D}"/>
                </a:ext>
              </a:extLst>
            </p:cNvPr>
            <p:cNvSpPr txBox="1"/>
            <p:nvPr/>
          </p:nvSpPr>
          <p:spPr>
            <a:xfrm>
              <a:off x="7942283" y="2720646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WE</a:t>
              </a:r>
              <a:endParaRPr lang="zh-CN" altLang="en-US" sz="14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57B54EA-81F9-C424-6786-2740B7D47C4A}"/>
                </a:ext>
              </a:extLst>
            </p:cNvPr>
            <p:cNvSpPr txBox="1"/>
            <p:nvPr/>
          </p:nvSpPr>
          <p:spPr>
            <a:xfrm>
              <a:off x="7426008" y="2720646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RE</a:t>
              </a:r>
              <a:endParaRPr lang="zh-CN" altLang="en-US" sz="1400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9590D375-CB2E-F0FE-43E5-66123CB83AE7}"/>
                </a:ext>
              </a:extLst>
            </p:cNvPr>
            <p:cNvSpPr/>
            <p:nvPr/>
          </p:nvSpPr>
          <p:spPr>
            <a:xfrm>
              <a:off x="7771562" y="4410380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462408-2D9D-CA35-7F8A-D9CC1314E9BE}"/>
              </a:ext>
            </a:extLst>
          </p:cNvPr>
          <p:cNvGrpSpPr/>
          <p:nvPr/>
        </p:nvGrpSpPr>
        <p:grpSpPr>
          <a:xfrm>
            <a:off x="5569300" y="3172616"/>
            <a:ext cx="1137004" cy="1627058"/>
            <a:chOff x="1959352" y="6711241"/>
            <a:chExt cx="1137004" cy="162705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838039-21D1-61DA-BCA4-AA14209687E9}"/>
                </a:ext>
              </a:extLst>
            </p:cNvPr>
            <p:cNvSpPr/>
            <p:nvPr/>
          </p:nvSpPr>
          <p:spPr>
            <a:xfrm>
              <a:off x="2017880" y="6711241"/>
              <a:ext cx="1025521" cy="162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B6B22A9-CB02-CD6F-A859-A7CB32FB48F2}"/>
                </a:ext>
              </a:extLst>
            </p:cNvPr>
            <p:cNvSpPr txBox="1"/>
            <p:nvPr/>
          </p:nvSpPr>
          <p:spPr>
            <a:xfrm>
              <a:off x="2378650" y="7031271"/>
              <a:ext cx="3898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寄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  <a:endParaRPr lang="en-US" altLang="zh-CN" sz="1600"/>
            </a:p>
            <a:p>
              <a:pPr algn="ctr"/>
              <a:r>
                <a:rPr lang="zh-CN" altLang="en-US" sz="1600"/>
                <a:t>堆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BD8D769-AA8C-0547-4A4C-8A4903836764}"/>
                </a:ext>
              </a:extLst>
            </p:cNvPr>
            <p:cNvSpPr txBox="1"/>
            <p:nvPr/>
          </p:nvSpPr>
          <p:spPr>
            <a:xfrm>
              <a:off x="1959352" y="6945794"/>
              <a:ext cx="490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R1#</a:t>
              </a:r>
              <a:endParaRPr lang="zh-CN" altLang="en-US" sz="14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14D881-EDB6-4785-BC0A-B04CF9AD8D7E}"/>
                </a:ext>
              </a:extLst>
            </p:cNvPr>
            <p:cNvSpPr txBox="1"/>
            <p:nvPr/>
          </p:nvSpPr>
          <p:spPr>
            <a:xfrm>
              <a:off x="1960128" y="7238270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R2#</a:t>
              </a:r>
              <a:endParaRPr lang="zh-CN" altLang="en-US" sz="14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AE3671B-179C-30A0-1F36-954D56A10A57}"/>
                </a:ext>
              </a:extLst>
            </p:cNvPr>
            <p:cNvSpPr txBox="1"/>
            <p:nvPr/>
          </p:nvSpPr>
          <p:spPr>
            <a:xfrm>
              <a:off x="1985776" y="7527933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W#</a:t>
              </a:r>
              <a:endParaRPr lang="zh-CN" altLang="en-US" sz="140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50D4578-490A-CEBE-9987-B87B4CD957C5}"/>
                </a:ext>
              </a:extLst>
            </p:cNvPr>
            <p:cNvSpPr txBox="1"/>
            <p:nvPr/>
          </p:nvSpPr>
          <p:spPr>
            <a:xfrm>
              <a:off x="1969746" y="7809003"/>
              <a:ext cx="471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WD</a:t>
              </a:r>
              <a:endParaRPr lang="zh-CN" altLang="en-US" sz="140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31ACDFA-0C76-0CB7-0B9C-C416C710F8E7}"/>
                </a:ext>
              </a:extLst>
            </p:cNvPr>
            <p:cNvSpPr txBox="1"/>
            <p:nvPr/>
          </p:nvSpPr>
          <p:spPr>
            <a:xfrm>
              <a:off x="2706830" y="715633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R1</a:t>
              </a:r>
              <a:endParaRPr lang="zh-CN" altLang="en-US" sz="140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FD87479-332A-6E04-6D5E-C7E547908D5D}"/>
                </a:ext>
              </a:extLst>
            </p:cNvPr>
            <p:cNvSpPr txBox="1"/>
            <p:nvPr/>
          </p:nvSpPr>
          <p:spPr>
            <a:xfrm>
              <a:off x="2712918" y="771098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R2</a:t>
              </a:r>
              <a:endParaRPr lang="zh-CN" altLang="en-US" sz="14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A0CF7F5-3B56-3177-C407-B6903E0857AF}"/>
                </a:ext>
              </a:extLst>
            </p:cNvPr>
            <p:cNvSpPr txBox="1"/>
            <p:nvPr/>
          </p:nvSpPr>
          <p:spPr>
            <a:xfrm>
              <a:off x="2354606" y="6715291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WE</a:t>
              </a:r>
              <a:endParaRPr lang="zh-CN" altLang="en-US" sz="1400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871A838A-5395-42D7-84D0-346C0083CAD2}"/>
                </a:ext>
              </a:extLst>
            </p:cNvPr>
            <p:cNvSpPr/>
            <p:nvPr/>
          </p:nvSpPr>
          <p:spPr>
            <a:xfrm>
              <a:off x="2455588" y="8141651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7A3C79E-705E-D7BD-152E-C94BE729A488}"/>
              </a:ext>
            </a:extLst>
          </p:cNvPr>
          <p:cNvCxnSpPr>
            <a:cxnSpLocks/>
          </p:cNvCxnSpPr>
          <p:nvPr/>
        </p:nvCxnSpPr>
        <p:spPr>
          <a:xfrm>
            <a:off x="1418864" y="3461087"/>
            <a:ext cx="210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FFE374B-EC9B-90B5-64FB-F0DD55B067EA}"/>
              </a:ext>
            </a:extLst>
          </p:cNvPr>
          <p:cNvSpPr/>
          <p:nvPr/>
        </p:nvSpPr>
        <p:spPr>
          <a:xfrm>
            <a:off x="2838893" y="1524205"/>
            <a:ext cx="232910" cy="4429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3A161C-9976-725A-2B2E-5D0420F7DCA4}"/>
              </a:ext>
            </a:extLst>
          </p:cNvPr>
          <p:cNvSpPr txBox="1"/>
          <p:nvPr/>
        </p:nvSpPr>
        <p:spPr>
          <a:xfrm rot="5400000">
            <a:off x="2700468" y="346683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Slice</a:t>
            </a:r>
            <a:endParaRPr lang="zh-CN" altLang="en-US" sz="140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8AC21DB-96E3-F12F-69ED-AEF0912B920E}"/>
              </a:ext>
            </a:extLst>
          </p:cNvPr>
          <p:cNvCxnSpPr>
            <a:cxnSpLocks/>
          </p:cNvCxnSpPr>
          <p:nvPr/>
        </p:nvCxnSpPr>
        <p:spPr>
          <a:xfrm>
            <a:off x="2621339" y="3478942"/>
            <a:ext cx="214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0A08778-AD61-E864-459F-2258AFD18266}"/>
              </a:ext>
            </a:extLst>
          </p:cNvPr>
          <p:cNvSpPr txBox="1"/>
          <p:nvPr/>
        </p:nvSpPr>
        <p:spPr>
          <a:xfrm>
            <a:off x="3084280" y="145680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op</a:t>
            </a:r>
            <a:endParaRPr lang="zh-CN" altLang="en-US" sz="12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744309F-70AC-3963-6D03-BE5209C94E56}"/>
              </a:ext>
            </a:extLst>
          </p:cNvPr>
          <p:cNvSpPr txBox="1"/>
          <p:nvPr/>
        </p:nvSpPr>
        <p:spPr>
          <a:xfrm>
            <a:off x="3084280" y="1796185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func</a:t>
            </a:r>
            <a:endParaRPr lang="zh-CN" altLang="en-US" sz="120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278560-E297-7957-91B1-451125EBC53B}"/>
              </a:ext>
            </a:extLst>
          </p:cNvPr>
          <p:cNvSpPr txBox="1"/>
          <p:nvPr/>
        </p:nvSpPr>
        <p:spPr>
          <a:xfrm>
            <a:off x="3042942" y="2703175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rs</a:t>
            </a:r>
            <a:endParaRPr lang="zh-CN" altLang="en-US" sz="12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E4E830-CD23-B95F-BA5A-BE2022A37886}"/>
              </a:ext>
            </a:extLst>
          </p:cNvPr>
          <p:cNvSpPr txBox="1"/>
          <p:nvPr/>
        </p:nvSpPr>
        <p:spPr>
          <a:xfrm>
            <a:off x="3029854" y="346430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rt</a:t>
            </a:r>
            <a:endParaRPr lang="zh-CN" altLang="en-US" sz="12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B8150E7-7DB6-DDA0-8243-BF6A566DC182}"/>
              </a:ext>
            </a:extLst>
          </p:cNvPr>
          <p:cNvSpPr txBox="1"/>
          <p:nvPr/>
        </p:nvSpPr>
        <p:spPr>
          <a:xfrm>
            <a:off x="3023660" y="4242670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rd</a:t>
            </a:r>
            <a:endParaRPr lang="zh-CN" altLang="en-US" sz="12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87420EC-F695-224A-01BF-B51729528D26}"/>
              </a:ext>
            </a:extLst>
          </p:cNvPr>
          <p:cNvSpPr txBox="1"/>
          <p:nvPr/>
        </p:nvSpPr>
        <p:spPr>
          <a:xfrm>
            <a:off x="3059213" y="563466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imm</a:t>
            </a:r>
            <a:endParaRPr lang="zh-CN" altLang="en-US" sz="120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168E247-4D7C-ABF4-F9B2-F68FFC63657C}"/>
              </a:ext>
            </a:extLst>
          </p:cNvPr>
          <p:cNvSpPr txBox="1"/>
          <p:nvPr/>
        </p:nvSpPr>
        <p:spPr>
          <a:xfrm>
            <a:off x="3059213" y="4961959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shamt</a:t>
            </a:r>
            <a:endParaRPr lang="zh-CN" altLang="en-US" sz="12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4570155" y="364084"/>
            <a:ext cx="7171105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8758F315-E015-ADAD-B259-6F11D752318B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3084280" y="518974"/>
            <a:ext cx="1485875" cy="1234757"/>
          </a:xfrm>
          <a:prstGeom prst="bentConnector3">
            <a:avLst>
              <a:gd name="adj1" fmla="val 452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24EB4CB-B673-2BA8-4791-01431C33ED65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3079984" y="854544"/>
            <a:ext cx="1494467" cy="1195111"/>
          </a:xfrm>
          <a:prstGeom prst="bentConnector3">
            <a:avLst>
              <a:gd name="adj1" fmla="val 5917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7583482" y="358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7884477" y="771598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AluOp</a:t>
            </a:r>
            <a:endParaRPr lang="zh-CN" altLang="en-US" sz="12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5785817" y="771598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RegWrite</a:t>
            </a:r>
            <a:endParaRPr lang="zh-CN" altLang="en-US" sz="12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4570155" y="38047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op</a:t>
            </a:r>
            <a:endParaRPr lang="zh-CN" altLang="en-US" sz="12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4574451" y="716044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func</a:t>
            </a:r>
            <a:endParaRPr lang="zh-CN" altLang="en-US" sz="120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A450515-3EA1-6202-AA42-05E82165E653}"/>
              </a:ext>
            </a:extLst>
          </p:cNvPr>
          <p:cNvCxnSpPr>
            <a:stCxn id="63" idx="2"/>
            <a:endCxn id="42" idx="0"/>
          </p:cNvCxnSpPr>
          <p:nvPr/>
        </p:nvCxnSpPr>
        <p:spPr>
          <a:xfrm>
            <a:off x="6183523" y="1048597"/>
            <a:ext cx="1" cy="212806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8C5D30A-8D1C-2987-814B-EEDBEFA137EC}"/>
              </a:ext>
            </a:extLst>
          </p:cNvPr>
          <p:cNvCxnSpPr>
            <a:cxnSpLocks/>
          </p:cNvCxnSpPr>
          <p:nvPr/>
        </p:nvCxnSpPr>
        <p:spPr>
          <a:xfrm>
            <a:off x="8229844" y="1030916"/>
            <a:ext cx="0" cy="217329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69CE5935-50B7-2F2A-5044-1817D8637411}"/>
              </a:ext>
            </a:extLst>
          </p:cNvPr>
          <p:cNvCxnSpPr>
            <a:cxnSpLocks/>
          </p:cNvCxnSpPr>
          <p:nvPr/>
        </p:nvCxnSpPr>
        <p:spPr>
          <a:xfrm>
            <a:off x="3044191" y="2969230"/>
            <a:ext cx="2589355" cy="59868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0B00657E-EF58-BF25-1396-B8324C6B5D52}"/>
              </a:ext>
            </a:extLst>
          </p:cNvPr>
          <p:cNvCxnSpPr>
            <a:cxnSpLocks/>
          </p:cNvCxnSpPr>
          <p:nvPr/>
        </p:nvCxnSpPr>
        <p:spPr>
          <a:xfrm>
            <a:off x="3081609" y="3714946"/>
            <a:ext cx="2551936" cy="152307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D3295E91-FB61-003F-7167-C2421F181168}"/>
              </a:ext>
            </a:extLst>
          </p:cNvPr>
          <p:cNvCxnSpPr>
            <a:cxnSpLocks/>
          </p:cNvCxnSpPr>
          <p:nvPr/>
        </p:nvCxnSpPr>
        <p:spPr>
          <a:xfrm flipV="1">
            <a:off x="3058160" y="4176403"/>
            <a:ext cx="2580712" cy="311777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6CEF6C0-8F3B-5063-AB40-C23B75DFDB09}"/>
              </a:ext>
            </a:extLst>
          </p:cNvPr>
          <p:cNvCxnSpPr>
            <a:cxnSpLocks/>
          </p:cNvCxnSpPr>
          <p:nvPr/>
        </p:nvCxnSpPr>
        <p:spPr>
          <a:xfrm flipV="1">
            <a:off x="6663523" y="3687272"/>
            <a:ext cx="896892" cy="9224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40549465-CE34-6C71-4A8B-33493FD78748}"/>
              </a:ext>
            </a:extLst>
          </p:cNvPr>
          <p:cNvCxnSpPr>
            <a:cxnSpLocks/>
          </p:cNvCxnSpPr>
          <p:nvPr/>
        </p:nvCxnSpPr>
        <p:spPr>
          <a:xfrm flipV="1">
            <a:off x="6648450" y="4097072"/>
            <a:ext cx="903697" cy="25013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503FF985-8C4D-869C-CB95-8A1AABF982D4}"/>
              </a:ext>
            </a:extLst>
          </p:cNvPr>
          <p:cNvCxnSpPr>
            <a:cxnSpLocks/>
            <a:stCxn id="113" idx="3"/>
          </p:cNvCxnSpPr>
          <p:nvPr/>
        </p:nvCxnSpPr>
        <p:spPr>
          <a:xfrm flipH="1">
            <a:off x="6869037" y="3798834"/>
            <a:ext cx="2119964" cy="1398865"/>
          </a:xfrm>
          <a:prstGeom prst="bentConnector3">
            <a:avLst>
              <a:gd name="adj1" fmla="val -1078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A9C9466A-716B-2A0F-F76C-A04962C51DF6}"/>
              </a:ext>
            </a:extLst>
          </p:cNvPr>
          <p:cNvCxnSpPr>
            <a:cxnSpLocks/>
          </p:cNvCxnSpPr>
          <p:nvPr/>
        </p:nvCxnSpPr>
        <p:spPr>
          <a:xfrm>
            <a:off x="5627828" y="4424266"/>
            <a:ext cx="1290913" cy="773435"/>
          </a:xfrm>
          <a:prstGeom prst="bentConnector3">
            <a:avLst>
              <a:gd name="adj1" fmla="val -2083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37FC147B-E6CC-E395-EAD6-50ABBF074E88}"/>
              </a:ext>
            </a:extLst>
          </p:cNvPr>
          <p:cNvGrpSpPr/>
          <p:nvPr/>
        </p:nvGrpSpPr>
        <p:grpSpPr>
          <a:xfrm>
            <a:off x="7550215" y="3193997"/>
            <a:ext cx="1438786" cy="1069682"/>
            <a:chOff x="4288244" y="4944779"/>
            <a:chExt cx="1438786" cy="1069682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DD452FB-1786-460F-E66B-76C5F44C027A}"/>
                </a:ext>
              </a:extLst>
            </p:cNvPr>
            <p:cNvSpPr/>
            <p:nvPr/>
          </p:nvSpPr>
          <p:spPr>
            <a:xfrm>
              <a:off x="4305351" y="4953873"/>
              <a:ext cx="1394274" cy="1060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C331526-E1AD-5D60-C4EC-5A7CB611F751}"/>
                </a:ext>
              </a:extLst>
            </p:cNvPr>
            <p:cNvSpPr txBox="1"/>
            <p:nvPr/>
          </p:nvSpPr>
          <p:spPr>
            <a:xfrm>
              <a:off x="4603831" y="5339570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ALU</a:t>
              </a:r>
              <a:endParaRPr lang="zh-CN" altLang="en-US" sz="240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BC9E5E8-8BDC-081B-2E20-C8FC9BDC3E07}"/>
                </a:ext>
              </a:extLst>
            </p:cNvPr>
            <p:cNvSpPr txBox="1"/>
            <p:nvPr/>
          </p:nvSpPr>
          <p:spPr>
            <a:xfrm>
              <a:off x="4288244" y="5286682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</a:t>
              </a:r>
              <a:endParaRPr lang="zh-CN" altLang="en-US" sz="140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00A315B-70FD-F682-A079-BAB1A99FB886}"/>
                </a:ext>
              </a:extLst>
            </p:cNvPr>
            <p:cNvSpPr txBox="1"/>
            <p:nvPr/>
          </p:nvSpPr>
          <p:spPr>
            <a:xfrm>
              <a:off x="4294656" y="5681050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</a:t>
              </a:r>
              <a:endParaRPr lang="zh-CN" altLang="en-US" sz="140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BE9189B-4691-34EC-A077-9B20BB9EA984}"/>
                </a:ext>
              </a:extLst>
            </p:cNvPr>
            <p:cNvSpPr txBox="1"/>
            <p:nvPr/>
          </p:nvSpPr>
          <p:spPr>
            <a:xfrm>
              <a:off x="5271456" y="539572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Res</a:t>
              </a:r>
              <a:endParaRPr lang="zh-CN" altLang="en-US" sz="140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9ED1602-1302-0838-4FEC-7A226208000B}"/>
                </a:ext>
              </a:extLst>
            </p:cNvPr>
            <p:cNvSpPr txBox="1"/>
            <p:nvPr/>
          </p:nvSpPr>
          <p:spPr>
            <a:xfrm>
              <a:off x="4647457" y="4944779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AluOp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14358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CA3441D-A308-A12A-4D31-510B5685D224}"/>
              </a:ext>
            </a:extLst>
          </p:cNvPr>
          <p:cNvGraphicFramePr>
            <a:graphicFrameLocks noGrp="1"/>
          </p:cNvGraphicFramePr>
          <p:nvPr/>
        </p:nvGraphicFramePr>
        <p:xfrm>
          <a:off x="374647" y="1515241"/>
          <a:ext cx="11442705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302193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2178368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849631378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413306566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601885579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326354643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3288033299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418802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rd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shamt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func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</a:t>
                      </a:r>
                      <a:r>
                        <a:rPr lang="zh-CN" altLang="en-US"/>
                        <a:t>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有符号加法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rd ← rs +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rd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279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sub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有符号减法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-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000010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and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按位与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&amp;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000011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10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|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000100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65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xor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按位异或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 ^ rt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000101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3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slt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小于时置位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lang="zh-CN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(rs &lt; rt) ? 1 : 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001001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58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2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1356853" y="364083"/>
            <a:ext cx="10384408" cy="5407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9953056" y="56324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7602543" y="57715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AluOp</a:t>
            </a:r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3996346" y="577153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RegWrite</a:t>
            </a:r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833897" y="159967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711295" y="417699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49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1356853" y="364083"/>
            <a:ext cx="10384408" cy="5407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9953056" y="56324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8418621" y="57715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AluOp</a:t>
            </a:r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5065502" y="577153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RegWrite</a:t>
            </a:r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833897" y="99007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711295" y="395700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37B38C-CF30-1049-33F6-AED5333031D5}"/>
              </a:ext>
            </a:extLst>
          </p:cNvPr>
          <p:cNvCxnSpPr/>
          <p:nvPr/>
        </p:nvCxnSpPr>
        <p:spPr>
          <a:xfrm>
            <a:off x="1356853" y="1189703"/>
            <a:ext cx="165181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78A394-ACD2-387E-35BF-A7165985140A}"/>
              </a:ext>
            </a:extLst>
          </p:cNvPr>
          <p:cNvCxnSpPr/>
          <p:nvPr/>
        </p:nvCxnSpPr>
        <p:spPr>
          <a:xfrm>
            <a:off x="1356853" y="4141671"/>
            <a:ext cx="165181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1ED50BC-8A1F-5B49-8189-F76BC0B36023}"/>
              </a:ext>
            </a:extLst>
          </p:cNvPr>
          <p:cNvSpPr/>
          <p:nvPr/>
        </p:nvSpPr>
        <p:spPr>
          <a:xfrm>
            <a:off x="2998650" y="928093"/>
            <a:ext cx="1347019" cy="523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6D93BF-7B9E-55AC-6DB0-4EEDD25CFF05}"/>
              </a:ext>
            </a:extLst>
          </p:cNvPr>
          <p:cNvSpPr txBox="1"/>
          <p:nvPr/>
        </p:nvSpPr>
        <p:spPr>
          <a:xfrm>
            <a:off x="1356853" y="76651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D192A9-B3E2-8750-7901-D21C57A61013}"/>
              </a:ext>
            </a:extLst>
          </p:cNvPr>
          <p:cNvSpPr txBox="1"/>
          <p:nvPr/>
        </p:nvSpPr>
        <p:spPr>
          <a:xfrm>
            <a:off x="1356853" y="37184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D66FA-1CFD-3907-3D55-79385172B663}"/>
              </a:ext>
            </a:extLst>
          </p:cNvPr>
          <p:cNvSpPr txBox="1"/>
          <p:nvPr/>
        </p:nvSpPr>
        <p:spPr>
          <a:xfrm>
            <a:off x="3177674" y="100503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全为</a:t>
            </a:r>
            <a:r>
              <a:rPr lang="en-US" altLang="zh-CN"/>
              <a:t>0</a:t>
            </a:r>
            <a:r>
              <a:rPr lang="zh-CN" altLang="en-US"/>
              <a:t>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F35373-291A-CF03-7436-A308FD904C9D}"/>
              </a:ext>
            </a:extLst>
          </p:cNvPr>
          <p:cNvCxnSpPr>
            <a:cxnSpLocks/>
          </p:cNvCxnSpPr>
          <p:nvPr/>
        </p:nvCxnSpPr>
        <p:spPr>
          <a:xfrm>
            <a:off x="3008671" y="2246049"/>
            <a:ext cx="0" cy="276840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0CB6E35-5B2F-F446-B7A4-6E3272BDBBE3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3008671" y="4976107"/>
            <a:ext cx="428243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89C3C-8B6E-01AA-C78D-176A92A91BCA}"/>
              </a:ext>
            </a:extLst>
          </p:cNvPr>
          <p:cNvSpPr txBox="1"/>
          <p:nvPr/>
        </p:nvSpPr>
        <p:spPr>
          <a:xfrm>
            <a:off x="2998650" y="18849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[5]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0F988B-EF5E-D956-5FD3-40788C747108}"/>
              </a:ext>
            </a:extLst>
          </p:cNvPr>
          <p:cNvSpPr txBox="1"/>
          <p:nvPr/>
        </p:nvSpPr>
        <p:spPr>
          <a:xfrm>
            <a:off x="2998650" y="455830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[3:0]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41BA4BD-0C4F-A524-3913-B59D94211B6A}"/>
              </a:ext>
            </a:extLst>
          </p:cNvPr>
          <p:cNvSpPr/>
          <p:nvPr/>
        </p:nvSpPr>
        <p:spPr>
          <a:xfrm rot="5400000">
            <a:off x="7266450" y="4632051"/>
            <a:ext cx="737418" cy="68811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D0A60C4-DBD0-41D0-9908-FEB747A15806}"/>
              </a:ext>
            </a:extLst>
          </p:cNvPr>
          <p:cNvCxnSpPr>
            <a:stCxn id="14" idx="0"/>
            <a:endCxn id="55" idx="0"/>
          </p:cNvCxnSpPr>
          <p:nvPr/>
        </p:nvCxnSpPr>
        <p:spPr>
          <a:xfrm>
            <a:off x="7979215" y="4976107"/>
            <a:ext cx="848333" cy="795427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流程图: 延期 18">
            <a:extLst>
              <a:ext uri="{FF2B5EF4-FFF2-40B4-BE49-F238E27FC236}">
                <a16:creationId xmlns:a16="http://schemas.microsoft.com/office/drawing/2014/main" id="{093D1BA3-FD16-36EF-9551-610353E6EA3C}"/>
              </a:ext>
            </a:extLst>
          </p:cNvPr>
          <p:cNvSpPr/>
          <p:nvPr/>
        </p:nvSpPr>
        <p:spPr>
          <a:xfrm rot="5400000">
            <a:off x="7265504" y="2957254"/>
            <a:ext cx="739308" cy="783139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1FB987E-1C27-77AC-4A97-95DDF8E8FCE7}"/>
              </a:ext>
            </a:extLst>
          </p:cNvPr>
          <p:cNvCxnSpPr>
            <a:stCxn id="4" idx="3"/>
          </p:cNvCxnSpPr>
          <p:nvPr/>
        </p:nvCxnSpPr>
        <p:spPr>
          <a:xfrm>
            <a:off x="4345669" y="1189702"/>
            <a:ext cx="3502931" cy="1787178"/>
          </a:xfrm>
          <a:prstGeom prst="bentConnector3">
            <a:avLst>
              <a:gd name="adj1" fmla="val 10003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04DC9E-FBFB-C5E4-6FED-1FA457BA9823}"/>
              </a:ext>
            </a:extLst>
          </p:cNvPr>
          <p:cNvCxnSpPr>
            <a:stCxn id="19" idx="3"/>
            <a:endCxn id="14" idx="1"/>
          </p:cNvCxnSpPr>
          <p:nvPr/>
        </p:nvCxnSpPr>
        <p:spPr>
          <a:xfrm>
            <a:off x="7635158" y="3718478"/>
            <a:ext cx="1" cy="1073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3FD872-A965-3C36-4F30-55ED0FE2D563}"/>
              </a:ext>
            </a:extLst>
          </p:cNvPr>
          <p:cNvCxnSpPr>
            <a:cxnSpLocks/>
          </p:cNvCxnSpPr>
          <p:nvPr/>
        </p:nvCxnSpPr>
        <p:spPr>
          <a:xfrm>
            <a:off x="2998650" y="2254328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146D4A-B595-EC26-6B45-B60096E7C573}"/>
              </a:ext>
            </a:extLst>
          </p:cNvPr>
          <p:cNvCxnSpPr>
            <a:cxnSpLocks/>
          </p:cNvCxnSpPr>
          <p:nvPr/>
        </p:nvCxnSpPr>
        <p:spPr>
          <a:xfrm>
            <a:off x="2998650" y="2716329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1469CE-A665-A24B-0925-1BEFF902B105}"/>
              </a:ext>
            </a:extLst>
          </p:cNvPr>
          <p:cNvSpPr txBox="1"/>
          <p:nvPr/>
        </p:nvSpPr>
        <p:spPr>
          <a:xfrm>
            <a:off x="2998650" y="23561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[4]</a:t>
            </a:r>
            <a:endParaRPr lang="zh-CN" altLang="en-US"/>
          </a:p>
        </p:txBody>
      </p:sp>
      <p:sp>
        <p:nvSpPr>
          <p:cNvPr id="35" name="流程图: 延期 34">
            <a:extLst>
              <a:ext uri="{FF2B5EF4-FFF2-40B4-BE49-F238E27FC236}">
                <a16:creationId xmlns:a16="http://schemas.microsoft.com/office/drawing/2014/main" id="{776BFF57-FD87-FFE9-53DF-26D67AA08DBB}"/>
              </a:ext>
            </a:extLst>
          </p:cNvPr>
          <p:cNvSpPr/>
          <p:nvPr/>
        </p:nvSpPr>
        <p:spPr>
          <a:xfrm>
            <a:off x="3986037" y="2074834"/>
            <a:ext cx="739308" cy="783139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94C4CE2-D3E3-4445-A2C2-5181733CC8D4}"/>
              </a:ext>
            </a:extLst>
          </p:cNvPr>
          <p:cNvSpPr/>
          <p:nvPr/>
        </p:nvSpPr>
        <p:spPr>
          <a:xfrm>
            <a:off x="3892903" y="2210344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EB980C5-4416-66FE-FE5E-399F0143E353}"/>
              </a:ext>
            </a:extLst>
          </p:cNvPr>
          <p:cNvSpPr/>
          <p:nvPr/>
        </p:nvSpPr>
        <p:spPr>
          <a:xfrm>
            <a:off x="3892903" y="2672236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6D95A53B-159B-486E-B002-7B5CEACF6FD1}"/>
              </a:ext>
            </a:extLst>
          </p:cNvPr>
          <p:cNvCxnSpPr>
            <a:cxnSpLocks/>
          </p:cNvCxnSpPr>
          <p:nvPr/>
        </p:nvCxnSpPr>
        <p:spPr>
          <a:xfrm>
            <a:off x="4725345" y="2467937"/>
            <a:ext cx="2741312" cy="505152"/>
          </a:xfrm>
          <a:prstGeom prst="bentConnector3">
            <a:avLst>
              <a:gd name="adj1" fmla="val 9808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81B25ED-392F-1F26-4A5B-E68F2D2D1ED3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5855718" y="3992096"/>
            <a:ext cx="1540816" cy="201806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96AD4C6-E8EE-1C9C-E489-2B018775CEEA}"/>
              </a:ext>
            </a:extLst>
          </p:cNvPr>
          <p:cNvSpPr/>
          <p:nvPr/>
        </p:nvSpPr>
        <p:spPr>
          <a:xfrm>
            <a:off x="7602759" y="419868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721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18656E-35B0-6087-985F-976DA00D5B34}"/>
              </a:ext>
            </a:extLst>
          </p:cNvPr>
          <p:cNvSpPr txBox="1"/>
          <p:nvPr/>
        </p:nvSpPr>
        <p:spPr>
          <a:xfrm>
            <a:off x="5424678" y="4108314"/>
            <a:ext cx="1342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End</a:t>
            </a:r>
            <a:endParaRPr lang="zh-CN" altLang="en-US" sz="40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E2C91D-88D2-5810-D19E-064B0D8093A7}"/>
              </a:ext>
            </a:extLst>
          </p:cNvPr>
          <p:cNvSpPr txBox="1"/>
          <p:nvPr/>
        </p:nvSpPr>
        <p:spPr>
          <a:xfrm>
            <a:off x="2517673" y="3241470"/>
            <a:ext cx="71566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08 </a:t>
            </a:r>
            <a:r>
              <a:rPr lang="zh-CN" altLang="en-US" sz="4000"/>
              <a:t>添加</a:t>
            </a:r>
            <a:r>
              <a:rPr lang="en-US" altLang="zh-CN" sz="4000"/>
              <a:t>add sub and or xor slt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04853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367</Words>
  <PresentationFormat>宽屏</PresentationFormat>
  <Paragraphs>181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2024-06-03T14:52:08Z</dcterms:created>
  <dcterms:modified xsi:type="dcterms:W3CDTF">2024-06-08T02:13:56Z</dcterms:modified>
</cp:coreProperties>
</file>