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9" r:id="rId4"/>
    <p:sldId id="271" r:id="rId5"/>
    <p:sldId id="270" r:id="rId6"/>
    <p:sldId id="268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0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9374" y="-8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A688-5632-038D-BCEC-0F98FFFC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BFEB1-FD95-10AA-FC9A-17CF4283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D7683-D394-B796-0CD0-79028F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CE5FD-D027-BC5F-8EE9-F0DE03DD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2A71-4991-AE1D-F8CE-4FCD2BF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021B-6835-228C-1197-A6B6828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C684-8D4D-D0AA-C003-1C2008F5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7989-6C41-1AC8-4680-83001E0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65C7D-CD10-A7FC-66A4-8B0CA744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E48B4-8382-4D69-A7E8-ECC8646D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DFFF5-B54D-2E99-5681-A97473A6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B67F-8577-A696-6C58-E231741B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1EA5-9975-05CC-9CD6-889B707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F9DB-A897-8DB3-E624-3F5BA51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C8D2-41FE-3673-649C-153BFC8E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2C84-A988-2873-36FD-F1FA041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8248-A925-A9D2-CE5F-24824D34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D3F7-4734-C572-F12C-42E0615E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0131F-69CB-7A68-AB9E-ED10E4F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1DCE-2CA3-CAF4-D964-F6739B60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473B-6B3B-F6D3-07AC-3C3117B8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2E37-3DF4-93D5-2B2E-32711090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1D8-E0CD-76FE-CCD6-D16D952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C4-55E8-C4F8-01F7-47E583F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512D-0681-2F64-237F-94AFCAC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57CD-0D51-B760-1BA6-7F28C61C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13FC-8B7B-AFC5-3497-88F4FCF3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CE08-5E1E-FFB5-76E7-EE92E090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35A2-EAF2-2A0A-0B2C-09549E7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F61B1-C303-BA6E-1110-3F00D4A2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DBC31-F85C-CF66-689F-3BC3DE1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313-5ED2-2F93-0801-915541F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FB49A-173E-FF06-F3B9-5F12CFEE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BCA8F-A1BE-C361-2548-AAB27148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5F90-0E84-1DD4-1FE4-0AAD982C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864AD-3787-9556-6D85-74DC04C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E1D02-9D21-1542-D041-940D526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61704E-9900-7EB8-B749-D39428D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D564-E060-23C0-7C47-5391443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01DC-106A-51D2-D8D3-171E4EB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F13CD-B504-098B-1607-C373C40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BFD5F-FDA6-01DE-B77C-EBBC4A5E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5CC24-1AF5-7250-D4D4-0543524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8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8599C-671B-3C84-0CC8-66620DAD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67B57-9149-BA62-19B0-24D67D0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20773-7C65-FC92-62C0-F497C49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995F-48EC-B31C-8B89-CBA0593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3B7EB-3615-1641-90B4-53A0B1AE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B7FB6-C909-6AF0-57B0-6DC7920E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3195-024E-D98F-750D-53CAD59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E8F24-D288-6D59-DCE6-58A3F81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01C-DBCB-9B4B-B9D6-3899B74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3774-60C7-5551-A205-9E19A47D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65855-62FC-E947-AD18-28B7DBE0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7483-7B8A-4809-F6D1-1C32DB48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F8128-EC6F-1663-B9F1-CCF5E30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AF80-EDB6-0B45-AF3B-035BB5B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ECD7A-48FA-2970-8201-3BE18F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254FB-8692-AD1F-AC28-8ECB14D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3CA96-C719-F131-8A61-77CC9C80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DE6-9F7E-BC7C-A001-CF4311F8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72BD-60F7-4606-BB59-3C0B3FC024D2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6FBF-A375-2D96-387F-6D7910C2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E380-C55F-7B91-A031-2601AB71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07AD-2331-4FB1-901E-3F5FD7E99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6C604-7643-D8AB-A2FF-816F09F69766}"/>
              </a:ext>
            </a:extLst>
          </p:cNvPr>
          <p:cNvSpPr txBox="1"/>
          <p:nvPr/>
        </p:nvSpPr>
        <p:spPr>
          <a:xfrm>
            <a:off x="2517673" y="3241470"/>
            <a:ext cx="7156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0A </a:t>
            </a:r>
            <a:r>
              <a:rPr lang="zh-CN" altLang="en-US" sz="4000"/>
              <a:t>添加</a:t>
            </a:r>
            <a:r>
              <a:rPr lang="en-US" altLang="zh-CN" sz="4000"/>
              <a:t>jr</a:t>
            </a:r>
            <a:endParaRPr lang="zh-CN" altLang="en-US" sz="4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4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1019B9-CEAC-4EA7-05EB-A4043DA2F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15681"/>
              </p:ext>
            </p:extLst>
          </p:nvPr>
        </p:nvGraphicFramePr>
        <p:xfrm>
          <a:off x="374648" y="2272326"/>
          <a:ext cx="114427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38496195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14833659"/>
                    </a:ext>
                  </a:extLst>
                </a:gridCol>
                <a:gridCol w="2302193">
                  <a:extLst>
                    <a:ext uri="{9D8B030D-6E8A-4147-A177-3AD203B41FA5}">
                      <a16:colId xmlns:a16="http://schemas.microsoft.com/office/drawing/2014/main" val="984257387"/>
                    </a:ext>
                  </a:extLst>
                </a:gridCol>
                <a:gridCol w="2178368">
                  <a:extLst>
                    <a:ext uri="{9D8B030D-6E8A-4147-A177-3AD203B41FA5}">
                      <a16:colId xmlns:a16="http://schemas.microsoft.com/office/drawing/2014/main" val="1449263774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49631378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413306566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601885579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326354643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3288033299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418802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助记符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shamt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8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</a:t>
                      </a:r>
                      <a:r>
                        <a:rPr lang="zh-CN" altLang="en-US"/>
                        <a:t>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jr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无条件跳转至寄存器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PC </a:t>
                      </a:r>
                      <a:r>
                        <a:rPr lang="zh-CN" altLang="en-US"/>
                        <a:t>← </a:t>
                      </a:r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XXXXX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010000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5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9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AF950-1AF8-EBF7-346A-20C6383DE409}"/>
              </a:ext>
            </a:extLst>
          </p:cNvPr>
          <p:cNvGrpSpPr/>
          <p:nvPr/>
        </p:nvGrpSpPr>
        <p:grpSpPr>
          <a:xfrm>
            <a:off x="553631" y="3190077"/>
            <a:ext cx="865234" cy="2147205"/>
            <a:chOff x="1692800" y="2213831"/>
            <a:chExt cx="865234" cy="21472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D1B654-B0A9-9FDC-0EA4-B0B02A5FF507}"/>
                </a:ext>
              </a:extLst>
            </p:cNvPr>
            <p:cNvSpPr/>
            <p:nvPr/>
          </p:nvSpPr>
          <p:spPr>
            <a:xfrm>
              <a:off x="1704914" y="2213831"/>
              <a:ext cx="853119" cy="2147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58C536-DDE8-A001-EAF7-3D8835A994B5}"/>
                </a:ext>
              </a:extLst>
            </p:cNvPr>
            <p:cNvSpPr txBox="1"/>
            <p:nvPr/>
          </p:nvSpPr>
          <p:spPr>
            <a:xfrm>
              <a:off x="1846688" y="2878553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PC</a:t>
              </a:r>
              <a:endParaRPr lang="zh-CN" altLang="en-US" sz="240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71889BB-2632-C2AD-AD0B-2B8B14D4AE64}"/>
                </a:ext>
              </a:extLst>
            </p:cNvPr>
            <p:cNvSpPr/>
            <p:nvPr/>
          </p:nvSpPr>
          <p:spPr>
            <a:xfrm>
              <a:off x="2042698" y="4164388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A1FB90D-DCB9-826A-FC11-A4E6AE3C5D1B}"/>
                </a:ext>
              </a:extLst>
            </p:cNvPr>
            <p:cNvSpPr txBox="1"/>
            <p:nvPr/>
          </p:nvSpPr>
          <p:spPr>
            <a:xfrm rot="16200000">
              <a:off x="2206815" y="233007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</a:t>
              </a:r>
              <a:endParaRPr lang="zh-CN" altLang="en-US" sz="14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4F5C0D-B373-1267-2370-D9ABE0795914}"/>
                </a:ext>
              </a:extLst>
            </p:cNvPr>
            <p:cNvSpPr txBox="1"/>
            <p:nvPr/>
          </p:nvSpPr>
          <p:spPr>
            <a:xfrm rot="16200000">
              <a:off x="2099415" y="382445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PC+4</a:t>
              </a:r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0F581-1054-F13D-F7A9-F1DE00F158F3}"/>
                </a:ext>
              </a:extLst>
            </p:cNvPr>
            <p:cNvSpPr txBox="1"/>
            <p:nvPr/>
          </p:nvSpPr>
          <p:spPr>
            <a:xfrm rot="5400000">
              <a:off x="1500370" y="2481599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</a:t>
              </a:r>
              <a:endParaRPr lang="zh-CN" altLang="en-US" sz="14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CB3F29-239A-8B9C-FF7B-8C07834BD069}"/>
                </a:ext>
              </a:extLst>
            </p:cNvPr>
            <p:cNvSpPr txBox="1"/>
            <p:nvPr/>
          </p:nvSpPr>
          <p:spPr>
            <a:xfrm rot="5400000">
              <a:off x="1298301" y="361935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BranchAddr</a:t>
              </a:r>
              <a:endParaRPr lang="zh-CN" altLang="en-US" sz="14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B0ED13-5C4C-CB73-20C4-D6488DDCC692}"/>
              </a:ext>
            </a:extLst>
          </p:cNvPr>
          <p:cNvGrpSpPr/>
          <p:nvPr/>
        </p:nvGrpSpPr>
        <p:grpSpPr>
          <a:xfrm>
            <a:off x="1630049" y="3197295"/>
            <a:ext cx="991290" cy="1175860"/>
            <a:chOff x="2615379" y="3130669"/>
            <a:chExt cx="991290" cy="11758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0CA11A-480B-6E20-9887-4A4B90B3A214}"/>
                </a:ext>
              </a:extLst>
            </p:cNvPr>
            <p:cNvSpPr/>
            <p:nvPr/>
          </p:nvSpPr>
          <p:spPr>
            <a:xfrm>
              <a:off x="2615381" y="3130669"/>
              <a:ext cx="991288" cy="1175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44A6B6-FE9B-EB6E-09C3-EB6B389FD1D1}"/>
                </a:ext>
              </a:extLst>
            </p:cNvPr>
            <p:cNvSpPr txBox="1"/>
            <p:nvPr/>
          </p:nvSpPr>
          <p:spPr>
            <a:xfrm>
              <a:off x="2710915" y="366990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指令</a:t>
              </a:r>
              <a:endParaRPr lang="en-US" altLang="zh-CN" sz="1600"/>
            </a:p>
            <a:p>
              <a:pPr algn="ctr"/>
              <a:r>
                <a:rPr lang="zh-CN" altLang="en-US" sz="1600"/>
                <a:t>存储器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5527E6-D66C-E6E3-A79B-783EC6206C35}"/>
                </a:ext>
              </a:extLst>
            </p:cNvPr>
            <p:cNvSpPr txBox="1"/>
            <p:nvPr/>
          </p:nvSpPr>
          <p:spPr>
            <a:xfrm rot="5400000">
              <a:off x="2486979" y="325907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4373E7-41CB-71A3-75E6-6DB5A6493163}"/>
                </a:ext>
              </a:extLst>
            </p:cNvPr>
            <p:cNvSpPr txBox="1"/>
            <p:nvPr/>
          </p:nvSpPr>
          <p:spPr>
            <a:xfrm rot="5400000">
              <a:off x="3222589" y="325842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Inst</a:t>
              </a:r>
              <a:endParaRPr lang="zh-CN" altLang="en-US" sz="140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F45A73-6EE7-A0AB-A299-78FDA0B3C6CD}"/>
              </a:ext>
            </a:extLst>
          </p:cNvPr>
          <p:cNvGrpSpPr/>
          <p:nvPr/>
        </p:nvGrpSpPr>
        <p:grpSpPr>
          <a:xfrm>
            <a:off x="10573633" y="3190077"/>
            <a:ext cx="1213461" cy="1887929"/>
            <a:chOff x="7280975" y="2720646"/>
            <a:chExt cx="1213461" cy="188792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F73F39-6243-AAE0-D531-BC741F2B30B0}"/>
                </a:ext>
              </a:extLst>
            </p:cNvPr>
            <p:cNvSpPr/>
            <p:nvPr/>
          </p:nvSpPr>
          <p:spPr>
            <a:xfrm>
              <a:off x="7280975" y="2723534"/>
              <a:ext cx="1213461" cy="188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8ECD32-EBCA-9BB2-A906-1D822B78DC36}"/>
                </a:ext>
              </a:extLst>
            </p:cNvPr>
            <p:cNvSpPr txBox="1"/>
            <p:nvPr/>
          </p:nvSpPr>
          <p:spPr>
            <a:xfrm>
              <a:off x="7694625" y="3060619"/>
              <a:ext cx="3898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数</a:t>
              </a:r>
              <a:endParaRPr lang="en-US" altLang="zh-CN" sz="1600"/>
            </a:p>
            <a:p>
              <a:pPr algn="ctr"/>
              <a:r>
                <a:rPr lang="zh-CN" altLang="en-US" sz="1600"/>
                <a:t>据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储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1EEC99-CA3B-A1F4-0454-113359577358}"/>
                </a:ext>
              </a:extLst>
            </p:cNvPr>
            <p:cNvSpPr txBox="1"/>
            <p:nvPr/>
          </p:nvSpPr>
          <p:spPr>
            <a:xfrm rot="5400000">
              <a:off x="7152575" y="316859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Addr</a:t>
              </a:r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9A810A-A01B-6A69-9550-118CCA39BF5A}"/>
                </a:ext>
              </a:extLst>
            </p:cNvPr>
            <p:cNvSpPr txBox="1"/>
            <p:nvPr/>
          </p:nvSpPr>
          <p:spPr>
            <a:xfrm rot="5400000">
              <a:off x="8067876" y="3531742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Data</a:t>
              </a:r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1178271-7538-3233-18A4-E8E16C56F735}"/>
                </a:ext>
              </a:extLst>
            </p:cNvPr>
            <p:cNvSpPr txBox="1"/>
            <p:nvPr/>
          </p:nvSpPr>
          <p:spPr>
            <a:xfrm rot="5400000">
              <a:off x="7202750" y="3902008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97722E-CD99-61B8-86FE-3782225EE86D}"/>
                </a:ext>
              </a:extLst>
            </p:cNvPr>
            <p:cNvSpPr txBox="1"/>
            <p:nvPr/>
          </p:nvSpPr>
          <p:spPr>
            <a:xfrm>
              <a:off x="7942283" y="272064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7B54EA-81F9-C424-6786-2740B7D47C4A}"/>
                </a:ext>
              </a:extLst>
            </p:cNvPr>
            <p:cNvSpPr txBox="1"/>
            <p:nvPr/>
          </p:nvSpPr>
          <p:spPr>
            <a:xfrm>
              <a:off x="7426008" y="272064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</a:t>
              </a:r>
              <a:endParaRPr lang="zh-CN" altLang="en-US" sz="1400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9590D375-CB2E-F0FE-43E5-66123CB83AE7}"/>
                </a:ext>
              </a:extLst>
            </p:cNvPr>
            <p:cNvSpPr/>
            <p:nvPr/>
          </p:nvSpPr>
          <p:spPr>
            <a:xfrm>
              <a:off x="7771562" y="4410380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462408-2D9D-CA35-7F8A-D9CC1314E9BE}"/>
              </a:ext>
            </a:extLst>
          </p:cNvPr>
          <p:cNvGrpSpPr/>
          <p:nvPr/>
        </p:nvGrpSpPr>
        <p:grpSpPr>
          <a:xfrm>
            <a:off x="5569300" y="3172616"/>
            <a:ext cx="1137004" cy="1627058"/>
            <a:chOff x="1959352" y="6711241"/>
            <a:chExt cx="1137004" cy="162705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838039-21D1-61DA-BCA4-AA14209687E9}"/>
                </a:ext>
              </a:extLst>
            </p:cNvPr>
            <p:cNvSpPr/>
            <p:nvPr/>
          </p:nvSpPr>
          <p:spPr>
            <a:xfrm>
              <a:off x="2017880" y="6711241"/>
              <a:ext cx="1025521" cy="162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B6B22A9-CB02-CD6F-A859-A7CB32FB48F2}"/>
                </a:ext>
              </a:extLst>
            </p:cNvPr>
            <p:cNvSpPr txBox="1"/>
            <p:nvPr/>
          </p:nvSpPr>
          <p:spPr>
            <a:xfrm>
              <a:off x="2378650" y="7031271"/>
              <a:ext cx="3898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/>
                <a:t>寄</a:t>
              </a:r>
              <a:endParaRPr lang="en-US" altLang="zh-CN" sz="1600"/>
            </a:p>
            <a:p>
              <a:pPr algn="ctr"/>
              <a:r>
                <a:rPr lang="zh-CN" altLang="en-US" sz="1600"/>
                <a:t>存</a:t>
              </a:r>
              <a:endParaRPr lang="en-US" altLang="zh-CN" sz="1600"/>
            </a:p>
            <a:p>
              <a:pPr algn="ctr"/>
              <a:r>
                <a:rPr lang="zh-CN" altLang="en-US" sz="1600"/>
                <a:t>器</a:t>
              </a:r>
              <a:endParaRPr lang="en-US" altLang="zh-CN" sz="1600"/>
            </a:p>
            <a:p>
              <a:pPr algn="ctr"/>
              <a:r>
                <a:rPr lang="zh-CN" altLang="en-US" sz="1600"/>
                <a:t>堆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BD8D769-AA8C-0547-4A4C-8A4903836764}"/>
                </a:ext>
              </a:extLst>
            </p:cNvPr>
            <p:cNvSpPr txBox="1"/>
            <p:nvPr/>
          </p:nvSpPr>
          <p:spPr>
            <a:xfrm>
              <a:off x="1959352" y="6945794"/>
              <a:ext cx="490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R1#</a:t>
              </a:r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4D881-EDB6-4785-BC0A-B04CF9AD8D7E}"/>
                </a:ext>
              </a:extLst>
            </p:cNvPr>
            <p:cNvSpPr txBox="1"/>
            <p:nvPr/>
          </p:nvSpPr>
          <p:spPr>
            <a:xfrm>
              <a:off x="1960128" y="7238270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R2#</a:t>
              </a:r>
              <a:endParaRPr lang="zh-CN" altLang="en-US" sz="14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AE3671B-179C-30A0-1F36-954D56A10A57}"/>
                </a:ext>
              </a:extLst>
            </p:cNvPr>
            <p:cNvSpPr txBox="1"/>
            <p:nvPr/>
          </p:nvSpPr>
          <p:spPr>
            <a:xfrm>
              <a:off x="1985776" y="7527933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W#</a:t>
              </a:r>
              <a:endParaRPr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50D4578-490A-CEBE-9987-B87B4CD957C5}"/>
                </a:ext>
              </a:extLst>
            </p:cNvPr>
            <p:cNvSpPr txBox="1"/>
            <p:nvPr/>
          </p:nvSpPr>
          <p:spPr>
            <a:xfrm>
              <a:off x="1969746" y="7809003"/>
              <a:ext cx="471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WD</a:t>
              </a:r>
              <a:endParaRPr lang="zh-CN" altLang="en-US" sz="140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ACDFA-0C76-0CB7-0B9C-C416C710F8E7}"/>
                </a:ext>
              </a:extLst>
            </p:cNvPr>
            <p:cNvSpPr txBox="1"/>
            <p:nvPr/>
          </p:nvSpPr>
          <p:spPr>
            <a:xfrm>
              <a:off x="2706830" y="715633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R1</a:t>
              </a:r>
              <a:endParaRPr lang="zh-CN" altLang="en-US" sz="14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D87479-332A-6E04-6D5E-C7E547908D5D}"/>
                </a:ext>
              </a:extLst>
            </p:cNvPr>
            <p:cNvSpPr txBox="1"/>
            <p:nvPr/>
          </p:nvSpPr>
          <p:spPr>
            <a:xfrm>
              <a:off x="2712918" y="771098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R2</a:t>
              </a:r>
              <a:endParaRPr lang="zh-CN" altLang="en-US" sz="14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A0CF7F5-3B56-3177-C407-B6903E0857AF}"/>
                </a:ext>
              </a:extLst>
            </p:cNvPr>
            <p:cNvSpPr txBox="1"/>
            <p:nvPr/>
          </p:nvSpPr>
          <p:spPr>
            <a:xfrm>
              <a:off x="2354606" y="6715291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WE</a:t>
              </a:r>
              <a:endParaRPr lang="zh-CN" altLang="en-US" sz="140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871A838A-5395-42D7-84D0-346C0083CAD2}"/>
                </a:ext>
              </a:extLst>
            </p:cNvPr>
            <p:cNvSpPr/>
            <p:nvPr/>
          </p:nvSpPr>
          <p:spPr>
            <a:xfrm>
              <a:off x="2455588" y="8141651"/>
              <a:ext cx="235975" cy="19664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C79E-705E-D7BD-152E-C94BE729A488}"/>
              </a:ext>
            </a:extLst>
          </p:cNvPr>
          <p:cNvCxnSpPr>
            <a:cxnSpLocks/>
          </p:cNvCxnSpPr>
          <p:nvPr/>
        </p:nvCxnSpPr>
        <p:spPr>
          <a:xfrm>
            <a:off x="1418864" y="3461087"/>
            <a:ext cx="210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FE374B-EC9B-90B5-64FB-F0DD55B067EA}"/>
              </a:ext>
            </a:extLst>
          </p:cNvPr>
          <p:cNvSpPr/>
          <p:nvPr/>
        </p:nvSpPr>
        <p:spPr>
          <a:xfrm>
            <a:off x="2838893" y="1524205"/>
            <a:ext cx="232910" cy="4429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3A161C-9976-725A-2B2E-5D0420F7DCA4}"/>
              </a:ext>
            </a:extLst>
          </p:cNvPr>
          <p:cNvSpPr txBox="1"/>
          <p:nvPr/>
        </p:nvSpPr>
        <p:spPr>
          <a:xfrm rot="5400000">
            <a:off x="2700468" y="346683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Slice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AC21DB-96E3-F12F-69ED-AEF0912B920E}"/>
              </a:ext>
            </a:extLst>
          </p:cNvPr>
          <p:cNvCxnSpPr>
            <a:cxnSpLocks/>
          </p:cNvCxnSpPr>
          <p:nvPr/>
        </p:nvCxnSpPr>
        <p:spPr>
          <a:xfrm>
            <a:off x="2621339" y="3478942"/>
            <a:ext cx="214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0A08778-AD61-E864-459F-2258AFD18266}"/>
              </a:ext>
            </a:extLst>
          </p:cNvPr>
          <p:cNvSpPr txBox="1"/>
          <p:nvPr/>
        </p:nvSpPr>
        <p:spPr>
          <a:xfrm>
            <a:off x="3084280" y="145680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744309F-70AC-3963-6D03-BE5209C94E56}"/>
              </a:ext>
            </a:extLst>
          </p:cNvPr>
          <p:cNvSpPr txBox="1"/>
          <p:nvPr/>
        </p:nvSpPr>
        <p:spPr>
          <a:xfrm>
            <a:off x="3084280" y="179618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278560-E297-7957-91B1-451125EBC53B}"/>
              </a:ext>
            </a:extLst>
          </p:cNvPr>
          <p:cNvSpPr txBox="1"/>
          <p:nvPr/>
        </p:nvSpPr>
        <p:spPr>
          <a:xfrm>
            <a:off x="3042942" y="270317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rs</a:t>
            </a:r>
            <a:endParaRPr lang="zh-CN" altLang="en-US" sz="12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E4E830-CD23-B95F-BA5A-BE2022A37886}"/>
              </a:ext>
            </a:extLst>
          </p:cNvPr>
          <p:cNvSpPr txBox="1"/>
          <p:nvPr/>
        </p:nvSpPr>
        <p:spPr>
          <a:xfrm>
            <a:off x="3029854" y="346430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rt</a:t>
            </a:r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8150E7-7DB6-DDA0-8243-BF6A566DC182}"/>
              </a:ext>
            </a:extLst>
          </p:cNvPr>
          <p:cNvSpPr txBox="1"/>
          <p:nvPr/>
        </p:nvSpPr>
        <p:spPr>
          <a:xfrm>
            <a:off x="3023660" y="424267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rd</a:t>
            </a:r>
            <a:endParaRPr lang="zh-CN" altLang="en-US" sz="12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87420EC-F695-224A-01BF-B51729528D26}"/>
              </a:ext>
            </a:extLst>
          </p:cNvPr>
          <p:cNvSpPr txBox="1"/>
          <p:nvPr/>
        </p:nvSpPr>
        <p:spPr>
          <a:xfrm>
            <a:off x="3063968" y="5705864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imm</a:t>
            </a:r>
            <a:endParaRPr lang="zh-CN" altLang="en-US" sz="120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68E247-4D7C-ABF4-F9B2-F68FFC63657C}"/>
              </a:ext>
            </a:extLst>
          </p:cNvPr>
          <p:cNvSpPr txBox="1"/>
          <p:nvPr/>
        </p:nvSpPr>
        <p:spPr>
          <a:xfrm>
            <a:off x="3029854" y="506682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shamt</a:t>
            </a:r>
            <a:endParaRPr lang="zh-CN" altLang="en-US" sz="1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4570155" y="364084"/>
            <a:ext cx="7171105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758F315-E015-ADAD-B259-6F11D752318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084280" y="518974"/>
            <a:ext cx="1485875" cy="1234757"/>
          </a:xfrm>
          <a:prstGeom prst="bentConnector3">
            <a:avLst>
              <a:gd name="adj1" fmla="val 452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4EB4CB-B673-2BA8-4791-01431C33ED65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079984" y="854544"/>
            <a:ext cx="1494467" cy="1195111"/>
          </a:xfrm>
          <a:prstGeom prst="bentConnector3">
            <a:avLst>
              <a:gd name="adj1" fmla="val 591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7583482" y="34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73486" y="771598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AluOp</a:t>
            </a:r>
            <a:endParaRPr lang="zh-CN" altLang="en-US" sz="12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785817" y="77159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RegWrite</a:t>
            </a:r>
            <a:endParaRPr lang="zh-CN" altLang="en-US" sz="12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4570155" y="3804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op</a:t>
            </a:r>
            <a:endParaRPr lang="zh-CN" altLang="en-US" sz="12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4574451" y="7160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func</a:t>
            </a:r>
            <a:endParaRPr lang="zh-CN" altLang="en-US" sz="120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A450515-3EA1-6202-AA42-05E82165E653}"/>
              </a:ext>
            </a:extLst>
          </p:cNvPr>
          <p:cNvCxnSpPr>
            <a:stCxn id="63" idx="2"/>
            <a:endCxn id="42" idx="0"/>
          </p:cNvCxnSpPr>
          <p:nvPr/>
        </p:nvCxnSpPr>
        <p:spPr>
          <a:xfrm>
            <a:off x="6183523" y="1048597"/>
            <a:ext cx="1" cy="21280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8C5D30A-8D1C-2987-814B-EEDBEFA137EC}"/>
              </a:ext>
            </a:extLst>
          </p:cNvPr>
          <p:cNvCxnSpPr>
            <a:cxnSpLocks/>
          </p:cNvCxnSpPr>
          <p:nvPr/>
        </p:nvCxnSpPr>
        <p:spPr>
          <a:xfrm>
            <a:off x="8818853" y="1030916"/>
            <a:ext cx="0" cy="217329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69CE5935-50B7-2F2A-5044-1817D8637411}"/>
              </a:ext>
            </a:extLst>
          </p:cNvPr>
          <p:cNvCxnSpPr>
            <a:cxnSpLocks/>
          </p:cNvCxnSpPr>
          <p:nvPr/>
        </p:nvCxnSpPr>
        <p:spPr>
          <a:xfrm>
            <a:off x="3044191" y="2969230"/>
            <a:ext cx="2589355" cy="59868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B00657E-EF58-BF25-1396-B8324C6B5D52}"/>
              </a:ext>
            </a:extLst>
          </p:cNvPr>
          <p:cNvCxnSpPr>
            <a:cxnSpLocks/>
          </p:cNvCxnSpPr>
          <p:nvPr/>
        </p:nvCxnSpPr>
        <p:spPr>
          <a:xfrm>
            <a:off x="3081609" y="3714946"/>
            <a:ext cx="2551936" cy="15230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3295E91-FB61-003F-7167-C2421F181168}"/>
              </a:ext>
            </a:extLst>
          </p:cNvPr>
          <p:cNvCxnSpPr>
            <a:cxnSpLocks/>
          </p:cNvCxnSpPr>
          <p:nvPr/>
        </p:nvCxnSpPr>
        <p:spPr>
          <a:xfrm flipV="1">
            <a:off x="3058160" y="4176403"/>
            <a:ext cx="2580712" cy="31177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CEF6C0-8F3B-5063-AB40-C23B75DFDB09}"/>
              </a:ext>
            </a:extLst>
          </p:cNvPr>
          <p:cNvCxnSpPr>
            <a:cxnSpLocks/>
          </p:cNvCxnSpPr>
          <p:nvPr/>
        </p:nvCxnSpPr>
        <p:spPr>
          <a:xfrm flipV="1">
            <a:off x="6663523" y="3581400"/>
            <a:ext cx="910757" cy="19812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0549465-CE34-6C71-4A8B-33493FD78748}"/>
              </a:ext>
            </a:extLst>
          </p:cNvPr>
          <p:cNvCxnSpPr>
            <a:cxnSpLocks/>
          </p:cNvCxnSpPr>
          <p:nvPr/>
        </p:nvCxnSpPr>
        <p:spPr>
          <a:xfrm flipV="1">
            <a:off x="6648450" y="4157980"/>
            <a:ext cx="941070" cy="18923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03FF985-8C4D-869C-CB95-8A1AABF982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2594" y="3809989"/>
            <a:ext cx="2651461" cy="1121417"/>
          </a:xfrm>
          <a:prstGeom prst="bentConnector3">
            <a:avLst>
              <a:gd name="adj1" fmla="val -95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9C9466A-716B-2A0F-F76C-A04962C51DF6}"/>
              </a:ext>
            </a:extLst>
          </p:cNvPr>
          <p:cNvCxnSpPr>
            <a:cxnSpLocks/>
          </p:cNvCxnSpPr>
          <p:nvPr/>
        </p:nvCxnSpPr>
        <p:spPr>
          <a:xfrm>
            <a:off x="5627828" y="4424266"/>
            <a:ext cx="1270070" cy="507141"/>
          </a:xfrm>
          <a:prstGeom prst="bentConnector3">
            <a:avLst>
              <a:gd name="adj1" fmla="val -2174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7FC147B-E6CC-E395-EAD6-50ABBF074E88}"/>
              </a:ext>
            </a:extLst>
          </p:cNvPr>
          <p:cNvGrpSpPr/>
          <p:nvPr/>
        </p:nvGrpSpPr>
        <p:grpSpPr>
          <a:xfrm>
            <a:off x="8139224" y="3193997"/>
            <a:ext cx="1438786" cy="1069682"/>
            <a:chOff x="4288244" y="4944779"/>
            <a:chExt cx="1438786" cy="106968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D452FB-1786-460F-E66B-76C5F44C027A}"/>
                </a:ext>
              </a:extLst>
            </p:cNvPr>
            <p:cNvSpPr/>
            <p:nvPr/>
          </p:nvSpPr>
          <p:spPr>
            <a:xfrm>
              <a:off x="4305351" y="4953873"/>
              <a:ext cx="1394274" cy="10605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331526-E1AD-5D60-C4EC-5A7CB611F751}"/>
                </a:ext>
              </a:extLst>
            </p:cNvPr>
            <p:cNvSpPr txBox="1"/>
            <p:nvPr/>
          </p:nvSpPr>
          <p:spPr>
            <a:xfrm>
              <a:off x="4603831" y="533957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ALU</a:t>
              </a:r>
              <a:endParaRPr lang="zh-CN" altLang="en-US" sz="240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BC9E5E8-8BDC-081B-2E20-C8FC9BDC3E07}"/>
                </a:ext>
              </a:extLst>
            </p:cNvPr>
            <p:cNvSpPr txBox="1"/>
            <p:nvPr/>
          </p:nvSpPr>
          <p:spPr>
            <a:xfrm>
              <a:off x="4288244" y="5286682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00A315B-70FD-F682-A079-BAB1A99FB886}"/>
                </a:ext>
              </a:extLst>
            </p:cNvPr>
            <p:cNvSpPr txBox="1"/>
            <p:nvPr/>
          </p:nvSpPr>
          <p:spPr>
            <a:xfrm>
              <a:off x="4294656" y="5681050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B</a:t>
              </a:r>
              <a:endParaRPr lang="zh-CN" altLang="en-US" sz="14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BE9189B-4691-34EC-A077-9B20BB9EA984}"/>
                </a:ext>
              </a:extLst>
            </p:cNvPr>
            <p:cNvSpPr txBox="1"/>
            <p:nvPr/>
          </p:nvSpPr>
          <p:spPr>
            <a:xfrm>
              <a:off x="5271456" y="539572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Res</a:t>
              </a:r>
              <a:endParaRPr lang="zh-CN" altLang="en-US" sz="14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9ED1602-1302-0838-4FEC-7A226208000B}"/>
                </a:ext>
              </a:extLst>
            </p:cNvPr>
            <p:cNvSpPr txBox="1"/>
            <p:nvPr/>
          </p:nvSpPr>
          <p:spPr>
            <a:xfrm>
              <a:off x="4647457" y="49447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AluOp</a:t>
              </a:r>
              <a:endParaRPr lang="zh-CN" altLang="en-US" sz="14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B83AFD8-CA40-B475-F406-9A61F0497115}"/>
              </a:ext>
            </a:extLst>
          </p:cNvPr>
          <p:cNvGrpSpPr/>
          <p:nvPr/>
        </p:nvGrpSpPr>
        <p:grpSpPr>
          <a:xfrm>
            <a:off x="7520604" y="3457608"/>
            <a:ext cx="242374" cy="423148"/>
            <a:chOff x="7914364" y="4391453"/>
            <a:chExt cx="242374" cy="423148"/>
          </a:xfrm>
        </p:grpSpPr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64D04142-0A72-4359-81CF-5FF6208E85BB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C7C9D-3AD1-84EE-7807-32B1097B6872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FC0E89-C364-F406-71DA-4348F457F86F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7F59E6-A8EA-D061-2790-B72500B18657}"/>
              </a:ext>
            </a:extLst>
          </p:cNvPr>
          <p:cNvGrpSpPr/>
          <p:nvPr/>
        </p:nvGrpSpPr>
        <p:grpSpPr>
          <a:xfrm>
            <a:off x="7520604" y="4038503"/>
            <a:ext cx="242374" cy="423148"/>
            <a:chOff x="7914364" y="4391453"/>
            <a:chExt cx="242374" cy="423148"/>
          </a:xfrm>
        </p:grpSpPr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9E302276-EDC5-B3B6-33D8-AE4C430AFB27}"/>
                </a:ext>
              </a:extLst>
            </p:cNvPr>
            <p:cNvSpPr/>
            <p:nvPr/>
          </p:nvSpPr>
          <p:spPr>
            <a:xfrm rot="5400000">
              <a:off x="7841868" y="4528120"/>
              <a:ext cx="423148" cy="149813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6739B59-3B92-936E-0A7E-F370F25E5F70}"/>
                </a:ext>
              </a:extLst>
            </p:cNvPr>
            <p:cNvSpPr txBox="1"/>
            <p:nvPr/>
          </p:nvSpPr>
          <p:spPr>
            <a:xfrm>
              <a:off x="7914364" y="440752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0</a:t>
              </a:r>
              <a:endParaRPr lang="zh-CN" altLang="en-US" sz="800" b="1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97FFE11-CC71-EF16-DF46-BAAF0D7FD1AB}"/>
                </a:ext>
              </a:extLst>
            </p:cNvPr>
            <p:cNvSpPr txBox="1"/>
            <p:nvPr/>
          </p:nvSpPr>
          <p:spPr>
            <a:xfrm>
              <a:off x="7914364" y="455385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/>
                <a:t>1</a:t>
              </a:r>
              <a:endParaRPr lang="zh-CN" altLang="en-US" sz="800" b="1"/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B946168-346B-0245-5BAA-5CEDC68A5E4D}"/>
              </a:ext>
            </a:extLst>
          </p:cNvPr>
          <p:cNvCxnSpPr>
            <a:cxnSpLocks/>
          </p:cNvCxnSpPr>
          <p:nvPr/>
        </p:nvCxnSpPr>
        <p:spPr>
          <a:xfrm>
            <a:off x="7734300" y="3667125"/>
            <a:ext cx="417195" cy="3619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84D4F3A-5C85-9B1B-31B4-22A26DE67800}"/>
              </a:ext>
            </a:extLst>
          </p:cNvPr>
          <p:cNvCxnSpPr>
            <a:cxnSpLocks/>
          </p:cNvCxnSpPr>
          <p:nvPr/>
        </p:nvCxnSpPr>
        <p:spPr>
          <a:xfrm flipV="1">
            <a:off x="7730582" y="4090035"/>
            <a:ext cx="424723" cy="15986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E9740B1-5937-6BAA-3610-502F699F964D}"/>
              </a:ext>
            </a:extLst>
          </p:cNvPr>
          <p:cNvCxnSpPr>
            <a:endCxn id="51" idx="1"/>
          </p:cNvCxnSpPr>
          <p:nvPr/>
        </p:nvCxnSpPr>
        <p:spPr>
          <a:xfrm rot="5400000" flipH="1" flipV="1">
            <a:off x="7228840" y="3799205"/>
            <a:ext cx="427990" cy="289560"/>
          </a:xfrm>
          <a:prstGeom prst="bentConnector3">
            <a:avLst>
              <a:gd name="adj1" fmla="val 989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61618C49-E471-D6EE-9402-E110988A9C05}"/>
              </a:ext>
            </a:extLst>
          </p:cNvPr>
          <p:cNvSpPr/>
          <p:nvPr/>
        </p:nvSpPr>
        <p:spPr>
          <a:xfrm>
            <a:off x="7268257" y="412302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42B908C-B01E-A705-BD82-E21666D144F8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6394985" y="4312919"/>
            <a:ext cx="1194536" cy="988177"/>
          </a:xfrm>
          <a:prstGeom prst="bentConnector3">
            <a:avLst>
              <a:gd name="adj1" fmla="val 7449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42714C-2B16-E4B7-85BD-A505F919DE11}"/>
              </a:ext>
            </a:extLst>
          </p:cNvPr>
          <p:cNvSpPr txBox="1"/>
          <p:nvPr/>
        </p:nvSpPr>
        <p:spPr>
          <a:xfrm>
            <a:off x="7381816" y="77159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Shift</a:t>
            </a:r>
            <a:endParaRPr lang="zh-CN" altLang="en-US" sz="120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CBA192D-EFA5-AC86-C908-852B5B695C2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639335" y="1030916"/>
            <a:ext cx="2456" cy="244276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FB7FB1BD-C3B7-31CF-8D26-66806F82F26A}"/>
              </a:ext>
            </a:extLst>
          </p:cNvPr>
          <p:cNvCxnSpPr/>
          <p:nvPr/>
        </p:nvCxnSpPr>
        <p:spPr>
          <a:xfrm rot="16200000" flipH="1">
            <a:off x="7433539" y="3454546"/>
            <a:ext cx="676737" cy="265145"/>
          </a:xfrm>
          <a:prstGeom prst="bentConnector3">
            <a:avLst>
              <a:gd name="adj1" fmla="val 158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A1FAD22-C729-BE23-275C-6A90CFA5A7FC}"/>
              </a:ext>
            </a:extLst>
          </p:cNvPr>
          <p:cNvCxnSpPr>
            <a:endCxn id="68" idx="0"/>
          </p:cNvCxnSpPr>
          <p:nvPr/>
        </p:nvCxnSpPr>
        <p:spPr>
          <a:xfrm rot="10800000" flipV="1">
            <a:off x="7641792" y="3934114"/>
            <a:ext cx="266093" cy="12046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88D167A8-53DA-AB64-6717-06A9A3E42639}"/>
              </a:ext>
            </a:extLst>
          </p:cNvPr>
          <p:cNvSpPr/>
          <p:nvPr/>
        </p:nvSpPr>
        <p:spPr>
          <a:xfrm>
            <a:off x="7606788" y="3224120"/>
            <a:ext cx="64068" cy="6406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手动输入 125">
            <a:extLst>
              <a:ext uri="{FF2B5EF4-FFF2-40B4-BE49-F238E27FC236}">
                <a16:creationId xmlns:a16="http://schemas.microsoft.com/office/drawing/2014/main" id="{5D0D5B19-48A0-4DDC-AB2C-C8248456D4DB}"/>
              </a:ext>
            </a:extLst>
          </p:cNvPr>
          <p:cNvSpPr/>
          <p:nvPr/>
        </p:nvSpPr>
        <p:spPr>
          <a:xfrm>
            <a:off x="5981089" y="5183318"/>
            <a:ext cx="413896" cy="235556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D13E58-C1D3-A9E9-45E3-123754B0C788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3079984" y="5301096"/>
            <a:ext cx="29011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985D61A-193E-734E-8C75-CA72C3D4F657}"/>
              </a:ext>
            </a:extLst>
          </p:cNvPr>
          <p:cNvSpPr txBox="1"/>
          <p:nvPr/>
        </p:nvSpPr>
        <p:spPr>
          <a:xfrm>
            <a:off x="5925568" y="518331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0-EXT</a:t>
            </a:r>
            <a:endParaRPr lang="zh-CN" altLang="en-US" sz="105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BE78CE3-83AD-C7E1-9300-DC9D499BCCFE}"/>
              </a:ext>
            </a:extLst>
          </p:cNvPr>
          <p:cNvSpPr txBox="1"/>
          <p:nvPr/>
        </p:nvSpPr>
        <p:spPr>
          <a:xfrm>
            <a:off x="5764836" y="5058588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5</a:t>
            </a:r>
            <a:endParaRPr lang="zh-CN" altLang="en-US" sz="105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F895176-43F1-8168-978A-C4E5BD28D219}"/>
              </a:ext>
            </a:extLst>
          </p:cNvPr>
          <p:cNvSpPr txBox="1"/>
          <p:nvPr/>
        </p:nvSpPr>
        <p:spPr>
          <a:xfrm>
            <a:off x="6357054" y="5058588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32</a:t>
            </a:r>
            <a:endParaRPr lang="zh-CN" altLang="en-US" sz="105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570C74-71D5-75A2-0B4A-E123E057FA9E}"/>
              </a:ext>
            </a:extLst>
          </p:cNvPr>
          <p:cNvSpPr/>
          <p:nvPr/>
        </p:nvSpPr>
        <p:spPr>
          <a:xfrm>
            <a:off x="6863248" y="3753190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EE27668-095B-8407-45BF-5BEC35B75091}"/>
              </a:ext>
            </a:extLst>
          </p:cNvPr>
          <p:cNvCxnSpPr>
            <a:stCxn id="25" idx="4"/>
            <a:endCxn id="10" idx="2"/>
          </p:cNvCxnSpPr>
          <p:nvPr/>
        </p:nvCxnSpPr>
        <p:spPr>
          <a:xfrm rot="5400000">
            <a:off x="3258344" y="1112546"/>
            <a:ext cx="932227" cy="6341651"/>
          </a:xfrm>
          <a:prstGeom prst="bentConnector4">
            <a:avLst>
              <a:gd name="adj1" fmla="val 254797"/>
              <a:gd name="adj2" fmla="val 10360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37067-C904-99AD-2FD6-9763C6B46F57}"/>
              </a:ext>
            </a:extLst>
          </p:cNvPr>
          <p:cNvSpPr txBox="1"/>
          <p:nvPr/>
        </p:nvSpPr>
        <p:spPr>
          <a:xfrm>
            <a:off x="5736123" y="37732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RegBranch</a:t>
            </a:r>
            <a:endParaRPr lang="zh-CN" altLang="en-US" sz="120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01D8D560-E626-5F85-F1E4-A4E984BE7646}"/>
              </a:ext>
            </a:extLst>
          </p:cNvPr>
          <p:cNvCxnSpPr>
            <a:stCxn id="46" idx="0"/>
            <a:endCxn id="9" idx="2"/>
          </p:cNvCxnSpPr>
          <p:nvPr/>
        </p:nvCxnSpPr>
        <p:spPr>
          <a:xfrm rot="16200000" flipH="1" flipV="1">
            <a:off x="1757427" y="-814361"/>
            <a:ext cx="3234412" cy="5617778"/>
          </a:xfrm>
          <a:prstGeom prst="bentConnector4">
            <a:avLst>
              <a:gd name="adj1" fmla="val -7068"/>
              <a:gd name="adj2" fmla="val 10771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0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18621" y="57715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5065502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99007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395700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/>
          <p:nvPr/>
        </p:nvCxnSpPr>
        <p:spPr>
          <a:xfrm>
            <a:off x="1356853" y="1189703"/>
            <a:ext cx="165181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/>
          <p:nvPr/>
        </p:nvCxnSpPr>
        <p:spPr>
          <a:xfrm>
            <a:off x="1356853" y="4141671"/>
            <a:ext cx="165181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998650" y="928093"/>
            <a:ext cx="1347019" cy="52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7665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7184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3177674" y="100503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全为</a:t>
            </a:r>
            <a:r>
              <a:rPr lang="en-US" altLang="zh-CN"/>
              <a:t>0</a:t>
            </a:r>
            <a:r>
              <a:rPr lang="zh-CN" altLang="en-US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3008671" y="2246049"/>
            <a:ext cx="0" cy="276840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3008671" y="4976107"/>
            <a:ext cx="428243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998650" y="18849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[5]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998650" y="455830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[3:0]</a:t>
            </a:r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7266450" y="4632051"/>
            <a:ext cx="737418" cy="68811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stCxn id="14" idx="0"/>
            <a:endCxn id="55" idx="0"/>
          </p:cNvCxnSpPr>
          <p:nvPr/>
        </p:nvCxnSpPr>
        <p:spPr>
          <a:xfrm>
            <a:off x="7979215" y="4976107"/>
            <a:ext cx="848333" cy="795427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流程图: 延期 18">
            <a:extLst>
              <a:ext uri="{FF2B5EF4-FFF2-40B4-BE49-F238E27FC236}">
                <a16:creationId xmlns:a16="http://schemas.microsoft.com/office/drawing/2014/main" id="{093D1BA3-FD16-36EF-9551-610353E6EA3C}"/>
              </a:ext>
            </a:extLst>
          </p:cNvPr>
          <p:cNvSpPr/>
          <p:nvPr/>
        </p:nvSpPr>
        <p:spPr>
          <a:xfrm rot="5400000">
            <a:off x="7265504" y="2957254"/>
            <a:ext cx="739308" cy="78313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stCxn id="4" idx="3"/>
          </p:cNvCxnSpPr>
          <p:nvPr/>
        </p:nvCxnSpPr>
        <p:spPr>
          <a:xfrm>
            <a:off x="4345669" y="1189702"/>
            <a:ext cx="3502931" cy="1787178"/>
          </a:xfrm>
          <a:prstGeom prst="bentConnector3">
            <a:avLst>
              <a:gd name="adj1" fmla="val 1000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>
            <a:off x="7635158" y="3718478"/>
            <a:ext cx="1" cy="1073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998650" y="2254328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998650" y="2716329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998650" y="23561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[4]</a:t>
            </a:r>
            <a:endParaRPr lang="zh-CN" altLang="en-US"/>
          </a:p>
        </p:txBody>
      </p:sp>
      <p:sp>
        <p:nvSpPr>
          <p:cNvPr id="35" name="流程图: 延期 34">
            <a:extLst>
              <a:ext uri="{FF2B5EF4-FFF2-40B4-BE49-F238E27FC236}">
                <a16:creationId xmlns:a16="http://schemas.microsoft.com/office/drawing/2014/main" id="{776BFF57-FD87-FFE9-53DF-26D67AA08DBB}"/>
              </a:ext>
            </a:extLst>
          </p:cNvPr>
          <p:cNvSpPr/>
          <p:nvPr/>
        </p:nvSpPr>
        <p:spPr>
          <a:xfrm>
            <a:off x="3986037" y="2074834"/>
            <a:ext cx="739308" cy="78313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892903" y="221034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EB980C5-4416-66FE-FE5E-399F0143E353}"/>
              </a:ext>
            </a:extLst>
          </p:cNvPr>
          <p:cNvSpPr/>
          <p:nvPr/>
        </p:nvSpPr>
        <p:spPr>
          <a:xfrm>
            <a:off x="3892903" y="2672236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</p:cNvCxnSpPr>
          <p:nvPr/>
        </p:nvCxnSpPr>
        <p:spPr>
          <a:xfrm>
            <a:off x="4724400" y="2468880"/>
            <a:ext cx="2771140" cy="510540"/>
          </a:xfrm>
          <a:prstGeom prst="bentConnector3">
            <a:avLst>
              <a:gd name="adj1" fmla="val 972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</p:cNvCxnSpPr>
          <p:nvPr/>
        </p:nvCxnSpPr>
        <p:spPr>
          <a:xfrm flipV="1">
            <a:off x="5351780" y="4230718"/>
            <a:ext cx="2283376" cy="1537622"/>
          </a:xfrm>
          <a:prstGeom prst="bentConnector3">
            <a:avLst>
              <a:gd name="adj1" fmla="val 93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7602759" y="419868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4D7B1-CBF6-00B7-EA68-F6582CF23C3B}"/>
              </a:ext>
            </a:extLst>
          </p:cNvPr>
          <p:cNvSpPr txBox="1"/>
          <p:nvPr/>
        </p:nvSpPr>
        <p:spPr>
          <a:xfrm>
            <a:off x="10690070" y="57715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Shift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F3FF44-FE30-4B4C-B52D-18316D35D64E}"/>
              </a:ext>
            </a:extLst>
          </p:cNvPr>
          <p:cNvSpPr/>
          <p:nvPr/>
        </p:nvSpPr>
        <p:spPr>
          <a:xfrm>
            <a:off x="9236475" y="4714498"/>
            <a:ext cx="848334" cy="52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A69574-6778-48A4-37A0-9C3BFD19EDDC}"/>
              </a:ext>
            </a:extLst>
          </p:cNvPr>
          <p:cNvSpPr txBox="1"/>
          <p:nvPr/>
        </p:nvSpPr>
        <p:spPr>
          <a:xfrm>
            <a:off x="9285192" y="4791440"/>
            <a:ext cx="70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移位？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A006D4F-3530-8442-BC22-C5A4446588BC}"/>
              </a:ext>
            </a:extLst>
          </p:cNvPr>
          <p:cNvCxnSpPr>
            <a:cxnSpLocks/>
          </p:cNvCxnSpPr>
          <p:nvPr/>
        </p:nvCxnSpPr>
        <p:spPr>
          <a:xfrm>
            <a:off x="8827547" y="4972316"/>
            <a:ext cx="40892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8742808" y="4889471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延期 33">
            <a:extLst>
              <a:ext uri="{FF2B5EF4-FFF2-40B4-BE49-F238E27FC236}">
                <a16:creationId xmlns:a16="http://schemas.microsoft.com/office/drawing/2014/main" id="{21E1D649-E413-F07D-6E3E-8BE667951D30}"/>
              </a:ext>
            </a:extLst>
          </p:cNvPr>
          <p:cNvSpPr/>
          <p:nvPr/>
        </p:nvSpPr>
        <p:spPr>
          <a:xfrm>
            <a:off x="10243580" y="4116444"/>
            <a:ext cx="396930" cy="419785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2D39965-6DB4-881B-BA35-6E50F4F7B0A5}"/>
              </a:ext>
            </a:extLst>
          </p:cNvPr>
          <p:cNvCxnSpPr>
            <a:stCxn id="34" idx="3"/>
            <a:endCxn id="15" idx="0"/>
          </p:cNvCxnSpPr>
          <p:nvPr/>
        </p:nvCxnSpPr>
        <p:spPr>
          <a:xfrm>
            <a:off x="10640510" y="4326337"/>
            <a:ext cx="360703" cy="144519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!!直接连接符 45">
            <a:extLst>
              <a:ext uri="{FF2B5EF4-FFF2-40B4-BE49-F238E27FC236}">
                <a16:creationId xmlns:a16="http://schemas.microsoft.com/office/drawing/2014/main" id="{C8F655C9-6CAA-ADC4-C525-58EBB001B076}"/>
              </a:ext>
            </a:extLst>
          </p:cNvPr>
          <p:cNvCxnSpPr>
            <a:cxnSpLocks/>
          </p:cNvCxnSpPr>
          <p:nvPr/>
        </p:nvCxnSpPr>
        <p:spPr>
          <a:xfrm>
            <a:off x="7674864" y="4230718"/>
            <a:ext cx="25664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970280CC-CFA9-EA4B-92C8-E58A50943C3C}"/>
              </a:ext>
            </a:extLst>
          </p:cNvPr>
          <p:cNvCxnSpPr>
            <a:stCxn id="16" idx="0"/>
            <a:endCxn id="34" idx="1"/>
          </p:cNvCxnSpPr>
          <p:nvPr/>
        </p:nvCxnSpPr>
        <p:spPr>
          <a:xfrm rot="5400000" flipH="1" flipV="1">
            <a:off x="9801607" y="4271015"/>
            <a:ext cx="302518" cy="58444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1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7C389-446A-D8C8-7113-96963D144344}"/>
              </a:ext>
            </a:extLst>
          </p:cNvPr>
          <p:cNvSpPr/>
          <p:nvPr/>
        </p:nvSpPr>
        <p:spPr>
          <a:xfrm>
            <a:off x="1356853" y="364083"/>
            <a:ext cx="10384408" cy="5407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15AD29-0A7C-B68C-7117-9DA81D0179D7}"/>
              </a:ext>
            </a:extLst>
          </p:cNvPr>
          <p:cNvSpPr txBox="1"/>
          <p:nvPr/>
        </p:nvSpPr>
        <p:spPr>
          <a:xfrm>
            <a:off x="9953056" y="5632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控制逻辑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75C5F8-4E76-F552-64DC-00F174A6DFF0}"/>
              </a:ext>
            </a:extLst>
          </p:cNvPr>
          <p:cNvSpPr txBox="1"/>
          <p:nvPr/>
        </p:nvSpPr>
        <p:spPr>
          <a:xfrm>
            <a:off x="8418621" y="57715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AluOp</a:t>
            </a:r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4D75CD-8B24-986C-59D9-43119962631C}"/>
              </a:ext>
            </a:extLst>
          </p:cNvPr>
          <p:cNvSpPr txBox="1"/>
          <p:nvPr/>
        </p:nvSpPr>
        <p:spPr>
          <a:xfrm>
            <a:off x="6174057" y="577153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RegWrite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ED035D-DCBC-2A59-8D73-F5368AFAC609}"/>
              </a:ext>
            </a:extLst>
          </p:cNvPr>
          <p:cNvSpPr txBox="1"/>
          <p:nvPr/>
        </p:nvSpPr>
        <p:spPr>
          <a:xfrm>
            <a:off x="833897" y="99007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B5F52F-5166-424B-9E0C-CD108D73FB02}"/>
              </a:ext>
            </a:extLst>
          </p:cNvPr>
          <p:cNvSpPr txBox="1"/>
          <p:nvPr/>
        </p:nvSpPr>
        <p:spPr>
          <a:xfrm>
            <a:off x="711295" y="395700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37B38C-CF30-1049-33F6-AED5333031D5}"/>
              </a:ext>
            </a:extLst>
          </p:cNvPr>
          <p:cNvCxnSpPr/>
          <p:nvPr/>
        </p:nvCxnSpPr>
        <p:spPr>
          <a:xfrm>
            <a:off x="1356853" y="1189703"/>
            <a:ext cx="165181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78A394-ACD2-387E-35BF-A7165985140A}"/>
              </a:ext>
            </a:extLst>
          </p:cNvPr>
          <p:cNvCxnSpPr/>
          <p:nvPr/>
        </p:nvCxnSpPr>
        <p:spPr>
          <a:xfrm>
            <a:off x="1356853" y="4141671"/>
            <a:ext cx="165181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1ED50BC-8A1F-5B49-8189-F76BC0B36023}"/>
              </a:ext>
            </a:extLst>
          </p:cNvPr>
          <p:cNvSpPr/>
          <p:nvPr/>
        </p:nvSpPr>
        <p:spPr>
          <a:xfrm>
            <a:off x="2998650" y="928093"/>
            <a:ext cx="1347019" cy="52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6D93BF-7B9E-55AC-6DB0-4EEDD25CFF05}"/>
              </a:ext>
            </a:extLst>
          </p:cNvPr>
          <p:cNvSpPr txBox="1"/>
          <p:nvPr/>
        </p:nvSpPr>
        <p:spPr>
          <a:xfrm>
            <a:off x="1356853" y="7665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D192A9-B3E2-8750-7901-D21C57A61013}"/>
              </a:ext>
            </a:extLst>
          </p:cNvPr>
          <p:cNvSpPr txBox="1"/>
          <p:nvPr/>
        </p:nvSpPr>
        <p:spPr>
          <a:xfrm>
            <a:off x="1356853" y="37184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[5:0]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D66FA-1CFD-3907-3D55-79385172B663}"/>
              </a:ext>
            </a:extLst>
          </p:cNvPr>
          <p:cNvSpPr txBox="1"/>
          <p:nvPr/>
        </p:nvSpPr>
        <p:spPr>
          <a:xfrm>
            <a:off x="3177674" y="100503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全为</a:t>
            </a:r>
            <a:r>
              <a:rPr lang="en-US" altLang="zh-CN"/>
              <a:t>0</a:t>
            </a:r>
            <a:r>
              <a:rPr lang="zh-CN" altLang="en-US"/>
              <a:t>？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F35373-291A-CF03-7436-A308FD904C9D}"/>
              </a:ext>
            </a:extLst>
          </p:cNvPr>
          <p:cNvCxnSpPr>
            <a:cxnSpLocks/>
          </p:cNvCxnSpPr>
          <p:nvPr/>
        </p:nvCxnSpPr>
        <p:spPr>
          <a:xfrm>
            <a:off x="3008671" y="2246049"/>
            <a:ext cx="0" cy="276840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0CB6E35-5B2F-F446-B7A4-6E3272BDBBE3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3008671" y="4976107"/>
            <a:ext cx="428243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89C3C-8B6E-01AA-C78D-176A92A91BCA}"/>
              </a:ext>
            </a:extLst>
          </p:cNvPr>
          <p:cNvSpPr txBox="1"/>
          <p:nvPr/>
        </p:nvSpPr>
        <p:spPr>
          <a:xfrm>
            <a:off x="2998650" y="194618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[5]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0F988B-EF5E-D956-5FD3-40788C747108}"/>
              </a:ext>
            </a:extLst>
          </p:cNvPr>
          <p:cNvSpPr txBox="1"/>
          <p:nvPr/>
        </p:nvSpPr>
        <p:spPr>
          <a:xfrm>
            <a:off x="2967281" y="4636542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[3:0]</a:t>
            </a:r>
            <a:endParaRPr lang="zh-CN" altLang="en-US" sz="140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41BA4BD-0C4F-A524-3913-B59D94211B6A}"/>
              </a:ext>
            </a:extLst>
          </p:cNvPr>
          <p:cNvSpPr/>
          <p:nvPr/>
        </p:nvSpPr>
        <p:spPr>
          <a:xfrm rot="5400000">
            <a:off x="7266450" y="4632051"/>
            <a:ext cx="737418" cy="68811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D0A60C4-DBD0-41D0-9908-FEB747A15806}"/>
              </a:ext>
            </a:extLst>
          </p:cNvPr>
          <p:cNvCxnSpPr>
            <a:stCxn id="14" idx="0"/>
            <a:endCxn id="55" idx="0"/>
          </p:cNvCxnSpPr>
          <p:nvPr/>
        </p:nvCxnSpPr>
        <p:spPr>
          <a:xfrm>
            <a:off x="7979215" y="4976107"/>
            <a:ext cx="848333" cy="795427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流程图: 延期 18">
            <a:extLst>
              <a:ext uri="{FF2B5EF4-FFF2-40B4-BE49-F238E27FC236}">
                <a16:creationId xmlns:a16="http://schemas.microsoft.com/office/drawing/2014/main" id="{093D1BA3-FD16-36EF-9551-610353E6EA3C}"/>
              </a:ext>
            </a:extLst>
          </p:cNvPr>
          <p:cNvSpPr/>
          <p:nvPr/>
        </p:nvSpPr>
        <p:spPr>
          <a:xfrm rot="5400000">
            <a:off x="7449966" y="3337869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1FB987E-1C27-77AC-4A97-95DDF8E8FC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45669" y="1189702"/>
            <a:ext cx="3363231" cy="2155478"/>
          </a:xfrm>
          <a:prstGeom prst="bentConnector3">
            <a:avLst>
              <a:gd name="adj1" fmla="val 9961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04DC9E-FBFB-C5E4-6FED-1FA457BA9823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7634792" y="3718479"/>
            <a:ext cx="367" cy="1073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3FD872-A965-3C36-4F30-55ED0FE2D563}"/>
              </a:ext>
            </a:extLst>
          </p:cNvPr>
          <p:cNvCxnSpPr>
            <a:cxnSpLocks/>
          </p:cNvCxnSpPr>
          <p:nvPr/>
        </p:nvCxnSpPr>
        <p:spPr>
          <a:xfrm>
            <a:off x="2998650" y="2254328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146D4A-B595-EC26-6B45-B60096E7C573}"/>
              </a:ext>
            </a:extLst>
          </p:cNvPr>
          <p:cNvCxnSpPr>
            <a:cxnSpLocks/>
          </p:cNvCxnSpPr>
          <p:nvPr/>
        </p:nvCxnSpPr>
        <p:spPr>
          <a:xfrm>
            <a:off x="2998650" y="2424528"/>
            <a:ext cx="8951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1469CE-A665-A24B-0925-1BEFF902B105}"/>
              </a:ext>
            </a:extLst>
          </p:cNvPr>
          <p:cNvSpPr txBox="1"/>
          <p:nvPr/>
        </p:nvSpPr>
        <p:spPr>
          <a:xfrm>
            <a:off x="2998650" y="238043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[4]</a:t>
            </a:r>
            <a:endParaRPr lang="zh-CN" altLang="en-US" sz="1400"/>
          </a:p>
        </p:txBody>
      </p:sp>
      <p:sp>
        <p:nvSpPr>
          <p:cNvPr id="35" name="流程图: 延期 34">
            <a:extLst>
              <a:ext uri="{FF2B5EF4-FFF2-40B4-BE49-F238E27FC236}">
                <a16:creationId xmlns:a16="http://schemas.microsoft.com/office/drawing/2014/main" id="{776BFF57-FD87-FFE9-53DF-26D67AA08DBB}"/>
              </a:ext>
            </a:extLst>
          </p:cNvPr>
          <p:cNvSpPr/>
          <p:nvPr/>
        </p:nvSpPr>
        <p:spPr>
          <a:xfrm>
            <a:off x="3986037" y="2100068"/>
            <a:ext cx="441146" cy="4673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94C4CE2-D3E3-4445-A2C2-5181733CC8D4}"/>
              </a:ext>
            </a:extLst>
          </p:cNvPr>
          <p:cNvSpPr/>
          <p:nvPr/>
        </p:nvSpPr>
        <p:spPr>
          <a:xfrm>
            <a:off x="3892903" y="2210344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EB980C5-4416-66FE-FE5E-399F0143E353}"/>
              </a:ext>
            </a:extLst>
          </p:cNvPr>
          <p:cNvSpPr/>
          <p:nvPr/>
        </p:nvSpPr>
        <p:spPr>
          <a:xfrm>
            <a:off x="3892903" y="2380435"/>
            <a:ext cx="85012" cy="85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!!连接符: 肘形 37">
            <a:extLst>
              <a:ext uri="{FF2B5EF4-FFF2-40B4-BE49-F238E27FC236}">
                <a16:creationId xmlns:a16="http://schemas.microsoft.com/office/drawing/2014/main" id="{6D95A53B-159B-486E-B002-7B5CEACF6FD1}"/>
              </a:ext>
            </a:extLst>
          </p:cNvPr>
          <p:cNvCxnSpPr>
            <a:cxnSpLocks/>
          </p:cNvCxnSpPr>
          <p:nvPr/>
        </p:nvCxnSpPr>
        <p:spPr>
          <a:xfrm>
            <a:off x="4429760" y="2329180"/>
            <a:ext cx="3136900" cy="1016000"/>
          </a:xfrm>
          <a:prstGeom prst="bentConnector3">
            <a:avLst>
              <a:gd name="adj1" fmla="val 9955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!!连接符: 肘形 43">
            <a:extLst>
              <a:ext uri="{FF2B5EF4-FFF2-40B4-BE49-F238E27FC236}">
                <a16:creationId xmlns:a16="http://schemas.microsoft.com/office/drawing/2014/main" id="{881B25ED-392F-1F26-4A5B-E68F2D2D1ED3}"/>
              </a:ext>
            </a:extLst>
          </p:cNvPr>
          <p:cNvCxnSpPr>
            <a:cxnSpLocks/>
          </p:cNvCxnSpPr>
          <p:nvPr/>
        </p:nvCxnSpPr>
        <p:spPr>
          <a:xfrm flipV="1">
            <a:off x="5801360" y="4230718"/>
            <a:ext cx="1833796" cy="1540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96AD4C6-E8EE-1C9C-E489-2B018775CEEA}"/>
              </a:ext>
            </a:extLst>
          </p:cNvPr>
          <p:cNvSpPr/>
          <p:nvPr/>
        </p:nvSpPr>
        <p:spPr>
          <a:xfrm>
            <a:off x="7602759" y="4198684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1C5328-2BA9-AB9F-06EF-B14F20F79541}"/>
              </a:ext>
            </a:extLst>
          </p:cNvPr>
          <p:cNvSpPr/>
          <p:nvPr/>
        </p:nvSpPr>
        <p:spPr>
          <a:xfrm>
            <a:off x="8742808" y="4889471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AF7274C-A5E6-4065-0EA0-F5CDCAA6BB9D}"/>
              </a:ext>
            </a:extLst>
          </p:cNvPr>
          <p:cNvSpPr/>
          <p:nvPr/>
        </p:nvSpPr>
        <p:spPr>
          <a:xfrm>
            <a:off x="2360887" y="4061237"/>
            <a:ext cx="169481" cy="1694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2D484A9-6432-6874-8B83-4640495A98B4}"/>
              </a:ext>
            </a:extLst>
          </p:cNvPr>
          <p:cNvCxnSpPr>
            <a:cxnSpLocks/>
          </p:cNvCxnSpPr>
          <p:nvPr/>
        </p:nvCxnSpPr>
        <p:spPr>
          <a:xfrm>
            <a:off x="4201499" y="402085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7117AF6-4DF5-E289-5295-E2C629ADFC3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301861" y="3346572"/>
            <a:ext cx="190635" cy="61582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0BBC0E-A426-0662-5E50-ECB005F24AAE}"/>
              </a:ext>
            </a:extLst>
          </p:cNvPr>
          <p:cNvSpPr txBox="1"/>
          <p:nvPr/>
        </p:nvSpPr>
        <p:spPr>
          <a:xfrm>
            <a:off x="4938070" y="57715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RegBranch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19C0B-16E5-1772-8ADC-7FB68D4CCD28}"/>
              </a:ext>
            </a:extLst>
          </p:cNvPr>
          <p:cNvSpPr txBox="1"/>
          <p:nvPr/>
        </p:nvSpPr>
        <p:spPr>
          <a:xfrm>
            <a:off x="10690070" y="57715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Shift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121F2A-3D2B-60AE-E23D-BB3BB4E914B3}"/>
              </a:ext>
            </a:extLst>
          </p:cNvPr>
          <p:cNvSpPr/>
          <p:nvPr/>
        </p:nvSpPr>
        <p:spPr>
          <a:xfrm>
            <a:off x="9236475" y="4714498"/>
            <a:ext cx="848334" cy="52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22285E-86A6-1E85-A05B-5DFC73E56562}"/>
              </a:ext>
            </a:extLst>
          </p:cNvPr>
          <p:cNvSpPr txBox="1"/>
          <p:nvPr/>
        </p:nvSpPr>
        <p:spPr>
          <a:xfrm>
            <a:off x="9285192" y="4791440"/>
            <a:ext cx="70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移位？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999F27-6585-EA2B-D9DA-14FEBF008F51}"/>
              </a:ext>
            </a:extLst>
          </p:cNvPr>
          <p:cNvCxnSpPr>
            <a:cxnSpLocks/>
          </p:cNvCxnSpPr>
          <p:nvPr/>
        </p:nvCxnSpPr>
        <p:spPr>
          <a:xfrm>
            <a:off x="8827547" y="4972316"/>
            <a:ext cx="40892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流程图: 延期 29">
            <a:extLst>
              <a:ext uri="{FF2B5EF4-FFF2-40B4-BE49-F238E27FC236}">
                <a16:creationId xmlns:a16="http://schemas.microsoft.com/office/drawing/2014/main" id="{DB26FF8B-A53C-AC57-6BD0-C340B7DA0180}"/>
              </a:ext>
            </a:extLst>
          </p:cNvPr>
          <p:cNvSpPr/>
          <p:nvPr/>
        </p:nvSpPr>
        <p:spPr>
          <a:xfrm>
            <a:off x="10243580" y="4116444"/>
            <a:ext cx="396930" cy="419785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7DE17C2-2FB8-011A-53CA-6A34177574A8}"/>
              </a:ext>
            </a:extLst>
          </p:cNvPr>
          <p:cNvCxnSpPr>
            <a:stCxn id="30" idx="3"/>
            <a:endCxn id="20" idx="0"/>
          </p:cNvCxnSpPr>
          <p:nvPr/>
        </p:nvCxnSpPr>
        <p:spPr>
          <a:xfrm>
            <a:off x="10640510" y="4326337"/>
            <a:ext cx="360703" cy="144519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!!直接连接符 45">
            <a:extLst>
              <a:ext uri="{FF2B5EF4-FFF2-40B4-BE49-F238E27FC236}">
                <a16:creationId xmlns:a16="http://schemas.microsoft.com/office/drawing/2014/main" id="{DA5B283C-2CC6-1D7F-AF32-21EC5326818E}"/>
              </a:ext>
            </a:extLst>
          </p:cNvPr>
          <p:cNvCxnSpPr>
            <a:cxnSpLocks/>
          </p:cNvCxnSpPr>
          <p:nvPr/>
        </p:nvCxnSpPr>
        <p:spPr>
          <a:xfrm>
            <a:off x="7650480" y="4230718"/>
            <a:ext cx="2590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03BDEB5-3321-5019-78BE-5E7107F18D3A}"/>
              </a:ext>
            </a:extLst>
          </p:cNvPr>
          <p:cNvCxnSpPr>
            <a:stCxn id="22" idx="0"/>
            <a:endCxn id="30" idx="1"/>
          </p:cNvCxnSpPr>
          <p:nvPr/>
        </p:nvCxnSpPr>
        <p:spPr>
          <a:xfrm rot="5400000" flipH="1" flipV="1">
            <a:off x="9801607" y="4271015"/>
            <a:ext cx="302518" cy="58444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27AB85-0F5E-E86F-2CAA-7ADFE15B4683}"/>
              </a:ext>
            </a:extLst>
          </p:cNvPr>
          <p:cNvSpPr/>
          <p:nvPr/>
        </p:nvSpPr>
        <p:spPr>
          <a:xfrm>
            <a:off x="3954842" y="3084963"/>
            <a:ext cx="1347019" cy="52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F1F67E-AB14-C698-D5E7-BFACD64E557C}"/>
              </a:ext>
            </a:extLst>
          </p:cNvPr>
          <p:cNvSpPr txBox="1"/>
          <p:nvPr/>
        </p:nvSpPr>
        <p:spPr>
          <a:xfrm>
            <a:off x="4001754" y="31632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为</a:t>
            </a:r>
            <a:r>
              <a:rPr lang="en-US" altLang="zh-CN"/>
              <a:t>010000</a:t>
            </a:r>
            <a:r>
              <a:rPr lang="zh-CN" altLang="en-US"/>
              <a:t>？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D32208E-C7D4-1406-3EEC-D571BB2848A1}"/>
              </a:ext>
            </a:extLst>
          </p:cNvPr>
          <p:cNvCxnSpPr>
            <a:stCxn id="45" idx="0"/>
            <a:endCxn id="40" idx="1"/>
          </p:cNvCxnSpPr>
          <p:nvPr/>
        </p:nvCxnSpPr>
        <p:spPr>
          <a:xfrm rot="5400000" flipH="1" flipV="1">
            <a:off x="2842903" y="2949298"/>
            <a:ext cx="714665" cy="1509214"/>
          </a:xfrm>
          <a:prstGeom prst="bentConnector2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流程图: 延期 78">
            <a:extLst>
              <a:ext uri="{FF2B5EF4-FFF2-40B4-BE49-F238E27FC236}">
                <a16:creationId xmlns:a16="http://schemas.microsoft.com/office/drawing/2014/main" id="{FDAF0AC5-B128-6BDC-3E93-848F433033B3}"/>
              </a:ext>
            </a:extLst>
          </p:cNvPr>
          <p:cNvSpPr/>
          <p:nvPr/>
        </p:nvSpPr>
        <p:spPr>
          <a:xfrm rot="5400000">
            <a:off x="5382623" y="3953238"/>
            <a:ext cx="369652" cy="39156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E4961D-2264-DEC6-0729-012B0E9DDA04}"/>
              </a:ext>
            </a:extLst>
          </p:cNvPr>
          <p:cNvCxnSpPr/>
          <p:nvPr/>
        </p:nvCxnSpPr>
        <p:spPr>
          <a:xfrm>
            <a:off x="5663184" y="1189701"/>
            <a:ext cx="0" cy="27605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51985C4C-92EA-EAD1-89B7-9023C586C5BF}"/>
              </a:ext>
            </a:extLst>
          </p:cNvPr>
          <p:cNvSpPr/>
          <p:nvPr/>
        </p:nvSpPr>
        <p:spPr>
          <a:xfrm>
            <a:off x="5631150" y="1157667"/>
            <a:ext cx="64068" cy="640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0DCC18B-3328-7616-67D4-FE709877DE28}"/>
              </a:ext>
            </a:extLst>
          </p:cNvPr>
          <p:cNvCxnSpPr>
            <a:cxnSpLocks/>
            <a:stCxn id="79" idx="3"/>
            <a:endCxn id="90" idx="0"/>
          </p:cNvCxnSpPr>
          <p:nvPr/>
        </p:nvCxnSpPr>
        <p:spPr>
          <a:xfrm flipH="1">
            <a:off x="5562600" y="4333848"/>
            <a:ext cx="4849" cy="1437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96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545EE7-6EB5-CBBB-4F2D-390520C28900}"/>
              </a:ext>
            </a:extLst>
          </p:cNvPr>
          <p:cNvSpPr txBox="1"/>
          <p:nvPr/>
        </p:nvSpPr>
        <p:spPr>
          <a:xfrm>
            <a:off x="1415844" y="1291473"/>
            <a:ext cx="9714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基于《图灵完备》的</a:t>
            </a:r>
            <a:r>
              <a:rPr lang="en-US" altLang="zh-CN" sz="2800" dirty="0"/>
              <a:t>32</a:t>
            </a:r>
            <a:r>
              <a:rPr lang="zh-CN" altLang="en-US" sz="2800"/>
              <a:t>位MIPS架构单周期CPU的设计与实现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D8AF9-C6CF-679A-5D4D-98FC7623DEFD}"/>
              </a:ext>
            </a:extLst>
          </p:cNvPr>
          <p:cNvSpPr txBox="1"/>
          <p:nvPr/>
        </p:nvSpPr>
        <p:spPr>
          <a:xfrm>
            <a:off x="757083" y="781042"/>
            <a:ext cx="2851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[图灵完备×计组] </a:t>
            </a:r>
            <a:r>
              <a:rPr lang="en-US" altLang="zh-CN" sz="2000" dirty="0"/>
              <a:t>——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CE866-D81B-27F1-C139-675C987BF8D6}"/>
              </a:ext>
            </a:extLst>
          </p:cNvPr>
          <p:cNvSpPr txBox="1"/>
          <p:nvPr/>
        </p:nvSpPr>
        <p:spPr>
          <a:xfrm>
            <a:off x="10068231" y="1962731"/>
            <a:ext cx="1278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系列视频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2CE16-EFA3-2AD6-847C-A9A3D17214D5}"/>
              </a:ext>
            </a:extLst>
          </p:cNvPr>
          <p:cNvSpPr txBox="1"/>
          <p:nvPr/>
        </p:nvSpPr>
        <p:spPr>
          <a:xfrm>
            <a:off x="4629894" y="5683045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2022113573@stu.hit.edu.cn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18656E-35B0-6087-985F-976DA00D5B34}"/>
              </a:ext>
            </a:extLst>
          </p:cNvPr>
          <p:cNvSpPr txBox="1"/>
          <p:nvPr/>
        </p:nvSpPr>
        <p:spPr>
          <a:xfrm>
            <a:off x="5424678" y="4108314"/>
            <a:ext cx="1342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End</a:t>
            </a:r>
            <a:endParaRPr lang="zh-CN" alt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A45FB-925E-E7D8-840C-3E0FC571FED1}"/>
              </a:ext>
            </a:extLst>
          </p:cNvPr>
          <p:cNvSpPr txBox="1"/>
          <p:nvPr/>
        </p:nvSpPr>
        <p:spPr>
          <a:xfrm>
            <a:off x="2517673" y="3241470"/>
            <a:ext cx="7156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/>
              <a:t>0A </a:t>
            </a:r>
            <a:r>
              <a:rPr lang="zh-CN" altLang="en-US" sz="4000"/>
              <a:t>添加</a:t>
            </a:r>
            <a:r>
              <a:rPr lang="en-US" altLang="zh-CN" sz="4000"/>
              <a:t>jr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04853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223</Words>
  <PresentationFormat>宽屏</PresentationFormat>
  <Paragraphs>116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2024-06-03T14:52:08Z</dcterms:created>
  <dcterms:modified xsi:type="dcterms:W3CDTF">2024-06-08T13:39:31Z</dcterms:modified>
</cp:coreProperties>
</file>