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2" r:id="rId3"/>
    <p:sldId id="269" r:id="rId4"/>
    <p:sldId id="272" r:id="rId5"/>
    <p:sldId id="271" r:id="rId6"/>
    <p:sldId id="270" r:id="rId7"/>
    <p:sldId id="273" r:id="rId8"/>
    <p:sldId id="268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70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254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0EA688-5632-038D-BCEC-0F98FFFC21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CBFEB1-FD95-10AA-FC9A-17CF428397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DD7683-D394-B796-0CD0-79028F5AC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72BD-60F7-4606-BB59-3C0B3FC024D2}" type="datetimeFigureOut">
              <a:rPr lang="zh-CN" altLang="en-US" smtClean="0"/>
              <a:t>2024/6/9 Sun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ACE5FD-D027-BC5F-8EE9-F0DE03DD4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CB2A71-4991-AE1D-F8CE-4FCD2BF88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07AD-2331-4FB1-901E-3F5FD7E99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156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38021B-6835-228C-1197-A6B682804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17C684-8D4D-D0AA-C003-1C2008F5BB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927989-6C41-1AC8-4680-83001E0CF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72BD-60F7-4606-BB59-3C0B3FC024D2}" type="datetimeFigureOut">
              <a:rPr lang="zh-CN" altLang="en-US" smtClean="0"/>
              <a:t>2024/6/9 Sun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E65C7D-CD10-A7FC-66A4-8B0CA744B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3E48B4-8382-4D69-A7E8-ECC8646D9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07AD-2331-4FB1-901E-3F5FD7E99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348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A4DFFF5-B54D-2E99-5681-A97473A60C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33B67F-8577-A696-6C58-E231741B3D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871EA5-9975-05CC-9CD6-889B707BF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72BD-60F7-4606-BB59-3C0B3FC024D2}" type="datetimeFigureOut">
              <a:rPr lang="zh-CN" altLang="en-US" smtClean="0"/>
              <a:t>2024/6/9 Sun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29F9DB-A897-8DB3-E624-3F5BA51C3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FBC8D2-41FE-3673-649C-153BFC8E4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07AD-2331-4FB1-901E-3F5FD7E99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040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7A2C84-A988-2873-36FD-F1FA04197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A38248-A925-A9D2-CE5F-24824D347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03D3F7-4734-C572-F12C-42E0615E5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72BD-60F7-4606-BB59-3C0B3FC024D2}" type="datetimeFigureOut">
              <a:rPr lang="zh-CN" altLang="en-US" smtClean="0"/>
              <a:t>2024/6/9 Sun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30131F-69CB-7A68-AB9E-ED10E4F7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531DCE-2CA3-CAF4-D964-F6739B60E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07AD-2331-4FB1-901E-3F5FD7E99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015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7473B-6B3B-F6D3-07AC-3C3117B88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A22E37-3DF4-93D5-2B2E-327110907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5F01D8-E0CD-76FE-CCD6-D16D952A2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72BD-60F7-4606-BB59-3C0B3FC024D2}" type="datetimeFigureOut">
              <a:rPr lang="zh-CN" altLang="en-US" smtClean="0"/>
              <a:t>2024/6/9 Sun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29F3C4-55E8-C4F8-01F7-47E583F4A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D5512D-0681-2F64-237F-94AFCAC63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07AD-2331-4FB1-901E-3F5FD7E99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469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DC57CD-0D51-B760-1BA6-7F28C61C9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4A13FC-8B7B-AFC5-3497-88F4FCF3A5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2ECE08-5E1E-FFB5-76E7-EE92E0907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0535A2-EAF2-2A0A-0B2C-09549E7DE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72BD-60F7-4606-BB59-3C0B3FC024D2}" type="datetimeFigureOut">
              <a:rPr lang="zh-CN" altLang="en-US" smtClean="0"/>
              <a:t>2024/6/9 Sun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AF61B1-C303-BA6E-1110-3F00D4A28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ADBC31-F85C-CF66-689F-3BC3DE100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07AD-2331-4FB1-901E-3F5FD7E99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651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700313-5ED2-2F93-0801-915541F78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DFB49A-173E-FF06-F3B9-5F12CFEEF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DBCA8F-A1BE-C361-2548-AAB2714850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A345F90-0E84-1DD4-1FE4-0AAD982C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20864AD-3787-9556-6D85-74DC04C0EC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F4E1D02-9D21-1542-D041-940D526D3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72BD-60F7-4606-BB59-3C0B3FC024D2}" type="datetimeFigureOut">
              <a:rPr lang="zh-CN" altLang="en-US" smtClean="0"/>
              <a:t>2024/6/9 Sun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D61704E-9900-7EB8-B749-D39428DBD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98D564-E060-23C0-7C47-5391443FA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07AD-2331-4FB1-901E-3F5FD7E99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975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5F01DC-106A-51D2-D8D3-171E4EB02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AEF13CD-B504-098B-1607-C373C40F1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72BD-60F7-4606-BB59-3C0B3FC024D2}" type="datetimeFigureOut">
              <a:rPr lang="zh-CN" altLang="en-US" smtClean="0"/>
              <a:t>2024/6/9 Sun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C7BFD5F-FDA6-01DE-B77C-EBBC4A5E8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155CC24-1AF5-7250-D4D4-0543524FE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07AD-2331-4FB1-901E-3F5FD7E99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681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488599C-671B-3C84-0CC8-66620DAD7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72BD-60F7-4606-BB59-3C0B3FC024D2}" type="datetimeFigureOut">
              <a:rPr lang="zh-CN" altLang="en-US" smtClean="0"/>
              <a:t>2024/6/9 Sun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8B67B57-9149-BA62-19B0-24D67D00F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420773-7C65-FC92-62C0-F497C495D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07AD-2331-4FB1-901E-3F5FD7E99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153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B995F-48EC-B31C-8B89-CBA05932A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F3B7EB-3615-1641-90B4-53A0B1AEB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DB7FB6-C909-6AF0-57B0-6DC7920EB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043195-024E-D98F-750D-53CAD59FF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72BD-60F7-4606-BB59-3C0B3FC024D2}" type="datetimeFigureOut">
              <a:rPr lang="zh-CN" altLang="en-US" smtClean="0"/>
              <a:t>2024/6/9 Sun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2E8F24-D288-6D59-DCE6-58A3F81B1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EB701C-DBCB-9B4B-B9D6-3899B74FD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07AD-2331-4FB1-901E-3F5FD7E99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649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9F3774-60C7-5551-A205-9E19A47DC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9065855-62FC-E947-AD18-28B7DBE0D9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E97483-7B8A-4809-F6D1-1C32DB48A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7F8128-EC6F-1663-B9F1-CCF5E3094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72BD-60F7-4606-BB59-3C0B3FC024D2}" type="datetimeFigureOut">
              <a:rPr lang="zh-CN" altLang="en-US" smtClean="0"/>
              <a:t>2024/6/9 Sun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73AF80-EDB6-0B45-AF3B-035BB5BDE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1ECD7A-48FA-2970-8201-3BE18F618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07AD-2331-4FB1-901E-3F5FD7E99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439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1A254FB-8692-AD1F-AC28-8ECB14D5E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33CA96-C719-F131-8A61-77CC9C806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A1EDE6-9F7E-BC7C-A001-CF4311F8D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7572BD-60F7-4606-BB59-3C0B3FC024D2}" type="datetimeFigureOut">
              <a:rPr lang="zh-CN" altLang="en-US" smtClean="0"/>
              <a:t>2024/6/9 Sun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A96FBF-A375-2D96-387F-6D7910C24E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03E380-C55F-7B91-A031-2601AB71FE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C207AD-2331-4FB1-901E-3F5FD7E99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900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F545EE7-6EB5-CBBB-4F2D-390520C28900}"/>
              </a:ext>
            </a:extLst>
          </p:cNvPr>
          <p:cNvSpPr txBox="1"/>
          <p:nvPr/>
        </p:nvSpPr>
        <p:spPr>
          <a:xfrm>
            <a:off x="1415844" y="1291473"/>
            <a:ext cx="9714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/>
              <a:t>基于《图灵完备》的</a:t>
            </a:r>
            <a:r>
              <a:rPr lang="en-US" altLang="zh-CN" sz="2800" dirty="0"/>
              <a:t>32</a:t>
            </a:r>
            <a:r>
              <a:rPr lang="zh-CN" altLang="en-US" sz="2800"/>
              <a:t>位MIPS架构单周期CPU的设计与实现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F0D8AF9-C6CF-679A-5D4D-98FC7623DEFD}"/>
              </a:ext>
            </a:extLst>
          </p:cNvPr>
          <p:cNvSpPr txBox="1"/>
          <p:nvPr/>
        </p:nvSpPr>
        <p:spPr>
          <a:xfrm>
            <a:off x="757083" y="781042"/>
            <a:ext cx="28513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/>
              <a:t>[图灵完备×计组] </a:t>
            </a:r>
            <a:r>
              <a:rPr lang="en-US" altLang="zh-CN" sz="2000" dirty="0"/>
              <a:t>——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97CE866-D81B-27F1-C139-675C987BF8D6}"/>
              </a:ext>
            </a:extLst>
          </p:cNvPr>
          <p:cNvSpPr txBox="1"/>
          <p:nvPr/>
        </p:nvSpPr>
        <p:spPr>
          <a:xfrm>
            <a:off x="10068231" y="1962731"/>
            <a:ext cx="12781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/>
              <a:t>系列视频</a:t>
            </a:r>
            <a:endParaRPr lang="en-US" altLang="zh-CN" sz="2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BE6C604-7643-D8AB-A2FF-816F09F69766}"/>
              </a:ext>
            </a:extLst>
          </p:cNvPr>
          <p:cNvSpPr txBox="1"/>
          <p:nvPr/>
        </p:nvSpPr>
        <p:spPr>
          <a:xfrm>
            <a:off x="1873353" y="3241470"/>
            <a:ext cx="84452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altLang="zh-CN" sz="4000"/>
              <a:t>0B </a:t>
            </a:r>
            <a:r>
              <a:rPr lang="zh-CN" altLang="it-IT" sz="4000"/>
              <a:t>添加</a:t>
            </a:r>
            <a:r>
              <a:rPr lang="it-IT" altLang="zh-CN" sz="4000"/>
              <a:t>addi subi andi ori xori slti</a:t>
            </a:r>
            <a:endParaRPr lang="zh-CN" altLang="en-US" sz="400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082CE16-EFA3-2AD6-847C-A9A3D17214D5}"/>
              </a:ext>
            </a:extLst>
          </p:cNvPr>
          <p:cNvSpPr txBox="1"/>
          <p:nvPr/>
        </p:nvSpPr>
        <p:spPr>
          <a:xfrm>
            <a:off x="4629894" y="5683045"/>
            <a:ext cx="293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2022113573@stu.hit.edu.cn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342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A0A20562-142D-042A-EB41-7E99319887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329734"/>
              </p:ext>
            </p:extLst>
          </p:nvPr>
        </p:nvGraphicFramePr>
        <p:xfrm>
          <a:off x="1637664" y="2131060"/>
          <a:ext cx="8916672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1993">
                  <a:extLst>
                    <a:ext uri="{9D8B030D-6E8A-4147-A177-3AD203B41FA5}">
                      <a16:colId xmlns:a16="http://schemas.microsoft.com/office/drawing/2014/main" val="384961951"/>
                    </a:ext>
                  </a:extLst>
                </a:gridCol>
                <a:gridCol w="930593">
                  <a:extLst>
                    <a:ext uri="{9D8B030D-6E8A-4147-A177-3AD203B41FA5}">
                      <a16:colId xmlns:a16="http://schemas.microsoft.com/office/drawing/2014/main" val="1614833659"/>
                    </a:ext>
                  </a:extLst>
                </a:gridCol>
                <a:gridCol w="2543493">
                  <a:extLst>
                    <a:ext uri="{9D8B030D-6E8A-4147-A177-3AD203B41FA5}">
                      <a16:colId xmlns:a16="http://schemas.microsoft.com/office/drawing/2014/main" val="984257387"/>
                    </a:ext>
                  </a:extLst>
                </a:gridCol>
                <a:gridCol w="4740593">
                  <a:extLst>
                    <a:ext uri="{9D8B030D-6E8A-4147-A177-3AD203B41FA5}">
                      <a16:colId xmlns:a16="http://schemas.microsoft.com/office/drawing/2014/main" val="1449263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类型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助记符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解释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含义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5862455"/>
                  </a:ext>
                </a:extLst>
              </a:tr>
              <a:tr h="370840">
                <a:tc rowSpan="6"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I</a:t>
                      </a:r>
                      <a:r>
                        <a:rPr lang="zh-CN" altLang="en-US"/>
                        <a:t>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addi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有符号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立即数</a:t>
                      </a:r>
                      <a:r>
                        <a:rPr lang="zh-CN" altLang="en-US"/>
                        <a:t>加法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rt 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rs + (sign-extend) imm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042795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subi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有符号立即数减法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rt 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rs - (sign-extend) imm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640555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andi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立即数按位与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rt 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rs &amp; (sign-extend) imm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141096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ori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立即数按位或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rt 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rs | (sign-extend) imm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12659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xori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立即数按位异或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rt 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rs ^ (sign-extend) imm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584302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slti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小于立即数时置位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rt 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(rs &lt; (sign-extend) imm) ? 1 : 0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1958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2192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432AF950-1AF8-EBF7-346A-20C6383DE409}"/>
              </a:ext>
            </a:extLst>
          </p:cNvPr>
          <p:cNvGrpSpPr/>
          <p:nvPr/>
        </p:nvGrpSpPr>
        <p:grpSpPr>
          <a:xfrm>
            <a:off x="553631" y="3190077"/>
            <a:ext cx="865234" cy="2147205"/>
            <a:chOff x="1692800" y="2213831"/>
            <a:chExt cx="865234" cy="2147205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CD1B654-B0A9-9FDC-0EA4-B0B02A5FF507}"/>
                </a:ext>
              </a:extLst>
            </p:cNvPr>
            <p:cNvSpPr/>
            <p:nvPr/>
          </p:nvSpPr>
          <p:spPr>
            <a:xfrm>
              <a:off x="1704914" y="2213831"/>
              <a:ext cx="853119" cy="21472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4858C536-DDE8-A001-EAF7-3D8835A994B5}"/>
                </a:ext>
              </a:extLst>
            </p:cNvPr>
            <p:cNvSpPr txBox="1"/>
            <p:nvPr/>
          </p:nvSpPr>
          <p:spPr>
            <a:xfrm>
              <a:off x="1846688" y="2878553"/>
              <a:ext cx="5453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/>
                <a:t>PC</a:t>
              </a:r>
              <a:endParaRPr lang="zh-CN" altLang="en-US" sz="2400"/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171889BB-2632-C2AD-AD0B-2B8B14D4AE64}"/>
                </a:ext>
              </a:extLst>
            </p:cNvPr>
            <p:cNvSpPr/>
            <p:nvPr/>
          </p:nvSpPr>
          <p:spPr>
            <a:xfrm>
              <a:off x="2042698" y="4164388"/>
              <a:ext cx="235975" cy="19664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FA1FB90D-DCB9-826A-FC11-A4E6AE3C5D1B}"/>
                </a:ext>
              </a:extLst>
            </p:cNvPr>
            <p:cNvSpPr txBox="1"/>
            <p:nvPr/>
          </p:nvSpPr>
          <p:spPr>
            <a:xfrm rot="16200000">
              <a:off x="2206815" y="2330073"/>
              <a:ext cx="3946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PC</a:t>
              </a:r>
              <a:endParaRPr lang="zh-CN" altLang="en-US" sz="140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B4F5C0D-B373-1267-2370-D9ABE0795914}"/>
                </a:ext>
              </a:extLst>
            </p:cNvPr>
            <p:cNvSpPr txBox="1"/>
            <p:nvPr/>
          </p:nvSpPr>
          <p:spPr>
            <a:xfrm rot="16200000">
              <a:off x="2099415" y="3824458"/>
              <a:ext cx="6094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PC+4</a:t>
              </a:r>
              <a:endParaRPr lang="zh-CN" altLang="en-US" sz="140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0D0F581-1054-F13D-F7A9-F1DE00F158F3}"/>
                </a:ext>
              </a:extLst>
            </p:cNvPr>
            <p:cNvSpPr txBox="1"/>
            <p:nvPr/>
          </p:nvSpPr>
          <p:spPr>
            <a:xfrm rot="5400000">
              <a:off x="1500370" y="2481599"/>
              <a:ext cx="7168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Branch</a:t>
              </a:r>
              <a:endParaRPr lang="zh-CN" altLang="en-US" sz="140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2CB3F29-239A-8B9C-FF7B-8C07834BD069}"/>
                </a:ext>
              </a:extLst>
            </p:cNvPr>
            <p:cNvSpPr txBox="1"/>
            <p:nvPr/>
          </p:nvSpPr>
          <p:spPr>
            <a:xfrm rot="5400000">
              <a:off x="1298301" y="3619350"/>
              <a:ext cx="10967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BranchAddr</a:t>
              </a:r>
              <a:endParaRPr lang="zh-CN" altLang="en-US" sz="1400"/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ECB0ED13-5C4C-CB73-20C4-D6488DDCC692}"/>
              </a:ext>
            </a:extLst>
          </p:cNvPr>
          <p:cNvGrpSpPr/>
          <p:nvPr/>
        </p:nvGrpSpPr>
        <p:grpSpPr>
          <a:xfrm>
            <a:off x="1630049" y="3197295"/>
            <a:ext cx="991290" cy="1175860"/>
            <a:chOff x="2615379" y="3130669"/>
            <a:chExt cx="991290" cy="117586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E0CA11A-480B-6E20-9887-4A4B90B3A214}"/>
                </a:ext>
              </a:extLst>
            </p:cNvPr>
            <p:cNvSpPr/>
            <p:nvPr/>
          </p:nvSpPr>
          <p:spPr>
            <a:xfrm>
              <a:off x="2615381" y="3130669"/>
              <a:ext cx="991288" cy="11758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544A6B6-FE9B-EB6E-09C3-EB6B389FD1D1}"/>
                </a:ext>
              </a:extLst>
            </p:cNvPr>
            <p:cNvSpPr txBox="1"/>
            <p:nvPr/>
          </p:nvSpPr>
          <p:spPr>
            <a:xfrm>
              <a:off x="2710915" y="3669908"/>
              <a:ext cx="8002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/>
                <a:t>指令</a:t>
              </a:r>
              <a:endParaRPr lang="en-US" altLang="zh-CN" sz="1600"/>
            </a:p>
            <a:p>
              <a:pPr algn="ctr"/>
              <a:r>
                <a:rPr lang="zh-CN" altLang="en-US" sz="1600"/>
                <a:t>存储器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45527E6-D66C-E6E3-A79B-783EC6206C35}"/>
                </a:ext>
              </a:extLst>
            </p:cNvPr>
            <p:cNvSpPr txBox="1"/>
            <p:nvPr/>
          </p:nvSpPr>
          <p:spPr>
            <a:xfrm rot="5400000">
              <a:off x="2486979" y="3259070"/>
              <a:ext cx="5645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Addr</a:t>
              </a:r>
              <a:endParaRPr lang="zh-CN" altLang="en-US" sz="140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4C4373E7-41CB-71A3-75E6-6DB5A6493163}"/>
                </a:ext>
              </a:extLst>
            </p:cNvPr>
            <p:cNvSpPr txBox="1"/>
            <p:nvPr/>
          </p:nvSpPr>
          <p:spPr>
            <a:xfrm rot="5400000">
              <a:off x="3222589" y="3258428"/>
              <a:ext cx="4603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Inst</a:t>
              </a:r>
              <a:endParaRPr lang="zh-CN" altLang="en-US" sz="1400"/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00F45A73-6EE7-A0AB-A299-78FDA0B3C6CD}"/>
              </a:ext>
            </a:extLst>
          </p:cNvPr>
          <p:cNvGrpSpPr/>
          <p:nvPr/>
        </p:nvGrpSpPr>
        <p:grpSpPr>
          <a:xfrm>
            <a:off x="10573633" y="3190077"/>
            <a:ext cx="1213461" cy="1887929"/>
            <a:chOff x="7280975" y="2720646"/>
            <a:chExt cx="1213461" cy="1887929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CF73F39-6243-AAE0-D531-BC741F2B30B0}"/>
                </a:ext>
              </a:extLst>
            </p:cNvPr>
            <p:cNvSpPr/>
            <p:nvPr/>
          </p:nvSpPr>
          <p:spPr>
            <a:xfrm>
              <a:off x="7280975" y="2723534"/>
              <a:ext cx="1213461" cy="18850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7D8ECD32-EBCA-9BB2-A906-1D822B78DC36}"/>
                </a:ext>
              </a:extLst>
            </p:cNvPr>
            <p:cNvSpPr txBox="1"/>
            <p:nvPr/>
          </p:nvSpPr>
          <p:spPr>
            <a:xfrm>
              <a:off x="7694625" y="3060619"/>
              <a:ext cx="38985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/>
                <a:t>数</a:t>
              </a:r>
              <a:endParaRPr lang="en-US" altLang="zh-CN" sz="1600"/>
            </a:p>
            <a:p>
              <a:pPr algn="ctr"/>
              <a:r>
                <a:rPr lang="zh-CN" altLang="en-US" sz="1600"/>
                <a:t>据</a:t>
              </a:r>
              <a:endParaRPr lang="en-US" altLang="zh-CN" sz="1600"/>
            </a:p>
            <a:p>
              <a:pPr algn="ctr"/>
              <a:r>
                <a:rPr lang="zh-CN" altLang="en-US" sz="1600"/>
                <a:t>存</a:t>
              </a:r>
              <a:endParaRPr lang="en-US" altLang="zh-CN" sz="1600"/>
            </a:p>
            <a:p>
              <a:pPr algn="ctr"/>
              <a:r>
                <a:rPr lang="zh-CN" altLang="en-US" sz="1600"/>
                <a:t>储</a:t>
              </a:r>
              <a:endParaRPr lang="en-US" altLang="zh-CN" sz="1600"/>
            </a:p>
            <a:p>
              <a:pPr algn="ctr"/>
              <a:r>
                <a:rPr lang="zh-CN" altLang="en-US" sz="1600"/>
                <a:t>器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821EEC99-CA3B-A1F4-0454-113359577358}"/>
                </a:ext>
              </a:extLst>
            </p:cNvPr>
            <p:cNvSpPr txBox="1"/>
            <p:nvPr/>
          </p:nvSpPr>
          <p:spPr>
            <a:xfrm rot="5400000">
              <a:off x="7152575" y="3168591"/>
              <a:ext cx="5645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Addr</a:t>
              </a:r>
              <a:endParaRPr lang="zh-CN" altLang="en-US" sz="140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59A810A-A01B-6A69-9550-118CCA39BF5A}"/>
                </a:ext>
              </a:extLst>
            </p:cNvPr>
            <p:cNvSpPr txBox="1"/>
            <p:nvPr/>
          </p:nvSpPr>
          <p:spPr>
            <a:xfrm rot="5400000">
              <a:off x="8067876" y="3531742"/>
              <a:ext cx="5453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Data</a:t>
              </a:r>
              <a:endParaRPr lang="zh-CN" altLang="en-US" sz="140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71178271-7538-3233-18A4-E8E16C56F735}"/>
                </a:ext>
              </a:extLst>
            </p:cNvPr>
            <p:cNvSpPr txBox="1"/>
            <p:nvPr/>
          </p:nvSpPr>
          <p:spPr>
            <a:xfrm rot="5400000">
              <a:off x="7202750" y="3902008"/>
              <a:ext cx="4716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WD</a:t>
              </a:r>
              <a:endParaRPr lang="zh-CN" altLang="en-US" sz="140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4297722E-CD99-61B8-86FE-3782225EE86D}"/>
                </a:ext>
              </a:extLst>
            </p:cNvPr>
            <p:cNvSpPr txBox="1"/>
            <p:nvPr/>
          </p:nvSpPr>
          <p:spPr>
            <a:xfrm>
              <a:off x="7942283" y="2720646"/>
              <a:ext cx="4379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WE</a:t>
              </a:r>
              <a:endParaRPr lang="zh-CN" altLang="en-US" sz="140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557B54EA-81F9-C424-6786-2740B7D47C4A}"/>
                </a:ext>
              </a:extLst>
            </p:cNvPr>
            <p:cNvSpPr txBox="1"/>
            <p:nvPr/>
          </p:nvSpPr>
          <p:spPr>
            <a:xfrm>
              <a:off x="7426008" y="2720646"/>
              <a:ext cx="3786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RE</a:t>
              </a:r>
              <a:endParaRPr lang="zh-CN" altLang="en-US" sz="1400"/>
            </a:p>
          </p:txBody>
        </p:sp>
        <p:sp>
          <p:nvSpPr>
            <p:cNvPr id="32" name="等腰三角形 31">
              <a:extLst>
                <a:ext uri="{FF2B5EF4-FFF2-40B4-BE49-F238E27FC236}">
                  <a16:creationId xmlns:a16="http://schemas.microsoft.com/office/drawing/2014/main" id="{9590D375-CB2E-F0FE-43E5-66123CB83AE7}"/>
                </a:ext>
              </a:extLst>
            </p:cNvPr>
            <p:cNvSpPr/>
            <p:nvPr/>
          </p:nvSpPr>
          <p:spPr>
            <a:xfrm>
              <a:off x="7771562" y="4410380"/>
              <a:ext cx="235975" cy="19664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DA462408-2D9D-CA35-7F8A-D9CC1314E9BE}"/>
              </a:ext>
            </a:extLst>
          </p:cNvPr>
          <p:cNvGrpSpPr/>
          <p:nvPr/>
        </p:nvGrpSpPr>
        <p:grpSpPr>
          <a:xfrm>
            <a:off x="4944196" y="3172616"/>
            <a:ext cx="1137004" cy="1627058"/>
            <a:chOff x="1959352" y="6711241"/>
            <a:chExt cx="1137004" cy="1627058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17838039-21D1-61DA-BCA4-AA14209687E9}"/>
                </a:ext>
              </a:extLst>
            </p:cNvPr>
            <p:cNvSpPr/>
            <p:nvPr/>
          </p:nvSpPr>
          <p:spPr>
            <a:xfrm>
              <a:off x="2017880" y="6711241"/>
              <a:ext cx="1025521" cy="16270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4B6B22A9-CB02-CD6F-A859-A7CB32FB48F2}"/>
                </a:ext>
              </a:extLst>
            </p:cNvPr>
            <p:cNvSpPr txBox="1"/>
            <p:nvPr/>
          </p:nvSpPr>
          <p:spPr>
            <a:xfrm>
              <a:off x="2378650" y="7031271"/>
              <a:ext cx="389850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/>
                <a:t>寄</a:t>
              </a:r>
              <a:endParaRPr lang="en-US" altLang="zh-CN" sz="1600"/>
            </a:p>
            <a:p>
              <a:pPr algn="ctr"/>
              <a:r>
                <a:rPr lang="zh-CN" altLang="en-US" sz="1600"/>
                <a:t>存</a:t>
              </a:r>
              <a:endParaRPr lang="en-US" altLang="zh-CN" sz="1600"/>
            </a:p>
            <a:p>
              <a:pPr algn="ctr"/>
              <a:r>
                <a:rPr lang="zh-CN" altLang="en-US" sz="1600"/>
                <a:t>器</a:t>
              </a:r>
              <a:endParaRPr lang="en-US" altLang="zh-CN" sz="1600"/>
            </a:p>
            <a:p>
              <a:pPr algn="ctr"/>
              <a:r>
                <a:rPr lang="zh-CN" altLang="en-US" sz="1600"/>
                <a:t>堆</a:t>
              </a: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2BD8D769-AA8C-0547-4A4C-8A4903836764}"/>
                </a:ext>
              </a:extLst>
            </p:cNvPr>
            <p:cNvSpPr txBox="1"/>
            <p:nvPr/>
          </p:nvSpPr>
          <p:spPr>
            <a:xfrm>
              <a:off x="1959352" y="6945794"/>
              <a:ext cx="4908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R1#</a:t>
              </a:r>
              <a:endParaRPr lang="zh-CN" altLang="en-US" sz="140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C114D881-EDB6-4785-BC0A-B04CF9AD8D7E}"/>
                </a:ext>
              </a:extLst>
            </p:cNvPr>
            <p:cNvSpPr txBox="1"/>
            <p:nvPr/>
          </p:nvSpPr>
          <p:spPr>
            <a:xfrm>
              <a:off x="1960128" y="7238270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R2#</a:t>
              </a:r>
              <a:endParaRPr lang="zh-CN" altLang="en-US" sz="140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7AE3671B-179C-30A0-1F36-954D56A10A57}"/>
                </a:ext>
              </a:extLst>
            </p:cNvPr>
            <p:cNvSpPr txBox="1"/>
            <p:nvPr/>
          </p:nvSpPr>
          <p:spPr>
            <a:xfrm>
              <a:off x="1985776" y="7527933"/>
              <a:ext cx="4555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W#</a:t>
              </a:r>
              <a:endParaRPr lang="zh-CN" altLang="en-US" sz="140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650D4578-490A-CEBE-9987-B87B4CD957C5}"/>
                </a:ext>
              </a:extLst>
            </p:cNvPr>
            <p:cNvSpPr txBox="1"/>
            <p:nvPr/>
          </p:nvSpPr>
          <p:spPr>
            <a:xfrm>
              <a:off x="1969746" y="7809003"/>
              <a:ext cx="4716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WD</a:t>
              </a:r>
              <a:endParaRPr lang="zh-CN" altLang="en-US" sz="140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231ACDFA-0C76-0CB7-0B9C-C416C710F8E7}"/>
                </a:ext>
              </a:extLst>
            </p:cNvPr>
            <p:cNvSpPr txBox="1"/>
            <p:nvPr/>
          </p:nvSpPr>
          <p:spPr>
            <a:xfrm>
              <a:off x="2706830" y="7156336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R1</a:t>
              </a:r>
              <a:endParaRPr lang="zh-CN" altLang="en-US" sz="140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4FD87479-332A-6E04-6D5E-C7E547908D5D}"/>
                </a:ext>
              </a:extLst>
            </p:cNvPr>
            <p:cNvSpPr txBox="1"/>
            <p:nvPr/>
          </p:nvSpPr>
          <p:spPr>
            <a:xfrm>
              <a:off x="2712918" y="7710980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R2</a:t>
              </a:r>
              <a:endParaRPr lang="zh-CN" altLang="en-US" sz="140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BA0CF7F5-3B56-3177-C407-B6903E0857AF}"/>
                </a:ext>
              </a:extLst>
            </p:cNvPr>
            <p:cNvSpPr txBox="1"/>
            <p:nvPr/>
          </p:nvSpPr>
          <p:spPr>
            <a:xfrm>
              <a:off x="2354606" y="6715291"/>
              <a:ext cx="4379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WE</a:t>
              </a:r>
              <a:endParaRPr lang="zh-CN" altLang="en-US" sz="1400"/>
            </a:p>
          </p:txBody>
        </p:sp>
        <p:sp>
          <p:nvSpPr>
            <p:cNvPr id="43" name="等腰三角形 42">
              <a:extLst>
                <a:ext uri="{FF2B5EF4-FFF2-40B4-BE49-F238E27FC236}">
                  <a16:creationId xmlns:a16="http://schemas.microsoft.com/office/drawing/2014/main" id="{871A838A-5395-42D7-84D0-346C0083CAD2}"/>
                </a:ext>
              </a:extLst>
            </p:cNvPr>
            <p:cNvSpPr/>
            <p:nvPr/>
          </p:nvSpPr>
          <p:spPr>
            <a:xfrm>
              <a:off x="2455588" y="8141651"/>
              <a:ext cx="235975" cy="19664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87A3C79E-705E-D7BD-152E-C94BE729A488}"/>
              </a:ext>
            </a:extLst>
          </p:cNvPr>
          <p:cNvCxnSpPr>
            <a:cxnSpLocks/>
          </p:cNvCxnSpPr>
          <p:nvPr/>
        </p:nvCxnSpPr>
        <p:spPr>
          <a:xfrm>
            <a:off x="1418864" y="3461087"/>
            <a:ext cx="21011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8FFE374B-EC9B-90B5-64FB-F0DD55B067EA}"/>
              </a:ext>
            </a:extLst>
          </p:cNvPr>
          <p:cNvSpPr/>
          <p:nvPr/>
        </p:nvSpPr>
        <p:spPr>
          <a:xfrm>
            <a:off x="2838893" y="1524205"/>
            <a:ext cx="232910" cy="4429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83A161C-9976-725A-2B2E-5D0420F7DCA4}"/>
              </a:ext>
            </a:extLst>
          </p:cNvPr>
          <p:cNvSpPr txBox="1"/>
          <p:nvPr/>
        </p:nvSpPr>
        <p:spPr>
          <a:xfrm rot="5400000">
            <a:off x="2700468" y="3466832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Slice</a:t>
            </a:r>
            <a:endParaRPr lang="zh-CN" altLang="en-US" sz="1400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48AC21DB-96E3-F12F-69ED-AEF0912B920E}"/>
              </a:ext>
            </a:extLst>
          </p:cNvPr>
          <p:cNvCxnSpPr>
            <a:cxnSpLocks/>
          </p:cNvCxnSpPr>
          <p:nvPr/>
        </p:nvCxnSpPr>
        <p:spPr>
          <a:xfrm>
            <a:off x="2621339" y="3478942"/>
            <a:ext cx="21455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F0A08778-AD61-E864-459F-2258AFD18266}"/>
              </a:ext>
            </a:extLst>
          </p:cNvPr>
          <p:cNvSpPr txBox="1"/>
          <p:nvPr/>
        </p:nvSpPr>
        <p:spPr>
          <a:xfrm>
            <a:off x="3084280" y="1456806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op</a:t>
            </a:r>
            <a:endParaRPr lang="zh-CN" altLang="en-US" sz="120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4744309F-70AC-3963-6D03-BE5209C94E56}"/>
              </a:ext>
            </a:extLst>
          </p:cNvPr>
          <p:cNvSpPr txBox="1"/>
          <p:nvPr/>
        </p:nvSpPr>
        <p:spPr>
          <a:xfrm>
            <a:off x="3084280" y="1796185"/>
            <a:ext cx="468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func</a:t>
            </a:r>
            <a:endParaRPr lang="zh-CN" altLang="en-US" sz="120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28278560-E297-7957-91B1-451125EBC53B}"/>
              </a:ext>
            </a:extLst>
          </p:cNvPr>
          <p:cNvSpPr txBox="1"/>
          <p:nvPr/>
        </p:nvSpPr>
        <p:spPr>
          <a:xfrm>
            <a:off x="3042942" y="2703175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rs</a:t>
            </a:r>
            <a:endParaRPr lang="zh-CN" altLang="en-US" sz="120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21E4E830-CD23-B95F-BA5A-BE2022A37886}"/>
              </a:ext>
            </a:extLst>
          </p:cNvPr>
          <p:cNvSpPr txBox="1"/>
          <p:nvPr/>
        </p:nvSpPr>
        <p:spPr>
          <a:xfrm>
            <a:off x="3029854" y="3464304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rt</a:t>
            </a:r>
            <a:endParaRPr lang="zh-CN" altLang="en-US" sz="120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2B8150E7-7DB6-DDA0-8243-BF6A566DC182}"/>
              </a:ext>
            </a:extLst>
          </p:cNvPr>
          <p:cNvSpPr txBox="1"/>
          <p:nvPr/>
        </p:nvSpPr>
        <p:spPr>
          <a:xfrm>
            <a:off x="3023660" y="4242670"/>
            <a:ext cx="325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rd</a:t>
            </a:r>
            <a:endParaRPr lang="zh-CN" altLang="en-US" sz="120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587420EC-F695-224A-01BF-B51729528D26}"/>
              </a:ext>
            </a:extLst>
          </p:cNvPr>
          <p:cNvSpPr txBox="1"/>
          <p:nvPr/>
        </p:nvSpPr>
        <p:spPr>
          <a:xfrm>
            <a:off x="3063968" y="5629428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imm</a:t>
            </a:r>
            <a:endParaRPr lang="zh-CN" altLang="en-US" sz="120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E168E247-4D7C-ABF4-F9B2-F68FFC63657C}"/>
              </a:ext>
            </a:extLst>
          </p:cNvPr>
          <p:cNvSpPr txBox="1"/>
          <p:nvPr/>
        </p:nvSpPr>
        <p:spPr>
          <a:xfrm>
            <a:off x="3029854" y="5066828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shamt</a:t>
            </a:r>
            <a:endParaRPr lang="zh-CN" altLang="en-US" sz="120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067C389-446A-D8C8-7113-96963D144344}"/>
              </a:ext>
            </a:extLst>
          </p:cNvPr>
          <p:cNvSpPr/>
          <p:nvPr/>
        </p:nvSpPr>
        <p:spPr>
          <a:xfrm>
            <a:off x="4570155" y="364084"/>
            <a:ext cx="7171105" cy="6771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8758F315-E015-ADAD-B259-6F11D752318B}"/>
              </a:ext>
            </a:extLst>
          </p:cNvPr>
          <p:cNvCxnSpPr>
            <a:cxnSpLocks/>
            <a:endCxn id="64" idx="1"/>
          </p:cNvCxnSpPr>
          <p:nvPr/>
        </p:nvCxnSpPr>
        <p:spPr>
          <a:xfrm flipV="1">
            <a:off x="3084280" y="518974"/>
            <a:ext cx="1485875" cy="1234757"/>
          </a:xfrm>
          <a:prstGeom prst="bentConnector3">
            <a:avLst>
              <a:gd name="adj1" fmla="val 4521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E24EB4CB-B673-2BA8-4791-01431C33ED65}"/>
              </a:ext>
            </a:extLst>
          </p:cNvPr>
          <p:cNvCxnSpPr>
            <a:cxnSpLocks/>
            <a:endCxn id="65" idx="1"/>
          </p:cNvCxnSpPr>
          <p:nvPr/>
        </p:nvCxnSpPr>
        <p:spPr>
          <a:xfrm flipV="1">
            <a:off x="3079984" y="854544"/>
            <a:ext cx="1494467" cy="1195111"/>
          </a:xfrm>
          <a:prstGeom prst="bentConnector3">
            <a:avLst>
              <a:gd name="adj1" fmla="val 5917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6B15AD29-0A7C-B68C-7117-9DA81D0179D7}"/>
              </a:ext>
            </a:extLst>
          </p:cNvPr>
          <p:cNvSpPr txBox="1"/>
          <p:nvPr/>
        </p:nvSpPr>
        <p:spPr>
          <a:xfrm>
            <a:off x="7583482" y="3467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控制逻辑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B375C5F8-4E76-F552-64DC-00F174A6DFF0}"/>
              </a:ext>
            </a:extLst>
          </p:cNvPr>
          <p:cNvSpPr txBox="1"/>
          <p:nvPr/>
        </p:nvSpPr>
        <p:spPr>
          <a:xfrm>
            <a:off x="8473486" y="771598"/>
            <a:ext cx="606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AluOp</a:t>
            </a:r>
            <a:endParaRPr lang="zh-CN" altLang="en-US" sz="120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214D75CD-8B24-986C-59D9-43119962631C}"/>
              </a:ext>
            </a:extLst>
          </p:cNvPr>
          <p:cNvSpPr txBox="1"/>
          <p:nvPr/>
        </p:nvSpPr>
        <p:spPr>
          <a:xfrm>
            <a:off x="5178904" y="771598"/>
            <a:ext cx="795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RegWrite</a:t>
            </a:r>
            <a:endParaRPr lang="zh-CN" altLang="en-US" sz="120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DEED035D-DCBC-2A59-8D73-F5368AFAC609}"/>
              </a:ext>
            </a:extLst>
          </p:cNvPr>
          <p:cNvSpPr txBox="1"/>
          <p:nvPr/>
        </p:nvSpPr>
        <p:spPr>
          <a:xfrm>
            <a:off x="4570155" y="380474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op</a:t>
            </a:r>
            <a:endParaRPr lang="zh-CN" altLang="en-US" sz="120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B5B5F52F-5166-424B-9E0C-CD108D73FB02}"/>
              </a:ext>
            </a:extLst>
          </p:cNvPr>
          <p:cNvSpPr txBox="1"/>
          <p:nvPr/>
        </p:nvSpPr>
        <p:spPr>
          <a:xfrm>
            <a:off x="4574451" y="716044"/>
            <a:ext cx="468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func</a:t>
            </a:r>
            <a:endParaRPr lang="zh-CN" altLang="en-US" sz="1200"/>
          </a:p>
        </p:txBody>
      </p: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8A450515-3EA1-6202-AA42-05E82165E653}"/>
              </a:ext>
            </a:extLst>
          </p:cNvPr>
          <p:cNvCxnSpPr>
            <a:stCxn id="63" idx="2"/>
            <a:endCxn id="42" idx="0"/>
          </p:cNvCxnSpPr>
          <p:nvPr/>
        </p:nvCxnSpPr>
        <p:spPr>
          <a:xfrm flipH="1">
            <a:off x="5558420" y="1048597"/>
            <a:ext cx="18190" cy="2128069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88C5D30A-8D1C-2987-814B-EEDBEFA137EC}"/>
              </a:ext>
            </a:extLst>
          </p:cNvPr>
          <p:cNvCxnSpPr>
            <a:cxnSpLocks/>
          </p:cNvCxnSpPr>
          <p:nvPr/>
        </p:nvCxnSpPr>
        <p:spPr>
          <a:xfrm>
            <a:off x="8818853" y="1030916"/>
            <a:ext cx="0" cy="2173294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9" name="连接符: 肘形 78">
            <a:extLst>
              <a:ext uri="{FF2B5EF4-FFF2-40B4-BE49-F238E27FC236}">
                <a16:creationId xmlns:a16="http://schemas.microsoft.com/office/drawing/2014/main" id="{69CE5935-50B7-2F2A-5044-1817D8637411}"/>
              </a:ext>
            </a:extLst>
          </p:cNvPr>
          <p:cNvCxnSpPr>
            <a:cxnSpLocks/>
          </p:cNvCxnSpPr>
          <p:nvPr/>
        </p:nvCxnSpPr>
        <p:spPr>
          <a:xfrm>
            <a:off x="3044191" y="2969230"/>
            <a:ext cx="1944369" cy="596930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连接符: 肘形 82">
            <a:extLst>
              <a:ext uri="{FF2B5EF4-FFF2-40B4-BE49-F238E27FC236}">
                <a16:creationId xmlns:a16="http://schemas.microsoft.com/office/drawing/2014/main" id="{0B00657E-EF58-BF25-1396-B8324C6B5D52}"/>
              </a:ext>
            </a:extLst>
          </p:cNvPr>
          <p:cNvCxnSpPr>
            <a:cxnSpLocks/>
          </p:cNvCxnSpPr>
          <p:nvPr/>
        </p:nvCxnSpPr>
        <p:spPr>
          <a:xfrm>
            <a:off x="3081609" y="3714946"/>
            <a:ext cx="1922191" cy="140774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连接符: 肘形 84">
            <a:extLst>
              <a:ext uri="{FF2B5EF4-FFF2-40B4-BE49-F238E27FC236}">
                <a16:creationId xmlns:a16="http://schemas.microsoft.com/office/drawing/2014/main" id="{D3295E91-FB61-003F-7167-C2421F181168}"/>
              </a:ext>
            </a:extLst>
          </p:cNvPr>
          <p:cNvCxnSpPr>
            <a:cxnSpLocks/>
          </p:cNvCxnSpPr>
          <p:nvPr/>
        </p:nvCxnSpPr>
        <p:spPr>
          <a:xfrm flipV="1">
            <a:off x="3058160" y="4155440"/>
            <a:ext cx="1930400" cy="332740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连接符: 肘形 86">
            <a:extLst>
              <a:ext uri="{FF2B5EF4-FFF2-40B4-BE49-F238E27FC236}">
                <a16:creationId xmlns:a16="http://schemas.microsoft.com/office/drawing/2014/main" id="{B6CEF6C0-8F3B-5063-AB40-C23B75DFDB09}"/>
              </a:ext>
            </a:extLst>
          </p:cNvPr>
          <p:cNvCxnSpPr>
            <a:cxnSpLocks/>
          </p:cNvCxnSpPr>
          <p:nvPr/>
        </p:nvCxnSpPr>
        <p:spPr>
          <a:xfrm flipV="1">
            <a:off x="6040120" y="3581400"/>
            <a:ext cx="1534160" cy="187960"/>
          </a:xfrm>
          <a:prstGeom prst="bentConnector3">
            <a:avLst>
              <a:gd name="adj1" fmla="val 73179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连接符: 肘形 91">
            <a:extLst>
              <a:ext uri="{FF2B5EF4-FFF2-40B4-BE49-F238E27FC236}">
                <a16:creationId xmlns:a16="http://schemas.microsoft.com/office/drawing/2014/main" id="{40549465-CE34-6C71-4A8B-33493FD78748}"/>
              </a:ext>
            </a:extLst>
          </p:cNvPr>
          <p:cNvCxnSpPr>
            <a:cxnSpLocks/>
          </p:cNvCxnSpPr>
          <p:nvPr/>
        </p:nvCxnSpPr>
        <p:spPr>
          <a:xfrm flipV="1">
            <a:off x="6024880" y="4157980"/>
            <a:ext cx="1564640" cy="154940"/>
          </a:xfrm>
          <a:prstGeom prst="bentConnector3">
            <a:avLst>
              <a:gd name="adj1" fmla="val 6948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连接符: 肘形 97">
            <a:extLst>
              <a:ext uri="{FF2B5EF4-FFF2-40B4-BE49-F238E27FC236}">
                <a16:creationId xmlns:a16="http://schemas.microsoft.com/office/drawing/2014/main" id="{503FF985-8C4D-869C-CB95-8A1AABF982D4}"/>
              </a:ext>
            </a:extLst>
          </p:cNvPr>
          <p:cNvCxnSpPr>
            <a:cxnSpLocks/>
          </p:cNvCxnSpPr>
          <p:nvPr/>
        </p:nvCxnSpPr>
        <p:spPr>
          <a:xfrm rot="10800000" flipV="1">
            <a:off x="6892594" y="3809989"/>
            <a:ext cx="2651461" cy="1121417"/>
          </a:xfrm>
          <a:prstGeom prst="bentConnector3">
            <a:avLst>
              <a:gd name="adj1" fmla="val -958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连接符: 肘形 101">
            <a:extLst>
              <a:ext uri="{FF2B5EF4-FFF2-40B4-BE49-F238E27FC236}">
                <a16:creationId xmlns:a16="http://schemas.microsoft.com/office/drawing/2014/main" id="{A9C9466A-716B-2A0F-F76C-A04962C51DF6}"/>
              </a:ext>
            </a:extLst>
          </p:cNvPr>
          <p:cNvCxnSpPr>
            <a:cxnSpLocks/>
          </p:cNvCxnSpPr>
          <p:nvPr/>
        </p:nvCxnSpPr>
        <p:spPr>
          <a:xfrm>
            <a:off x="5003800" y="4424680"/>
            <a:ext cx="1894098" cy="506727"/>
          </a:xfrm>
          <a:prstGeom prst="bentConnector3">
            <a:avLst>
              <a:gd name="adj1" fmla="val -7663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37FC147B-E6CC-E395-EAD6-50ABBF074E88}"/>
              </a:ext>
            </a:extLst>
          </p:cNvPr>
          <p:cNvGrpSpPr/>
          <p:nvPr/>
        </p:nvGrpSpPr>
        <p:grpSpPr>
          <a:xfrm>
            <a:off x="8139224" y="3193997"/>
            <a:ext cx="1438786" cy="1069682"/>
            <a:chOff x="4288244" y="4944779"/>
            <a:chExt cx="1438786" cy="1069682"/>
          </a:xfrm>
        </p:grpSpPr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1DD452FB-1786-460F-E66B-76C5F44C027A}"/>
                </a:ext>
              </a:extLst>
            </p:cNvPr>
            <p:cNvSpPr/>
            <p:nvPr/>
          </p:nvSpPr>
          <p:spPr>
            <a:xfrm>
              <a:off x="4305351" y="4953873"/>
              <a:ext cx="1394274" cy="10605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5C331526-E1AD-5D60-C4EC-5A7CB611F751}"/>
                </a:ext>
              </a:extLst>
            </p:cNvPr>
            <p:cNvSpPr txBox="1"/>
            <p:nvPr/>
          </p:nvSpPr>
          <p:spPr>
            <a:xfrm>
              <a:off x="4603831" y="5339570"/>
              <a:ext cx="7280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/>
                <a:t>ALU</a:t>
              </a:r>
              <a:endParaRPr lang="zh-CN" altLang="en-US" sz="2400"/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9BC9E5E8-8BDC-081B-2E20-C8FC9BDC3E07}"/>
                </a:ext>
              </a:extLst>
            </p:cNvPr>
            <p:cNvSpPr txBox="1"/>
            <p:nvPr/>
          </p:nvSpPr>
          <p:spPr>
            <a:xfrm>
              <a:off x="4288244" y="5286682"/>
              <a:ext cx="2984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A</a:t>
              </a:r>
              <a:endParaRPr lang="zh-CN" altLang="en-US" sz="1400"/>
            </a:p>
          </p:txBody>
        </p: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800A315B-70FD-F682-A079-BAB1A99FB886}"/>
                </a:ext>
              </a:extLst>
            </p:cNvPr>
            <p:cNvSpPr txBox="1"/>
            <p:nvPr/>
          </p:nvSpPr>
          <p:spPr>
            <a:xfrm>
              <a:off x="4294656" y="5681050"/>
              <a:ext cx="2856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B</a:t>
              </a:r>
              <a:endParaRPr lang="zh-CN" altLang="en-US" sz="1400"/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7BE9189B-4691-34EC-A077-9B20BB9EA984}"/>
                </a:ext>
              </a:extLst>
            </p:cNvPr>
            <p:cNvSpPr txBox="1"/>
            <p:nvPr/>
          </p:nvSpPr>
          <p:spPr>
            <a:xfrm>
              <a:off x="5271456" y="5395727"/>
              <a:ext cx="4555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Res</a:t>
              </a:r>
              <a:endParaRPr lang="zh-CN" altLang="en-US" sz="1400"/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A9ED1602-1302-0838-4FEC-7A226208000B}"/>
                </a:ext>
              </a:extLst>
            </p:cNvPr>
            <p:cNvSpPr txBox="1"/>
            <p:nvPr/>
          </p:nvSpPr>
          <p:spPr>
            <a:xfrm>
              <a:off x="4647457" y="4944779"/>
              <a:ext cx="6767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AluOp</a:t>
              </a:r>
              <a:endParaRPr lang="zh-CN" altLang="en-US" sz="1400"/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CB83AFD8-CA40-B475-F406-9A61F0497115}"/>
              </a:ext>
            </a:extLst>
          </p:cNvPr>
          <p:cNvGrpSpPr/>
          <p:nvPr/>
        </p:nvGrpSpPr>
        <p:grpSpPr>
          <a:xfrm>
            <a:off x="7520604" y="3457608"/>
            <a:ext cx="242374" cy="423148"/>
            <a:chOff x="7914364" y="4391453"/>
            <a:chExt cx="242374" cy="423148"/>
          </a:xfrm>
        </p:grpSpPr>
        <p:sp>
          <p:nvSpPr>
            <p:cNvPr id="49" name="梯形 48">
              <a:extLst>
                <a:ext uri="{FF2B5EF4-FFF2-40B4-BE49-F238E27FC236}">
                  <a16:creationId xmlns:a16="http://schemas.microsoft.com/office/drawing/2014/main" id="{64D04142-0A72-4359-81CF-5FF6208E85BB}"/>
                </a:ext>
              </a:extLst>
            </p:cNvPr>
            <p:cNvSpPr/>
            <p:nvPr/>
          </p:nvSpPr>
          <p:spPr>
            <a:xfrm rot="5400000">
              <a:off x="7841868" y="4528120"/>
              <a:ext cx="423148" cy="149813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086C7C9D-3AD1-84EE-7807-32B1097B6872}"/>
                </a:ext>
              </a:extLst>
            </p:cNvPr>
            <p:cNvSpPr txBox="1"/>
            <p:nvPr/>
          </p:nvSpPr>
          <p:spPr>
            <a:xfrm>
              <a:off x="7914364" y="4407524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b="1"/>
                <a:t>0</a:t>
              </a:r>
              <a:endParaRPr lang="zh-CN" altLang="en-US" sz="800" b="1"/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5DFC0E89-C364-F406-71DA-4348F457F86F}"/>
                </a:ext>
              </a:extLst>
            </p:cNvPr>
            <p:cNvSpPr txBox="1"/>
            <p:nvPr/>
          </p:nvSpPr>
          <p:spPr>
            <a:xfrm>
              <a:off x="7914364" y="4553852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b="1"/>
                <a:t>1</a:t>
              </a:r>
              <a:endParaRPr lang="zh-CN" altLang="en-US" sz="800" b="1"/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CA7F59E6-A8EA-D061-2790-B72500B18657}"/>
              </a:ext>
            </a:extLst>
          </p:cNvPr>
          <p:cNvGrpSpPr/>
          <p:nvPr/>
        </p:nvGrpSpPr>
        <p:grpSpPr>
          <a:xfrm>
            <a:off x="7520604" y="4038503"/>
            <a:ext cx="242374" cy="423148"/>
            <a:chOff x="7914364" y="4391453"/>
            <a:chExt cx="242374" cy="423148"/>
          </a:xfrm>
        </p:grpSpPr>
        <p:sp>
          <p:nvSpPr>
            <p:cNvPr id="67" name="梯形 66">
              <a:extLst>
                <a:ext uri="{FF2B5EF4-FFF2-40B4-BE49-F238E27FC236}">
                  <a16:creationId xmlns:a16="http://schemas.microsoft.com/office/drawing/2014/main" id="{9E302276-EDC5-B3B6-33D8-AE4C430AFB27}"/>
                </a:ext>
              </a:extLst>
            </p:cNvPr>
            <p:cNvSpPr/>
            <p:nvPr/>
          </p:nvSpPr>
          <p:spPr>
            <a:xfrm rot="5400000">
              <a:off x="7841868" y="4528120"/>
              <a:ext cx="423148" cy="149813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26739B59-3B92-936E-0A7E-F370F25E5F70}"/>
                </a:ext>
              </a:extLst>
            </p:cNvPr>
            <p:cNvSpPr txBox="1"/>
            <p:nvPr/>
          </p:nvSpPr>
          <p:spPr>
            <a:xfrm>
              <a:off x="7914364" y="4407524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b="1"/>
                <a:t>0</a:t>
              </a:r>
              <a:endParaRPr lang="zh-CN" altLang="en-US" sz="800" b="1"/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197FFE11-CC71-EF16-DF46-BAAF0D7FD1AB}"/>
                </a:ext>
              </a:extLst>
            </p:cNvPr>
            <p:cNvSpPr txBox="1"/>
            <p:nvPr/>
          </p:nvSpPr>
          <p:spPr>
            <a:xfrm>
              <a:off x="7914364" y="4553852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b="1"/>
                <a:t>1</a:t>
              </a:r>
              <a:endParaRPr lang="zh-CN" altLang="en-US" sz="800" b="1"/>
            </a:p>
          </p:txBody>
        </p:sp>
      </p:grpSp>
      <p:cxnSp>
        <p:nvCxnSpPr>
          <p:cNvPr id="78" name="连接符: 肘形 77">
            <a:extLst>
              <a:ext uri="{FF2B5EF4-FFF2-40B4-BE49-F238E27FC236}">
                <a16:creationId xmlns:a16="http://schemas.microsoft.com/office/drawing/2014/main" id="{CB946168-346B-0245-5BAA-5CEDC68A5E4D}"/>
              </a:ext>
            </a:extLst>
          </p:cNvPr>
          <p:cNvCxnSpPr>
            <a:cxnSpLocks/>
          </p:cNvCxnSpPr>
          <p:nvPr/>
        </p:nvCxnSpPr>
        <p:spPr>
          <a:xfrm>
            <a:off x="7734300" y="3667125"/>
            <a:ext cx="417195" cy="36195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连接符: 肘形 81">
            <a:extLst>
              <a:ext uri="{FF2B5EF4-FFF2-40B4-BE49-F238E27FC236}">
                <a16:creationId xmlns:a16="http://schemas.microsoft.com/office/drawing/2014/main" id="{184D4F3A-5C85-9B1B-31B4-22A26DE67800}"/>
              </a:ext>
            </a:extLst>
          </p:cNvPr>
          <p:cNvCxnSpPr>
            <a:cxnSpLocks/>
          </p:cNvCxnSpPr>
          <p:nvPr/>
        </p:nvCxnSpPr>
        <p:spPr>
          <a:xfrm flipV="1">
            <a:off x="7730582" y="4090035"/>
            <a:ext cx="424723" cy="159860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连接符: 肘形 89">
            <a:extLst>
              <a:ext uri="{FF2B5EF4-FFF2-40B4-BE49-F238E27FC236}">
                <a16:creationId xmlns:a16="http://schemas.microsoft.com/office/drawing/2014/main" id="{EE9740B1-5937-6BAA-3610-502F699F964D}"/>
              </a:ext>
            </a:extLst>
          </p:cNvPr>
          <p:cNvCxnSpPr>
            <a:endCxn id="51" idx="1"/>
          </p:cNvCxnSpPr>
          <p:nvPr/>
        </p:nvCxnSpPr>
        <p:spPr>
          <a:xfrm rot="5400000" flipH="1" flipV="1">
            <a:off x="7228840" y="3799205"/>
            <a:ext cx="427990" cy="289560"/>
          </a:xfrm>
          <a:prstGeom prst="bentConnector3">
            <a:avLst>
              <a:gd name="adj1" fmla="val 9896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椭圆 92">
            <a:extLst>
              <a:ext uri="{FF2B5EF4-FFF2-40B4-BE49-F238E27FC236}">
                <a16:creationId xmlns:a16="http://schemas.microsoft.com/office/drawing/2014/main" id="{61618C49-E471-D6EE-9402-E110988A9C05}"/>
              </a:ext>
            </a:extLst>
          </p:cNvPr>
          <p:cNvSpPr/>
          <p:nvPr/>
        </p:nvSpPr>
        <p:spPr>
          <a:xfrm>
            <a:off x="7268257" y="4123027"/>
            <a:ext cx="64068" cy="640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4" name="连接符: 肘形 93">
            <a:extLst>
              <a:ext uri="{FF2B5EF4-FFF2-40B4-BE49-F238E27FC236}">
                <a16:creationId xmlns:a16="http://schemas.microsoft.com/office/drawing/2014/main" id="{242B908C-B01E-A705-BD82-E21666D144F8}"/>
              </a:ext>
            </a:extLst>
          </p:cNvPr>
          <p:cNvCxnSpPr>
            <a:cxnSpLocks/>
            <a:stCxn id="126" idx="3"/>
          </p:cNvCxnSpPr>
          <p:nvPr/>
        </p:nvCxnSpPr>
        <p:spPr>
          <a:xfrm flipV="1">
            <a:off x="5754877" y="4316730"/>
            <a:ext cx="1838453" cy="984366"/>
          </a:xfrm>
          <a:prstGeom prst="bentConnector3">
            <a:avLst>
              <a:gd name="adj1" fmla="val 83987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4942714C-2B16-E4B7-85BD-A505F919DE11}"/>
              </a:ext>
            </a:extLst>
          </p:cNvPr>
          <p:cNvSpPr txBox="1"/>
          <p:nvPr/>
        </p:nvSpPr>
        <p:spPr>
          <a:xfrm>
            <a:off x="7381816" y="771598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Shift</a:t>
            </a:r>
            <a:endParaRPr lang="zh-CN" altLang="en-US" sz="1200"/>
          </a:p>
        </p:txBody>
      </p: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4CBA192D-EFA5-AC86-C908-852B5B695C21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7639335" y="1030916"/>
            <a:ext cx="2456" cy="2442763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0" name="连接符: 肘形 119">
            <a:extLst>
              <a:ext uri="{FF2B5EF4-FFF2-40B4-BE49-F238E27FC236}">
                <a16:creationId xmlns:a16="http://schemas.microsoft.com/office/drawing/2014/main" id="{FB7FB1BD-C3B7-31CF-8D26-66806F82F26A}"/>
              </a:ext>
            </a:extLst>
          </p:cNvPr>
          <p:cNvCxnSpPr/>
          <p:nvPr/>
        </p:nvCxnSpPr>
        <p:spPr>
          <a:xfrm rot="16200000" flipH="1">
            <a:off x="7433539" y="3454546"/>
            <a:ext cx="676737" cy="265145"/>
          </a:xfrm>
          <a:prstGeom prst="bentConnector3">
            <a:avLst>
              <a:gd name="adj1" fmla="val 1582"/>
            </a:avLst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3" name="连接符: 肘形 122">
            <a:extLst>
              <a:ext uri="{FF2B5EF4-FFF2-40B4-BE49-F238E27FC236}">
                <a16:creationId xmlns:a16="http://schemas.microsoft.com/office/drawing/2014/main" id="{9A1FAD22-C729-BE23-275C-6A90CFA5A7FC}"/>
              </a:ext>
            </a:extLst>
          </p:cNvPr>
          <p:cNvCxnSpPr>
            <a:endCxn id="68" idx="0"/>
          </p:cNvCxnSpPr>
          <p:nvPr/>
        </p:nvCxnSpPr>
        <p:spPr>
          <a:xfrm rot="10800000" flipV="1">
            <a:off x="7641792" y="3934114"/>
            <a:ext cx="266093" cy="120460"/>
          </a:xfrm>
          <a:prstGeom prst="bentConnector2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4" name="椭圆 123">
            <a:extLst>
              <a:ext uri="{FF2B5EF4-FFF2-40B4-BE49-F238E27FC236}">
                <a16:creationId xmlns:a16="http://schemas.microsoft.com/office/drawing/2014/main" id="{88D167A8-53DA-AB64-6717-06A9A3E42639}"/>
              </a:ext>
            </a:extLst>
          </p:cNvPr>
          <p:cNvSpPr/>
          <p:nvPr/>
        </p:nvSpPr>
        <p:spPr>
          <a:xfrm>
            <a:off x="7606788" y="3224120"/>
            <a:ext cx="64068" cy="6406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流程图: 手动输入 125">
            <a:extLst>
              <a:ext uri="{FF2B5EF4-FFF2-40B4-BE49-F238E27FC236}">
                <a16:creationId xmlns:a16="http://schemas.microsoft.com/office/drawing/2014/main" id="{5D0D5B19-48A0-4DDC-AB2C-C8248456D4DB}"/>
              </a:ext>
            </a:extLst>
          </p:cNvPr>
          <p:cNvSpPr/>
          <p:nvPr/>
        </p:nvSpPr>
        <p:spPr>
          <a:xfrm>
            <a:off x="5340981" y="5183318"/>
            <a:ext cx="413896" cy="235556"/>
          </a:xfrm>
          <a:prstGeom prst="flowChartManualIn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id="{C7D13E58-C1D3-A9E9-45E3-123754B0C788}"/>
              </a:ext>
            </a:extLst>
          </p:cNvPr>
          <p:cNvCxnSpPr>
            <a:cxnSpLocks/>
            <a:endCxn id="126" idx="1"/>
          </p:cNvCxnSpPr>
          <p:nvPr/>
        </p:nvCxnSpPr>
        <p:spPr>
          <a:xfrm>
            <a:off x="3063240" y="5301096"/>
            <a:ext cx="22777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6" name="文本框 135">
            <a:extLst>
              <a:ext uri="{FF2B5EF4-FFF2-40B4-BE49-F238E27FC236}">
                <a16:creationId xmlns:a16="http://schemas.microsoft.com/office/drawing/2014/main" id="{B985D61A-193E-734E-8C75-CA72C3D4F657}"/>
              </a:ext>
            </a:extLst>
          </p:cNvPr>
          <p:cNvSpPr txBox="1"/>
          <p:nvPr/>
        </p:nvSpPr>
        <p:spPr>
          <a:xfrm>
            <a:off x="5285460" y="5183318"/>
            <a:ext cx="5549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/>
              <a:t>0-EXT</a:t>
            </a:r>
            <a:endParaRPr lang="zh-CN" altLang="en-US" sz="1050"/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9BE78CE3-83AD-C7E1-9300-DC9D499BCCFE}"/>
              </a:ext>
            </a:extLst>
          </p:cNvPr>
          <p:cNvSpPr txBox="1"/>
          <p:nvPr/>
        </p:nvSpPr>
        <p:spPr>
          <a:xfrm>
            <a:off x="5124728" y="5058588"/>
            <a:ext cx="2551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/>
              <a:t>5</a:t>
            </a:r>
            <a:endParaRPr lang="zh-CN" altLang="en-US" sz="1050"/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3F895176-43F1-8168-978A-C4E5BD28D219}"/>
              </a:ext>
            </a:extLst>
          </p:cNvPr>
          <p:cNvSpPr txBox="1"/>
          <p:nvPr/>
        </p:nvSpPr>
        <p:spPr>
          <a:xfrm>
            <a:off x="5716946" y="5058588"/>
            <a:ext cx="3257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/>
              <a:t>32</a:t>
            </a:r>
            <a:endParaRPr lang="zh-CN" altLang="en-US" sz="105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59570C74-71D5-75A2-0B4A-E123E057FA9E}"/>
              </a:ext>
            </a:extLst>
          </p:cNvPr>
          <p:cNvSpPr/>
          <p:nvPr/>
        </p:nvSpPr>
        <p:spPr>
          <a:xfrm>
            <a:off x="6863248" y="3734765"/>
            <a:ext cx="64068" cy="640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BEE27668-095B-8407-45BF-5BEC35B75091}"/>
              </a:ext>
            </a:extLst>
          </p:cNvPr>
          <p:cNvCxnSpPr>
            <a:stCxn id="25" idx="4"/>
            <a:endCxn id="10" idx="2"/>
          </p:cNvCxnSpPr>
          <p:nvPr/>
        </p:nvCxnSpPr>
        <p:spPr>
          <a:xfrm rot="5400000">
            <a:off x="3249131" y="1103334"/>
            <a:ext cx="950652" cy="6341651"/>
          </a:xfrm>
          <a:prstGeom prst="bentConnector4">
            <a:avLst>
              <a:gd name="adj1" fmla="val 280236"/>
              <a:gd name="adj2" fmla="val 10360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C1537067-C904-99AD-2FD6-9763C6B46F57}"/>
              </a:ext>
            </a:extLst>
          </p:cNvPr>
          <p:cNvSpPr txBox="1"/>
          <p:nvPr/>
        </p:nvSpPr>
        <p:spPr>
          <a:xfrm>
            <a:off x="5736123" y="377322"/>
            <a:ext cx="894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RegBranch</a:t>
            </a:r>
            <a:endParaRPr lang="zh-CN" altLang="en-US" sz="1200"/>
          </a:p>
        </p:txBody>
      </p: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01D8D560-E626-5F85-F1E4-A4E984BE7646}"/>
              </a:ext>
            </a:extLst>
          </p:cNvPr>
          <p:cNvCxnSpPr>
            <a:stCxn id="46" idx="0"/>
            <a:endCxn id="9" idx="2"/>
          </p:cNvCxnSpPr>
          <p:nvPr/>
        </p:nvCxnSpPr>
        <p:spPr>
          <a:xfrm rot="16200000" flipH="1" flipV="1">
            <a:off x="1757427" y="-814361"/>
            <a:ext cx="3234412" cy="5617778"/>
          </a:xfrm>
          <a:prstGeom prst="bentConnector4">
            <a:avLst>
              <a:gd name="adj1" fmla="val -7068"/>
              <a:gd name="adj2" fmla="val 104385"/>
            </a:avLst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504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432AF950-1AF8-EBF7-346A-20C6383DE409}"/>
              </a:ext>
            </a:extLst>
          </p:cNvPr>
          <p:cNvGrpSpPr/>
          <p:nvPr/>
        </p:nvGrpSpPr>
        <p:grpSpPr>
          <a:xfrm>
            <a:off x="553631" y="3190077"/>
            <a:ext cx="865234" cy="2147205"/>
            <a:chOff x="1692800" y="2213831"/>
            <a:chExt cx="865234" cy="2147205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CD1B654-B0A9-9FDC-0EA4-B0B02A5FF507}"/>
                </a:ext>
              </a:extLst>
            </p:cNvPr>
            <p:cNvSpPr/>
            <p:nvPr/>
          </p:nvSpPr>
          <p:spPr>
            <a:xfrm>
              <a:off x="1704914" y="2213831"/>
              <a:ext cx="853119" cy="21472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4858C536-DDE8-A001-EAF7-3D8835A994B5}"/>
                </a:ext>
              </a:extLst>
            </p:cNvPr>
            <p:cNvSpPr txBox="1"/>
            <p:nvPr/>
          </p:nvSpPr>
          <p:spPr>
            <a:xfrm>
              <a:off x="1846688" y="2878553"/>
              <a:ext cx="5453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/>
                <a:t>PC</a:t>
              </a:r>
              <a:endParaRPr lang="zh-CN" altLang="en-US" sz="2400"/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171889BB-2632-C2AD-AD0B-2B8B14D4AE64}"/>
                </a:ext>
              </a:extLst>
            </p:cNvPr>
            <p:cNvSpPr/>
            <p:nvPr/>
          </p:nvSpPr>
          <p:spPr>
            <a:xfrm>
              <a:off x="2042698" y="4164388"/>
              <a:ext cx="235975" cy="19664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FA1FB90D-DCB9-826A-FC11-A4E6AE3C5D1B}"/>
                </a:ext>
              </a:extLst>
            </p:cNvPr>
            <p:cNvSpPr txBox="1"/>
            <p:nvPr/>
          </p:nvSpPr>
          <p:spPr>
            <a:xfrm rot="16200000">
              <a:off x="2206815" y="2330073"/>
              <a:ext cx="3946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PC</a:t>
              </a:r>
              <a:endParaRPr lang="zh-CN" altLang="en-US" sz="140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B4F5C0D-B373-1267-2370-D9ABE0795914}"/>
                </a:ext>
              </a:extLst>
            </p:cNvPr>
            <p:cNvSpPr txBox="1"/>
            <p:nvPr/>
          </p:nvSpPr>
          <p:spPr>
            <a:xfrm rot="16200000">
              <a:off x="2099415" y="3824458"/>
              <a:ext cx="6094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PC+4</a:t>
              </a:r>
              <a:endParaRPr lang="zh-CN" altLang="en-US" sz="140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0D0F581-1054-F13D-F7A9-F1DE00F158F3}"/>
                </a:ext>
              </a:extLst>
            </p:cNvPr>
            <p:cNvSpPr txBox="1"/>
            <p:nvPr/>
          </p:nvSpPr>
          <p:spPr>
            <a:xfrm rot="5400000">
              <a:off x="1500370" y="2481599"/>
              <a:ext cx="7168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Branch</a:t>
              </a:r>
              <a:endParaRPr lang="zh-CN" altLang="en-US" sz="140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2CB3F29-239A-8B9C-FF7B-8C07834BD069}"/>
                </a:ext>
              </a:extLst>
            </p:cNvPr>
            <p:cNvSpPr txBox="1"/>
            <p:nvPr/>
          </p:nvSpPr>
          <p:spPr>
            <a:xfrm rot="5400000">
              <a:off x="1298301" y="3619350"/>
              <a:ext cx="10967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BranchAddr</a:t>
              </a:r>
              <a:endParaRPr lang="zh-CN" altLang="en-US" sz="1400"/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ECB0ED13-5C4C-CB73-20C4-D6488DDCC692}"/>
              </a:ext>
            </a:extLst>
          </p:cNvPr>
          <p:cNvGrpSpPr/>
          <p:nvPr/>
        </p:nvGrpSpPr>
        <p:grpSpPr>
          <a:xfrm>
            <a:off x="1630049" y="3197295"/>
            <a:ext cx="991290" cy="1175860"/>
            <a:chOff x="2615379" y="3130669"/>
            <a:chExt cx="991290" cy="117586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E0CA11A-480B-6E20-9887-4A4B90B3A214}"/>
                </a:ext>
              </a:extLst>
            </p:cNvPr>
            <p:cNvSpPr/>
            <p:nvPr/>
          </p:nvSpPr>
          <p:spPr>
            <a:xfrm>
              <a:off x="2615381" y="3130669"/>
              <a:ext cx="991288" cy="11758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544A6B6-FE9B-EB6E-09C3-EB6B389FD1D1}"/>
                </a:ext>
              </a:extLst>
            </p:cNvPr>
            <p:cNvSpPr txBox="1"/>
            <p:nvPr/>
          </p:nvSpPr>
          <p:spPr>
            <a:xfrm>
              <a:off x="2710915" y="3669908"/>
              <a:ext cx="8002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/>
                <a:t>指令</a:t>
              </a:r>
              <a:endParaRPr lang="en-US" altLang="zh-CN" sz="1600"/>
            </a:p>
            <a:p>
              <a:pPr algn="ctr"/>
              <a:r>
                <a:rPr lang="zh-CN" altLang="en-US" sz="1600"/>
                <a:t>存储器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45527E6-D66C-E6E3-A79B-783EC6206C35}"/>
                </a:ext>
              </a:extLst>
            </p:cNvPr>
            <p:cNvSpPr txBox="1"/>
            <p:nvPr/>
          </p:nvSpPr>
          <p:spPr>
            <a:xfrm rot="5400000">
              <a:off x="2486979" y="3259070"/>
              <a:ext cx="5645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Addr</a:t>
              </a:r>
              <a:endParaRPr lang="zh-CN" altLang="en-US" sz="140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4C4373E7-41CB-71A3-75E6-6DB5A6493163}"/>
                </a:ext>
              </a:extLst>
            </p:cNvPr>
            <p:cNvSpPr txBox="1"/>
            <p:nvPr/>
          </p:nvSpPr>
          <p:spPr>
            <a:xfrm rot="5400000">
              <a:off x="3222589" y="3258428"/>
              <a:ext cx="4603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Inst</a:t>
              </a:r>
              <a:endParaRPr lang="zh-CN" altLang="en-US" sz="1400"/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00F45A73-6EE7-A0AB-A299-78FDA0B3C6CD}"/>
              </a:ext>
            </a:extLst>
          </p:cNvPr>
          <p:cNvGrpSpPr/>
          <p:nvPr/>
        </p:nvGrpSpPr>
        <p:grpSpPr>
          <a:xfrm>
            <a:off x="10573633" y="3190077"/>
            <a:ext cx="1213461" cy="1887929"/>
            <a:chOff x="7280975" y="2720646"/>
            <a:chExt cx="1213461" cy="1887929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CF73F39-6243-AAE0-D531-BC741F2B30B0}"/>
                </a:ext>
              </a:extLst>
            </p:cNvPr>
            <p:cNvSpPr/>
            <p:nvPr/>
          </p:nvSpPr>
          <p:spPr>
            <a:xfrm>
              <a:off x="7280975" y="2723534"/>
              <a:ext cx="1213461" cy="18850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7D8ECD32-EBCA-9BB2-A906-1D822B78DC36}"/>
                </a:ext>
              </a:extLst>
            </p:cNvPr>
            <p:cNvSpPr txBox="1"/>
            <p:nvPr/>
          </p:nvSpPr>
          <p:spPr>
            <a:xfrm>
              <a:off x="7694625" y="3060619"/>
              <a:ext cx="38985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/>
                <a:t>数</a:t>
              </a:r>
              <a:endParaRPr lang="en-US" altLang="zh-CN" sz="1600"/>
            </a:p>
            <a:p>
              <a:pPr algn="ctr"/>
              <a:r>
                <a:rPr lang="zh-CN" altLang="en-US" sz="1600"/>
                <a:t>据</a:t>
              </a:r>
              <a:endParaRPr lang="en-US" altLang="zh-CN" sz="1600"/>
            </a:p>
            <a:p>
              <a:pPr algn="ctr"/>
              <a:r>
                <a:rPr lang="zh-CN" altLang="en-US" sz="1600"/>
                <a:t>存</a:t>
              </a:r>
              <a:endParaRPr lang="en-US" altLang="zh-CN" sz="1600"/>
            </a:p>
            <a:p>
              <a:pPr algn="ctr"/>
              <a:r>
                <a:rPr lang="zh-CN" altLang="en-US" sz="1600"/>
                <a:t>储</a:t>
              </a:r>
              <a:endParaRPr lang="en-US" altLang="zh-CN" sz="1600"/>
            </a:p>
            <a:p>
              <a:pPr algn="ctr"/>
              <a:r>
                <a:rPr lang="zh-CN" altLang="en-US" sz="1600"/>
                <a:t>器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821EEC99-CA3B-A1F4-0454-113359577358}"/>
                </a:ext>
              </a:extLst>
            </p:cNvPr>
            <p:cNvSpPr txBox="1"/>
            <p:nvPr/>
          </p:nvSpPr>
          <p:spPr>
            <a:xfrm rot="5400000">
              <a:off x="7152575" y="3168591"/>
              <a:ext cx="5645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Addr</a:t>
              </a:r>
              <a:endParaRPr lang="zh-CN" altLang="en-US" sz="140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59A810A-A01B-6A69-9550-118CCA39BF5A}"/>
                </a:ext>
              </a:extLst>
            </p:cNvPr>
            <p:cNvSpPr txBox="1"/>
            <p:nvPr/>
          </p:nvSpPr>
          <p:spPr>
            <a:xfrm rot="5400000">
              <a:off x="8067876" y="3531742"/>
              <a:ext cx="5453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Data</a:t>
              </a:r>
              <a:endParaRPr lang="zh-CN" altLang="en-US" sz="140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71178271-7538-3233-18A4-E8E16C56F735}"/>
                </a:ext>
              </a:extLst>
            </p:cNvPr>
            <p:cNvSpPr txBox="1"/>
            <p:nvPr/>
          </p:nvSpPr>
          <p:spPr>
            <a:xfrm rot="5400000">
              <a:off x="7202750" y="3902008"/>
              <a:ext cx="4716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WD</a:t>
              </a:r>
              <a:endParaRPr lang="zh-CN" altLang="en-US" sz="140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4297722E-CD99-61B8-86FE-3782225EE86D}"/>
                </a:ext>
              </a:extLst>
            </p:cNvPr>
            <p:cNvSpPr txBox="1"/>
            <p:nvPr/>
          </p:nvSpPr>
          <p:spPr>
            <a:xfrm>
              <a:off x="7942283" y="2720646"/>
              <a:ext cx="4379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WE</a:t>
              </a:r>
              <a:endParaRPr lang="zh-CN" altLang="en-US" sz="140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557B54EA-81F9-C424-6786-2740B7D47C4A}"/>
                </a:ext>
              </a:extLst>
            </p:cNvPr>
            <p:cNvSpPr txBox="1"/>
            <p:nvPr/>
          </p:nvSpPr>
          <p:spPr>
            <a:xfrm>
              <a:off x="7426008" y="2720646"/>
              <a:ext cx="3786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RE</a:t>
              </a:r>
              <a:endParaRPr lang="zh-CN" altLang="en-US" sz="1400"/>
            </a:p>
          </p:txBody>
        </p:sp>
        <p:sp>
          <p:nvSpPr>
            <p:cNvPr id="32" name="等腰三角形 31">
              <a:extLst>
                <a:ext uri="{FF2B5EF4-FFF2-40B4-BE49-F238E27FC236}">
                  <a16:creationId xmlns:a16="http://schemas.microsoft.com/office/drawing/2014/main" id="{9590D375-CB2E-F0FE-43E5-66123CB83AE7}"/>
                </a:ext>
              </a:extLst>
            </p:cNvPr>
            <p:cNvSpPr/>
            <p:nvPr/>
          </p:nvSpPr>
          <p:spPr>
            <a:xfrm>
              <a:off x="7771562" y="4410380"/>
              <a:ext cx="235975" cy="19664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DA462408-2D9D-CA35-7F8A-D9CC1314E9BE}"/>
              </a:ext>
            </a:extLst>
          </p:cNvPr>
          <p:cNvGrpSpPr/>
          <p:nvPr/>
        </p:nvGrpSpPr>
        <p:grpSpPr>
          <a:xfrm>
            <a:off x="4944196" y="3172616"/>
            <a:ext cx="1137004" cy="1627058"/>
            <a:chOff x="1959352" y="6711241"/>
            <a:chExt cx="1137004" cy="1627058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17838039-21D1-61DA-BCA4-AA14209687E9}"/>
                </a:ext>
              </a:extLst>
            </p:cNvPr>
            <p:cNvSpPr/>
            <p:nvPr/>
          </p:nvSpPr>
          <p:spPr>
            <a:xfrm>
              <a:off x="2017880" y="6711241"/>
              <a:ext cx="1025521" cy="16270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4B6B22A9-CB02-CD6F-A859-A7CB32FB48F2}"/>
                </a:ext>
              </a:extLst>
            </p:cNvPr>
            <p:cNvSpPr txBox="1"/>
            <p:nvPr/>
          </p:nvSpPr>
          <p:spPr>
            <a:xfrm>
              <a:off x="2378650" y="7031271"/>
              <a:ext cx="389850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/>
                <a:t>寄</a:t>
              </a:r>
              <a:endParaRPr lang="en-US" altLang="zh-CN" sz="1600"/>
            </a:p>
            <a:p>
              <a:pPr algn="ctr"/>
              <a:r>
                <a:rPr lang="zh-CN" altLang="en-US" sz="1600"/>
                <a:t>存</a:t>
              </a:r>
              <a:endParaRPr lang="en-US" altLang="zh-CN" sz="1600"/>
            </a:p>
            <a:p>
              <a:pPr algn="ctr"/>
              <a:r>
                <a:rPr lang="zh-CN" altLang="en-US" sz="1600"/>
                <a:t>器</a:t>
              </a:r>
              <a:endParaRPr lang="en-US" altLang="zh-CN" sz="1600"/>
            </a:p>
            <a:p>
              <a:pPr algn="ctr"/>
              <a:r>
                <a:rPr lang="zh-CN" altLang="en-US" sz="1600"/>
                <a:t>堆</a:t>
              </a: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2BD8D769-AA8C-0547-4A4C-8A4903836764}"/>
                </a:ext>
              </a:extLst>
            </p:cNvPr>
            <p:cNvSpPr txBox="1"/>
            <p:nvPr/>
          </p:nvSpPr>
          <p:spPr>
            <a:xfrm>
              <a:off x="1959352" y="6945794"/>
              <a:ext cx="4908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R1#</a:t>
              </a:r>
              <a:endParaRPr lang="zh-CN" altLang="en-US" sz="140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C114D881-EDB6-4785-BC0A-B04CF9AD8D7E}"/>
                </a:ext>
              </a:extLst>
            </p:cNvPr>
            <p:cNvSpPr txBox="1"/>
            <p:nvPr/>
          </p:nvSpPr>
          <p:spPr>
            <a:xfrm>
              <a:off x="1960128" y="7238270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R2#</a:t>
              </a:r>
              <a:endParaRPr lang="zh-CN" altLang="en-US" sz="140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7AE3671B-179C-30A0-1F36-954D56A10A57}"/>
                </a:ext>
              </a:extLst>
            </p:cNvPr>
            <p:cNvSpPr txBox="1"/>
            <p:nvPr/>
          </p:nvSpPr>
          <p:spPr>
            <a:xfrm>
              <a:off x="1985776" y="7527933"/>
              <a:ext cx="4555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W#</a:t>
              </a:r>
              <a:endParaRPr lang="zh-CN" altLang="en-US" sz="140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650D4578-490A-CEBE-9987-B87B4CD957C5}"/>
                </a:ext>
              </a:extLst>
            </p:cNvPr>
            <p:cNvSpPr txBox="1"/>
            <p:nvPr/>
          </p:nvSpPr>
          <p:spPr>
            <a:xfrm>
              <a:off x="1969746" y="7809003"/>
              <a:ext cx="4716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WD</a:t>
              </a:r>
              <a:endParaRPr lang="zh-CN" altLang="en-US" sz="140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231ACDFA-0C76-0CB7-0B9C-C416C710F8E7}"/>
                </a:ext>
              </a:extLst>
            </p:cNvPr>
            <p:cNvSpPr txBox="1"/>
            <p:nvPr/>
          </p:nvSpPr>
          <p:spPr>
            <a:xfrm>
              <a:off x="2706830" y="7156336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R1</a:t>
              </a:r>
              <a:endParaRPr lang="zh-CN" altLang="en-US" sz="140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4FD87479-332A-6E04-6D5E-C7E547908D5D}"/>
                </a:ext>
              </a:extLst>
            </p:cNvPr>
            <p:cNvSpPr txBox="1"/>
            <p:nvPr/>
          </p:nvSpPr>
          <p:spPr>
            <a:xfrm>
              <a:off x="2712918" y="7604565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R2</a:t>
              </a:r>
              <a:endParaRPr lang="zh-CN" altLang="en-US" sz="140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BA0CF7F5-3B56-3177-C407-B6903E0857AF}"/>
                </a:ext>
              </a:extLst>
            </p:cNvPr>
            <p:cNvSpPr txBox="1"/>
            <p:nvPr/>
          </p:nvSpPr>
          <p:spPr>
            <a:xfrm>
              <a:off x="2354606" y="6715291"/>
              <a:ext cx="4379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WE</a:t>
              </a:r>
              <a:endParaRPr lang="zh-CN" altLang="en-US" sz="1400"/>
            </a:p>
          </p:txBody>
        </p:sp>
        <p:sp>
          <p:nvSpPr>
            <p:cNvPr id="43" name="等腰三角形 42">
              <a:extLst>
                <a:ext uri="{FF2B5EF4-FFF2-40B4-BE49-F238E27FC236}">
                  <a16:creationId xmlns:a16="http://schemas.microsoft.com/office/drawing/2014/main" id="{871A838A-5395-42D7-84D0-346C0083CAD2}"/>
                </a:ext>
              </a:extLst>
            </p:cNvPr>
            <p:cNvSpPr/>
            <p:nvPr/>
          </p:nvSpPr>
          <p:spPr>
            <a:xfrm>
              <a:off x="2455588" y="8141651"/>
              <a:ext cx="235975" cy="19664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87A3C79E-705E-D7BD-152E-C94BE729A488}"/>
              </a:ext>
            </a:extLst>
          </p:cNvPr>
          <p:cNvCxnSpPr>
            <a:cxnSpLocks/>
          </p:cNvCxnSpPr>
          <p:nvPr/>
        </p:nvCxnSpPr>
        <p:spPr>
          <a:xfrm>
            <a:off x="1418864" y="3461087"/>
            <a:ext cx="21011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8FFE374B-EC9B-90B5-64FB-F0DD55B067EA}"/>
              </a:ext>
            </a:extLst>
          </p:cNvPr>
          <p:cNvSpPr/>
          <p:nvPr/>
        </p:nvSpPr>
        <p:spPr>
          <a:xfrm>
            <a:off x="2838893" y="1524205"/>
            <a:ext cx="232910" cy="4228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83A161C-9976-725A-2B2E-5D0420F7DCA4}"/>
              </a:ext>
            </a:extLst>
          </p:cNvPr>
          <p:cNvSpPr txBox="1"/>
          <p:nvPr/>
        </p:nvSpPr>
        <p:spPr>
          <a:xfrm rot="5400000">
            <a:off x="2700468" y="3466832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Slice</a:t>
            </a:r>
            <a:endParaRPr lang="zh-CN" altLang="en-US" sz="1400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48AC21DB-96E3-F12F-69ED-AEF0912B920E}"/>
              </a:ext>
            </a:extLst>
          </p:cNvPr>
          <p:cNvCxnSpPr>
            <a:cxnSpLocks/>
          </p:cNvCxnSpPr>
          <p:nvPr/>
        </p:nvCxnSpPr>
        <p:spPr>
          <a:xfrm>
            <a:off x="2621339" y="3478942"/>
            <a:ext cx="21455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F0A08778-AD61-E864-459F-2258AFD18266}"/>
              </a:ext>
            </a:extLst>
          </p:cNvPr>
          <p:cNvSpPr txBox="1"/>
          <p:nvPr/>
        </p:nvSpPr>
        <p:spPr>
          <a:xfrm>
            <a:off x="3084280" y="1456806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op</a:t>
            </a:r>
            <a:endParaRPr lang="zh-CN" altLang="en-US" sz="120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4744309F-70AC-3963-6D03-BE5209C94E56}"/>
              </a:ext>
            </a:extLst>
          </p:cNvPr>
          <p:cNvSpPr txBox="1"/>
          <p:nvPr/>
        </p:nvSpPr>
        <p:spPr>
          <a:xfrm>
            <a:off x="3084280" y="1796185"/>
            <a:ext cx="468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func</a:t>
            </a:r>
            <a:endParaRPr lang="zh-CN" altLang="en-US" sz="120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28278560-E297-7957-91B1-451125EBC53B}"/>
              </a:ext>
            </a:extLst>
          </p:cNvPr>
          <p:cNvSpPr txBox="1"/>
          <p:nvPr/>
        </p:nvSpPr>
        <p:spPr>
          <a:xfrm>
            <a:off x="3042942" y="2703175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rs</a:t>
            </a:r>
            <a:endParaRPr lang="zh-CN" altLang="en-US" sz="120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21E4E830-CD23-B95F-BA5A-BE2022A37886}"/>
              </a:ext>
            </a:extLst>
          </p:cNvPr>
          <p:cNvSpPr txBox="1"/>
          <p:nvPr/>
        </p:nvSpPr>
        <p:spPr>
          <a:xfrm>
            <a:off x="3029854" y="3464304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rt</a:t>
            </a:r>
            <a:endParaRPr lang="zh-CN" altLang="en-US" sz="120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2B8150E7-7DB6-DDA0-8243-BF6A566DC182}"/>
              </a:ext>
            </a:extLst>
          </p:cNvPr>
          <p:cNvSpPr txBox="1"/>
          <p:nvPr/>
        </p:nvSpPr>
        <p:spPr>
          <a:xfrm>
            <a:off x="3023660" y="4242670"/>
            <a:ext cx="325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rd</a:t>
            </a:r>
            <a:endParaRPr lang="zh-CN" altLang="en-US" sz="120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587420EC-F695-224A-01BF-B51729528D26}"/>
              </a:ext>
            </a:extLst>
          </p:cNvPr>
          <p:cNvSpPr txBox="1"/>
          <p:nvPr/>
        </p:nvSpPr>
        <p:spPr>
          <a:xfrm>
            <a:off x="3040143" y="5380896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imm</a:t>
            </a:r>
            <a:endParaRPr lang="zh-CN" altLang="en-US" sz="120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E168E247-4D7C-ABF4-F9B2-F68FFC63657C}"/>
              </a:ext>
            </a:extLst>
          </p:cNvPr>
          <p:cNvSpPr txBox="1"/>
          <p:nvPr/>
        </p:nvSpPr>
        <p:spPr>
          <a:xfrm>
            <a:off x="3040767" y="5035505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shamt</a:t>
            </a:r>
            <a:endParaRPr lang="zh-CN" altLang="en-US" sz="120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067C389-446A-D8C8-7113-96963D144344}"/>
              </a:ext>
            </a:extLst>
          </p:cNvPr>
          <p:cNvSpPr/>
          <p:nvPr/>
        </p:nvSpPr>
        <p:spPr>
          <a:xfrm>
            <a:off x="4570155" y="364084"/>
            <a:ext cx="7171105" cy="6771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8758F315-E015-ADAD-B259-6F11D752318B}"/>
              </a:ext>
            </a:extLst>
          </p:cNvPr>
          <p:cNvCxnSpPr>
            <a:cxnSpLocks/>
            <a:endCxn id="64" idx="1"/>
          </p:cNvCxnSpPr>
          <p:nvPr/>
        </p:nvCxnSpPr>
        <p:spPr>
          <a:xfrm flipV="1">
            <a:off x="3084280" y="518974"/>
            <a:ext cx="1485875" cy="1234757"/>
          </a:xfrm>
          <a:prstGeom prst="bentConnector3">
            <a:avLst>
              <a:gd name="adj1" fmla="val 4521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E24EB4CB-B673-2BA8-4791-01431C33ED65}"/>
              </a:ext>
            </a:extLst>
          </p:cNvPr>
          <p:cNvCxnSpPr>
            <a:cxnSpLocks/>
            <a:endCxn id="65" idx="1"/>
          </p:cNvCxnSpPr>
          <p:nvPr/>
        </p:nvCxnSpPr>
        <p:spPr>
          <a:xfrm flipV="1">
            <a:off x="3079984" y="854544"/>
            <a:ext cx="1494467" cy="1195111"/>
          </a:xfrm>
          <a:prstGeom prst="bentConnector3">
            <a:avLst>
              <a:gd name="adj1" fmla="val 5917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6B15AD29-0A7C-B68C-7117-9DA81D0179D7}"/>
              </a:ext>
            </a:extLst>
          </p:cNvPr>
          <p:cNvSpPr txBox="1"/>
          <p:nvPr/>
        </p:nvSpPr>
        <p:spPr>
          <a:xfrm>
            <a:off x="7583482" y="3467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控制逻辑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B375C5F8-4E76-F552-64DC-00F174A6DFF0}"/>
              </a:ext>
            </a:extLst>
          </p:cNvPr>
          <p:cNvSpPr txBox="1"/>
          <p:nvPr/>
        </p:nvSpPr>
        <p:spPr>
          <a:xfrm>
            <a:off x="8473486" y="771598"/>
            <a:ext cx="606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AluOp</a:t>
            </a:r>
            <a:endParaRPr lang="zh-CN" altLang="en-US" sz="120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214D75CD-8B24-986C-59D9-43119962631C}"/>
              </a:ext>
            </a:extLst>
          </p:cNvPr>
          <p:cNvSpPr txBox="1"/>
          <p:nvPr/>
        </p:nvSpPr>
        <p:spPr>
          <a:xfrm>
            <a:off x="5178904" y="771598"/>
            <a:ext cx="795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RegWrite</a:t>
            </a:r>
            <a:endParaRPr lang="zh-CN" altLang="en-US" sz="120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DEED035D-DCBC-2A59-8D73-F5368AFAC609}"/>
              </a:ext>
            </a:extLst>
          </p:cNvPr>
          <p:cNvSpPr txBox="1"/>
          <p:nvPr/>
        </p:nvSpPr>
        <p:spPr>
          <a:xfrm>
            <a:off x="4570155" y="380474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op</a:t>
            </a:r>
            <a:endParaRPr lang="zh-CN" altLang="en-US" sz="120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B5B5F52F-5166-424B-9E0C-CD108D73FB02}"/>
              </a:ext>
            </a:extLst>
          </p:cNvPr>
          <p:cNvSpPr txBox="1"/>
          <p:nvPr/>
        </p:nvSpPr>
        <p:spPr>
          <a:xfrm>
            <a:off x="4574451" y="716044"/>
            <a:ext cx="468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func</a:t>
            </a:r>
            <a:endParaRPr lang="zh-CN" altLang="en-US" sz="1200"/>
          </a:p>
        </p:txBody>
      </p: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8A450515-3EA1-6202-AA42-05E82165E653}"/>
              </a:ext>
            </a:extLst>
          </p:cNvPr>
          <p:cNvCxnSpPr>
            <a:stCxn id="63" idx="2"/>
            <a:endCxn id="42" idx="0"/>
          </p:cNvCxnSpPr>
          <p:nvPr/>
        </p:nvCxnSpPr>
        <p:spPr>
          <a:xfrm flipH="1">
            <a:off x="5558420" y="1048597"/>
            <a:ext cx="18190" cy="2128069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88C5D30A-8D1C-2987-814B-EEDBEFA137EC}"/>
              </a:ext>
            </a:extLst>
          </p:cNvPr>
          <p:cNvCxnSpPr>
            <a:cxnSpLocks/>
          </p:cNvCxnSpPr>
          <p:nvPr/>
        </p:nvCxnSpPr>
        <p:spPr>
          <a:xfrm>
            <a:off x="8818853" y="1030916"/>
            <a:ext cx="0" cy="2173294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9" name="连接符: 肘形 78">
            <a:extLst>
              <a:ext uri="{FF2B5EF4-FFF2-40B4-BE49-F238E27FC236}">
                <a16:creationId xmlns:a16="http://schemas.microsoft.com/office/drawing/2014/main" id="{69CE5935-50B7-2F2A-5044-1817D8637411}"/>
              </a:ext>
            </a:extLst>
          </p:cNvPr>
          <p:cNvCxnSpPr>
            <a:cxnSpLocks/>
          </p:cNvCxnSpPr>
          <p:nvPr/>
        </p:nvCxnSpPr>
        <p:spPr>
          <a:xfrm>
            <a:off x="3044191" y="2969230"/>
            <a:ext cx="1944369" cy="596930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连接符: 肘形 82">
            <a:extLst>
              <a:ext uri="{FF2B5EF4-FFF2-40B4-BE49-F238E27FC236}">
                <a16:creationId xmlns:a16="http://schemas.microsoft.com/office/drawing/2014/main" id="{0B00657E-EF58-BF25-1396-B8324C6B5D52}"/>
              </a:ext>
            </a:extLst>
          </p:cNvPr>
          <p:cNvCxnSpPr>
            <a:cxnSpLocks/>
          </p:cNvCxnSpPr>
          <p:nvPr/>
        </p:nvCxnSpPr>
        <p:spPr>
          <a:xfrm>
            <a:off x="3081609" y="3714946"/>
            <a:ext cx="1922191" cy="140774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连接符: 肘形 84">
            <a:extLst>
              <a:ext uri="{FF2B5EF4-FFF2-40B4-BE49-F238E27FC236}">
                <a16:creationId xmlns:a16="http://schemas.microsoft.com/office/drawing/2014/main" id="{D3295E91-FB61-003F-7167-C2421F181168}"/>
              </a:ext>
            </a:extLst>
          </p:cNvPr>
          <p:cNvCxnSpPr>
            <a:cxnSpLocks/>
          </p:cNvCxnSpPr>
          <p:nvPr/>
        </p:nvCxnSpPr>
        <p:spPr>
          <a:xfrm flipV="1">
            <a:off x="3058160" y="4218940"/>
            <a:ext cx="1386840" cy="269240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连接符: 肘形 86">
            <a:extLst>
              <a:ext uri="{FF2B5EF4-FFF2-40B4-BE49-F238E27FC236}">
                <a16:creationId xmlns:a16="http://schemas.microsoft.com/office/drawing/2014/main" id="{B6CEF6C0-8F3B-5063-AB40-C23B75DFDB09}"/>
              </a:ext>
            </a:extLst>
          </p:cNvPr>
          <p:cNvCxnSpPr>
            <a:cxnSpLocks/>
          </p:cNvCxnSpPr>
          <p:nvPr/>
        </p:nvCxnSpPr>
        <p:spPr>
          <a:xfrm flipV="1">
            <a:off x="6040120" y="3581400"/>
            <a:ext cx="1534160" cy="187960"/>
          </a:xfrm>
          <a:prstGeom prst="bentConnector3">
            <a:avLst>
              <a:gd name="adj1" fmla="val 73179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连接符: 肘形 91">
            <a:extLst>
              <a:ext uri="{FF2B5EF4-FFF2-40B4-BE49-F238E27FC236}">
                <a16:creationId xmlns:a16="http://schemas.microsoft.com/office/drawing/2014/main" id="{40549465-CE34-6C71-4A8B-33493FD78748}"/>
              </a:ext>
            </a:extLst>
          </p:cNvPr>
          <p:cNvCxnSpPr>
            <a:cxnSpLocks/>
          </p:cNvCxnSpPr>
          <p:nvPr/>
        </p:nvCxnSpPr>
        <p:spPr>
          <a:xfrm flipV="1">
            <a:off x="6741160" y="4157980"/>
            <a:ext cx="848360" cy="14986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连接符: 肘形 97">
            <a:extLst>
              <a:ext uri="{FF2B5EF4-FFF2-40B4-BE49-F238E27FC236}">
                <a16:creationId xmlns:a16="http://schemas.microsoft.com/office/drawing/2014/main" id="{503FF985-8C4D-869C-CB95-8A1AABF982D4}"/>
              </a:ext>
            </a:extLst>
          </p:cNvPr>
          <p:cNvCxnSpPr>
            <a:cxnSpLocks/>
          </p:cNvCxnSpPr>
          <p:nvPr/>
        </p:nvCxnSpPr>
        <p:spPr>
          <a:xfrm rot="10800000" flipV="1">
            <a:off x="6892594" y="3809989"/>
            <a:ext cx="2651461" cy="1121417"/>
          </a:xfrm>
          <a:prstGeom prst="bentConnector3">
            <a:avLst>
              <a:gd name="adj1" fmla="val -958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连接符: 肘形 101">
            <a:extLst>
              <a:ext uri="{FF2B5EF4-FFF2-40B4-BE49-F238E27FC236}">
                <a16:creationId xmlns:a16="http://schemas.microsoft.com/office/drawing/2014/main" id="{A9C9466A-716B-2A0F-F76C-A04962C51DF6}"/>
              </a:ext>
            </a:extLst>
          </p:cNvPr>
          <p:cNvCxnSpPr>
            <a:cxnSpLocks/>
          </p:cNvCxnSpPr>
          <p:nvPr/>
        </p:nvCxnSpPr>
        <p:spPr>
          <a:xfrm>
            <a:off x="5003800" y="4424680"/>
            <a:ext cx="1894098" cy="506727"/>
          </a:xfrm>
          <a:prstGeom prst="bentConnector3">
            <a:avLst>
              <a:gd name="adj1" fmla="val -7663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37FC147B-E6CC-E395-EAD6-50ABBF074E88}"/>
              </a:ext>
            </a:extLst>
          </p:cNvPr>
          <p:cNvGrpSpPr/>
          <p:nvPr/>
        </p:nvGrpSpPr>
        <p:grpSpPr>
          <a:xfrm>
            <a:off x="8139224" y="3193997"/>
            <a:ext cx="1438786" cy="1069682"/>
            <a:chOff x="4288244" y="4944779"/>
            <a:chExt cx="1438786" cy="1069682"/>
          </a:xfrm>
        </p:grpSpPr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1DD452FB-1786-460F-E66B-76C5F44C027A}"/>
                </a:ext>
              </a:extLst>
            </p:cNvPr>
            <p:cNvSpPr/>
            <p:nvPr/>
          </p:nvSpPr>
          <p:spPr>
            <a:xfrm>
              <a:off x="4305351" y="4953873"/>
              <a:ext cx="1394274" cy="10605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5C331526-E1AD-5D60-C4EC-5A7CB611F751}"/>
                </a:ext>
              </a:extLst>
            </p:cNvPr>
            <p:cNvSpPr txBox="1"/>
            <p:nvPr/>
          </p:nvSpPr>
          <p:spPr>
            <a:xfrm>
              <a:off x="4603831" y="5339570"/>
              <a:ext cx="7280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/>
                <a:t>ALU</a:t>
              </a:r>
              <a:endParaRPr lang="zh-CN" altLang="en-US" sz="2400"/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9BC9E5E8-8BDC-081B-2E20-C8FC9BDC3E07}"/>
                </a:ext>
              </a:extLst>
            </p:cNvPr>
            <p:cNvSpPr txBox="1"/>
            <p:nvPr/>
          </p:nvSpPr>
          <p:spPr>
            <a:xfrm>
              <a:off x="4288244" y="5286682"/>
              <a:ext cx="2984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A</a:t>
              </a:r>
              <a:endParaRPr lang="zh-CN" altLang="en-US" sz="1400"/>
            </a:p>
          </p:txBody>
        </p: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800A315B-70FD-F682-A079-BAB1A99FB886}"/>
                </a:ext>
              </a:extLst>
            </p:cNvPr>
            <p:cNvSpPr txBox="1"/>
            <p:nvPr/>
          </p:nvSpPr>
          <p:spPr>
            <a:xfrm>
              <a:off x="4294656" y="5681050"/>
              <a:ext cx="2856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B</a:t>
              </a:r>
              <a:endParaRPr lang="zh-CN" altLang="en-US" sz="1400"/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7BE9189B-4691-34EC-A077-9B20BB9EA984}"/>
                </a:ext>
              </a:extLst>
            </p:cNvPr>
            <p:cNvSpPr txBox="1"/>
            <p:nvPr/>
          </p:nvSpPr>
          <p:spPr>
            <a:xfrm>
              <a:off x="5271456" y="5395727"/>
              <a:ext cx="4555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Res</a:t>
              </a:r>
              <a:endParaRPr lang="zh-CN" altLang="en-US" sz="1400"/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A9ED1602-1302-0838-4FEC-7A226208000B}"/>
                </a:ext>
              </a:extLst>
            </p:cNvPr>
            <p:cNvSpPr txBox="1"/>
            <p:nvPr/>
          </p:nvSpPr>
          <p:spPr>
            <a:xfrm>
              <a:off x="4647457" y="4944779"/>
              <a:ext cx="6767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AluOp</a:t>
              </a:r>
              <a:endParaRPr lang="zh-CN" altLang="en-US" sz="1400"/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CB83AFD8-CA40-B475-F406-9A61F0497115}"/>
              </a:ext>
            </a:extLst>
          </p:cNvPr>
          <p:cNvGrpSpPr/>
          <p:nvPr/>
        </p:nvGrpSpPr>
        <p:grpSpPr>
          <a:xfrm>
            <a:off x="7520604" y="3457608"/>
            <a:ext cx="242374" cy="423148"/>
            <a:chOff x="7914364" y="4391453"/>
            <a:chExt cx="242374" cy="423148"/>
          </a:xfrm>
        </p:grpSpPr>
        <p:sp>
          <p:nvSpPr>
            <p:cNvPr id="49" name="梯形 48">
              <a:extLst>
                <a:ext uri="{FF2B5EF4-FFF2-40B4-BE49-F238E27FC236}">
                  <a16:creationId xmlns:a16="http://schemas.microsoft.com/office/drawing/2014/main" id="{64D04142-0A72-4359-81CF-5FF6208E85BB}"/>
                </a:ext>
              </a:extLst>
            </p:cNvPr>
            <p:cNvSpPr/>
            <p:nvPr/>
          </p:nvSpPr>
          <p:spPr>
            <a:xfrm rot="5400000">
              <a:off x="7841868" y="4528120"/>
              <a:ext cx="423148" cy="149813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086C7C9D-3AD1-84EE-7807-32B1097B6872}"/>
                </a:ext>
              </a:extLst>
            </p:cNvPr>
            <p:cNvSpPr txBox="1"/>
            <p:nvPr/>
          </p:nvSpPr>
          <p:spPr>
            <a:xfrm>
              <a:off x="7914364" y="4407524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b="1"/>
                <a:t>0</a:t>
              </a:r>
              <a:endParaRPr lang="zh-CN" altLang="en-US" sz="800" b="1"/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5DFC0E89-C364-F406-71DA-4348F457F86F}"/>
                </a:ext>
              </a:extLst>
            </p:cNvPr>
            <p:cNvSpPr txBox="1"/>
            <p:nvPr/>
          </p:nvSpPr>
          <p:spPr>
            <a:xfrm>
              <a:off x="7914364" y="4553852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b="1"/>
                <a:t>1</a:t>
              </a:r>
              <a:endParaRPr lang="zh-CN" altLang="en-US" sz="800" b="1"/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CA7F59E6-A8EA-D061-2790-B72500B18657}"/>
              </a:ext>
            </a:extLst>
          </p:cNvPr>
          <p:cNvGrpSpPr/>
          <p:nvPr/>
        </p:nvGrpSpPr>
        <p:grpSpPr>
          <a:xfrm>
            <a:off x="7520604" y="4038503"/>
            <a:ext cx="242374" cy="423148"/>
            <a:chOff x="7914364" y="4391453"/>
            <a:chExt cx="242374" cy="423148"/>
          </a:xfrm>
        </p:grpSpPr>
        <p:sp>
          <p:nvSpPr>
            <p:cNvPr id="67" name="梯形 66">
              <a:extLst>
                <a:ext uri="{FF2B5EF4-FFF2-40B4-BE49-F238E27FC236}">
                  <a16:creationId xmlns:a16="http://schemas.microsoft.com/office/drawing/2014/main" id="{9E302276-EDC5-B3B6-33D8-AE4C430AFB27}"/>
                </a:ext>
              </a:extLst>
            </p:cNvPr>
            <p:cNvSpPr/>
            <p:nvPr/>
          </p:nvSpPr>
          <p:spPr>
            <a:xfrm rot="5400000">
              <a:off x="7841868" y="4528120"/>
              <a:ext cx="423148" cy="149813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26739B59-3B92-936E-0A7E-F370F25E5F70}"/>
                </a:ext>
              </a:extLst>
            </p:cNvPr>
            <p:cNvSpPr txBox="1"/>
            <p:nvPr/>
          </p:nvSpPr>
          <p:spPr>
            <a:xfrm>
              <a:off x="7914364" y="4407524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b="1"/>
                <a:t>0</a:t>
              </a:r>
              <a:endParaRPr lang="zh-CN" altLang="en-US" sz="800" b="1"/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197FFE11-CC71-EF16-DF46-BAAF0D7FD1AB}"/>
                </a:ext>
              </a:extLst>
            </p:cNvPr>
            <p:cNvSpPr txBox="1"/>
            <p:nvPr/>
          </p:nvSpPr>
          <p:spPr>
            <a:xfrm>
              <a:off x="7914364" y="4553852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b="1"/>
                <a:t>1</a:t>
              </a:r>
              <a:endParaRPr lang="zh-CN" altLang="en-US" sz="800" b="1"/>
            </a:p>
          </p:txBody>
        </p:sp>
      </p:grpSp>
      <p:cxnSp>
        <p:nvCxnSpPr>
          <p:cNvPr id="78" name="连接符: 肘形 77">
            <a:extLst>
              <a:ext uri="{FF2B5EF4-FFF2-40B4-BE49-F238E27FC236}">
                <a16:creationId xmlns:a16="http://schemas.microsoft.com/office/drawing/2014/main" id="{CB946168-346B-0245-5BAA-5CEDC68A5E4D}"/>
              </a:ext>
            </a:extLst>
          </p:cNvPr>
          <p:cNvCxnSpPr>
            <a:cxnSpLocks/>
          </p:cNvCxnSpPr>
          <p:nvPr/>
        </p:nvCxnSpPr>
        <p:spPr>
          <a:xfrm>
            <a:off x="7734300" y="3667125"/>
            <a:ext cx="417195" cy="36195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连接符: 肘形 81">
            <a:extLst>
              <a:ext uri="{FF2B5EF4-FFF2-40B4-BE49-F238E27FC236}">
                <a16:creationId xmlns:a16="http://schemas.microsoft.com/office/drawing/2014/main" id="{184D4F3A-5C85-9B1B-31B4-22A26DE67800}"/>
              </a:ext>
            </a:extLst>
          </p:cNvPr>
          <p:cNvCxnSpPr>
            <a:cxnSpLocks/>
          </p:cNvCxnSpPr>
          <p:nvPr/>
        </p:nvCxnSpPr>
        <p:spPr>
          <a:xfrm flipV="1">
            <a:off x="7730582" y="4090035"/>
            <a:ext cx="424723" cy="159860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连接符: 肘形 89">
            <a:extLst>
              <a:ext uri="{FF2B5EF4-FFF2-40B4-BE49-F238E27FC236}">
                <a16:creationId xmlns:a16="http://schemas.microsoft.com/office/drawing/2014/main" id="{EE9740B1-5937-6BAA-3610-502F699F964D}"/>
              </a:ext>
            </a:extLst>
          </p:cNvPr>
          <p:cNvCxnSpPr>
            <a:endCxn id="51" idx="1"/>
          </p:cNvCxnSpPr>
          <p:nvPr/>
        </p:nvCxnSpPr>
        <p:spPr>
          <a:xfrm rot="5400000" flipH="1" flipV="1">
            <a:off x="7228840" y="3799205"/>
            <a:ext cx="427990" cy="289560"/>
          </a:xfrm>
          <a:prstGeom prst="bentConnector3">
            <a:avLst>
              <a:gd name="adj1" fmla="val 9896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椭圆 92">
            <a:extLst>
              <a:ext uri="{FF2B5EF4-FFF2-40B4-BE49-F238E27FC236}">
                <a16:creationId xmlns:a16="http://schemas.microsoft.com/office/drawing/2014/main" id="{61618C49-E471-D6EE-9402-E110988A9C05}"/>
              </a:ext>
            </a:extLst>
          </p:cNvPr>
          <p:cNvSpPr/>
          <p:nvPr/>
        </p:nvSpPr>
        <p:spPr>
          <a:xfrm>
            <a:off x="7268257" y="4123027"/>
            <a:ext cx="64068" cy="640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4" name="连接符: 肘形 93">
            <a:extLst>
              <a:ext uri="{FF2B5EF4-FFF2-40B4-BE49-F238E27FC236}">
                <a16:creationId xmlns:a16="http://schemas.microsoft.com/office/drawing/2014/main" id="{242B908C-B01E-A705-BD82-E21666D144F8}"/>
              </a:ext>
            </a:extLst>
          </p:cNvPr>
          <p:cNvCxnSpPr>
            <a:cxnSpLocks/>
            <a:stCxn id="126" idx="3"/>
          </p:cNvCxnSpPr>
          <p:nvPr/>
        </p:nvCxnSpPr>
        <p:spPr>
          <a:xfrm flipV="1">
            <a:off x="5754877" y="4316730"/>
            <a:ext cx="1838453" cy="984366"/>
          </a:xfrm>
          <a:prstGeom prst="bentConnector3">
            <a:avLst>
              <a:gd name="adj1" fmla="val 83987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4942714C-2B16-E4B7-85BD-A505F919DE11}"/>
              </a:ext>
            </a:extLst>
          </p:cNvPr>
          <p:cNvSpPr txBox="1"/>
          <p:nvPr/>
        </p:nvSpPr>
        <p:spPr>
          <a:xfrm>
            <a:off x="7381816" y="771598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Shift</a:t>
            </a:r>
            <a:endParaRPr lang="zh-CN" altLang="en-US" sz="1200"/>
          </a:p>
        </p:txBody>
      </p: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4CBA192D-EFA5-AC86-C908-852B5B695C21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7639335" y="1030916"/>
            <a:ext cx="2456" cy="2442763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0" name="连接符: 肘形 119">
            <a:extLst>
              <a:ext uri="{FF2B5EF4-FFF2-40B4-BE49-F238E27FC236}">
                <a16:creationId xmlns:a16="http://schemas.microsoft.com/office/drawing/2014/main" id="{FB7FB1BD-C3B7-31CF-8D26-66806F82F26A}"/>
              </a:ext>
            </a:extLst>
          </p:cNvPr>
          <p:cNvCxnSpPr/>
          <p:nvPr/>
        </p:nvCxnSpPr>
        <p:spPr>
          <a:xfrm rot="16200000" flipH="1">
            <a:off x="7433539" y="3454546"/>
            <a:ext cx="676737" cy="265145"/>
          </a:xfrm>
          <a:prstGeom prst="bentConnector3">
            <a:avLst>
              <a:gd name="adj1" fmla="val 1582"/>
            </a:avLst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3" name="连接符: 肘形 122">
            <a:extLst>
              <a:ext uri="{FF2B5EF4-FFF2-40B4-BE49-F238E27FC236}">
                <a16:creationId xmlns:a16="http://schemas.microsoft.com/office/drawing/2014/main" id="{9A1FAD22-C729-BE23-275C-6A90CFA5A7FC}"/>
              </a:ext>
            </a:extLst>
          </p:cNvPr>
          <p:cNvCxnSpPr>
            <a:endCxn id="68" idx="0"/>
          </p:cNvCxnSpPr>
          <p:nvPr/>
        </p:nvCxnSpPr>
        <p:spPr>
          <a:xfrm rot="10800000" flipV="1">
            <a:off x="7641792" y="3934114"/>
            <a:ext cx="266093" cy="120460"/>
          </a:xfrm>
          <a:prstGeom prst="bentConnector2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4" name="椭圆 123">
            <a:extLst>
              <a:ext uri="{FF2B5EF4-FFF2-40B4-BE49-F238E27FC236}">
                <a16:creationId xmlns:a16="http://schemas.microsoft.com/office/drawing/2014/main" id="{88D167A8-53DA-AB64-6717-06A9A3E42639}"/>
              </a:ext>
            </a:extLst>
          </p:cNvPr>
          <p:cNvSpPr/>
          <p:nvPr/>
        </p:nvSpPr>
        <p:spPr>
          <a:xfrm>
            <a:off x="7606788" y="3224120"/>
            <a:ext cx="64068" cy="6406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流程图: 手动输入 125">
            <a:extLst>
              <a:ext uri="{FF2B5EF4-FFF2-40B4-BE49-F238E27FC236}">
                <a16:creationId xmlns:a16="http://schemas.microsoft.com/office/drawing/2014/main" id="{5D0D5B19-48A0-4DDC-AB2C-C8248456D4DB}"/>
              </a:ext>
            </a:extLst>
          </p:cNvPr>
          <p:cNvSpPr/>
          <p:nvPr/>
        </p:nvSpPr>
        <p:spPr>
          <a:xfrm>
            <a:off x="5340981" y="5183318"/>
            <a:ext cx="413896" cy="235556"/>
          </a:xfrm>
          <a:prstGeom prst="flowChartManualIn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id="{C7D13E58-C1D3-A9E9-45E3-123754B0C788}"/>
              </a:ext>
            </a:extLst>
          </p:cNvPr>
          <p:cNvCxnSpPr>
            <a:cxnSpLocks/>
            <a:endCxn id="126" idx="1"/>
          </p:cNvCxnSpPr>
          <p:nvPr/>
        </p:nvCxnSpPr>
        <p:spPr>
          <a:xfrm>
            <a:off x="3063240" y="5301096"/>
            <a:ext cx="22777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6" name="文本框 135">
            <a:extLst>
              <a:ext uri="{FF2B5EF4-FFF2-40B4-BE49-F238E27FC236}">
                <a16:creationId xmlns:a16="http://schemas.microsoft.com/office/drawing/2014/main" id="{B985D61A-193E-734E-8C75-CA72C3D4F657}"/>
              </a:ext>
            </a:extLst>
          </p:cNvPr>
          <p:cNvSpPr txBox="1"/>
          <p:nvPr/>
        </p:nvSpPr>
        <p:spPr>
          <a:xfrm>
            <a:off x="5285460" y="5183318"/>
            <a:ext cx="5549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/>
              <a:t>0-EXT</a:t>
            </a:r>
            <a:endParaRPr lang="zh-CN" altLang="en-US" sz="1050"/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9BE78CE3-83AD-C7E1-9300-DC9D499BCCFE}"/>
              </a:ext>
            </a:extLst>
          </p:cNvPr>
          <p:cNvSpPr txBox="1"/>
          <p:nvPr/>
        </p:nvSpPr>
        <p:spPr>
          <a:xfrm>
            <a:off x="5124728" y="5058588"/>
            <a:ext cx="2551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/>
              <a:t>5</a:t>
            </a:r>
            <a:endParaRPr lang="zh-CN" altLang="en-US" sz="1050"/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3F895176-43F1-8168-978A-C4E5BD28D219}"/>
              </a:ext>
            </a:extLst>
          </p:cNvPr>
          <p:cNvSpPr txBox="1"/>
          <p:nvPr/>
        </p:nvSpPr>
        <p:spPr>
          <a:xfrm>
            <a:off x="5716946" y="5058588"/>
            <a:ext cx="3257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/>
              <a:t>32</a:t>
            </a:r>
            <a:endParaRPr lang="zh-CN" altLang="en-US" sz="105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59570C74-71D5-75A2-0B4A-E123E057FA9E}"/>
              </a:ext>
            </a:extLst>
          </p:cNvPr>
          <p:cNvSpPr/>
          <p:nvPr/>
        </p:nvSpPr>
        <p:spPr>
          <a:xfrm>
            <a:off x="6863248" y="3734765"/>
            <a:ext cx="64068" cy="640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BEE27668-095B-8407-45BF-5BEC35B75091}"/>
              </a:ext>
            </a:extLst>
          </p:cNvPr>
          <p:cNvCxnSpPr>
            <a:stCxn id="25" idx="4"/>
            <a:endCxn id="10" idx="2"/>
          </p:cNvCxnSpPr>
          <p:nvPr/>
        </p:nvCxnSpPr>
        <p:spPr>
          <a:xfrm rot="5400000">
            <a:off x="3249131" y="1103334"/>
            <a:ext cx="950652" cy="6341651"/>
          </a:xfrm>
          <a:prstGeom prst="bentConnector4">
            <a:avLst>
              <a:gd name="adj1" fmla="val 280236"/>
              <a:gd name="adj2" fmla="val 10360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C1537067-C904-99AD-2FD6-9763C6B46F57}"/>
              </a:ext>
            </a:extLst>
          </p:cNvPr>
          <p:cNvSpPr txBox="1"/>
          <p:nvPr/>
        </p:nvSpPr>
        <p:spPr>
          <a:xfrm>
            <a:off x="5736123" y="377322"/>
            <a:ext cx="894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RegBranch</a:t>
            </a:r>
            <a:endParaRPr lang="zh-CN" altLang="en-US" sz="1200"/>
          </a:p>
        </p:txBody>
      </p: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01D8D560-E626-5F85-F1E4-A4E984BE7646}"/>
              </a:ext>
            </a:extLst>
          </p:cNvPr>
          <p:cNvCxnSpPr>
            <a:stCxn id="46" idx="0"/>
            <a:endCxn id="9" idx="2"/>
          </p:cNvCxnSpPr>
          <p:nvPr/>
        </p:nvCxnSpPr>
        <p:spPr>
          <a:xfrm rot="16200000" flipH="1" flipV="1">
            <a:off x="1757427" y="-814361"/>
            <a:ext cx="3234412" cy="5617778"/>
          </a:xfrm>
          <a:prstGeom prst="bentConnector4">
            <a:avLst>
              <a:gd name="adj1" fmla="val -7068"/>
              <a:gd name="adj2" fmla="val 104385"/>
            </a:avLst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6197D69E-C9AB-F348-6FC0-1FFFB911869B}"/>
              </a:ext>
            </a:extLst>
          </p:cNvPr>
          <p:cNvGrpSpPr/>
          <p:nvPr/>
        </p:nvGrpSpPr>
        <p:grpSpPr>
          <a:xfrm>
            <a:off x="4385874" y="3948540"/>
            <a:ext cx="242374" cy="423148"/>
            <a:chOff x="7914364" y="4391453"/>
            <a:chExt cx="242374" cy="423148"/>
          </a:xfrm>
        </p:grpSpPr>
        <p:sp>
          <p:nvSpPr>
            <p:cNvPr id="31" name="梯形 30">
              <a:extLst>
                <a:ext uri="{FF2B5EF4-FFF2-40B4-BE49-F238E27FC236}">
                  <a16:creationId xmlns:a16="http://schemas.microsoft.com/office/drawing/2014/main" id="{AC1F2968-3EFB-9DC8-6FE8-96BA41DBCA2C}"/>
                </a:ext>
              </a:extLst>
            </p:cNvPr>
            <p:cNvSpPr/>
            <p:nvPr/>
          </p:nvSpPr>
          <p:spPr>
            <a:xfrm rot="5400000">
              <a:off x="7841868" y="4528120"/>
              <a:ext cx="423148" cy="149813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D8EB6895-5C40-356A-4BFD-69EFF2DEB8DE}"/>
                </a:ext>
              </a:extLst>
            </p:cNvPr>
            <p:cNvSpPr txBox="1"/>
            <p:nvPr/>
          </p:nvSpPr>
          <p:spPr>
            <a:xfrm>
              <a:off x="7914364" y="4407524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b="1"/>
                <a:t>1</a:t>
              </a:r>
              <a:endParaRPr lang="zh-CN" altLang="en-US" sz="800" b="1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1A92A32B-883C-F04C-48EA-2A3D7996DB55}"/>
                </a:ext>
              </a:extLst>
            </p:cNvPr>
            <p:cNvSpPr txBox="1"/>
            <p:nvPr/>
          </p:nvSpPr>
          <p:spPr>
            <a:xfrm>
              <a:off x="7914364" y="4553852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b="1"/>
                <a:t>0</a:t>
              </a:r>
              <a:endParaRPr lang="zh-CN" altLang="en-US" sz="800" b="1"/>
            </a:p>
          </p:txBody>
        </p:sp>
      </p:grpSp>
      <p:sp>
        <p:nvSpPr>
          <p:cNvPr id="72" name="椭圆 71">
            <a:extLst>
              <a:ext uri="{FF2B5EF4-FFF2-40B4-BE49-F238E27FC236}">
                <a16:creationId xmlns:a16="http://schemas.microsoft.com/office/drawing/2014/main" id="{7D3CC367-455C-09A5-407F-84575DF0D5B5}"/>
              </a:ext>
            </a:extLst>
          </p:cNvPr>
          <p:cNvSpPr/>
          <p:nvPr/>
        </p:nvSpPr>
        <p:spPr>
          <a:xfrm>
            <a:off x="4222419" y="3813721"/>
            <a:ext cx="64068" cy="640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3" name="连接符: 肘形 72">
            <a:extLst>
              <a:ext uri="{FF2B5EF4-FFF2-40B4-BE49-F238E27FC236}">
                <a16:creationId xmlns:a16="http://schemas.microsoft.com/office/drawing/2014/main" id="{53B28824-1486-E9BC-104E-4293DC90CBBD}"/>
              </a:ext>
            </a:extLst>
          </p:cNvPr>
          <p:cNvCxnSpPr>
            <a:cxnSpLocks/>
            <a:endCxn id="72" idx="4"/>
          </p:cNvCxnSpPr>
          <p:nvPr/>
        </p:nvCxnSpPr>
        <p:spPr>
          <a:xfrm rot="10800000">
            <a:off x="4254454" y="3877790"/>
            <a:ext cx="198167" cy="196371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305BF2E5-5C19-C338-DC15-B02DE57DA1FB}"/>
              </a:ext>
            </a:extLst>
          </p:cNvPr>
          <p:cNvCxnSpPr>
            <a:cxnSpLocks/>
          </p:cNvCxnSpPr>
          <p:nvPr/>
        </p:nvCxnSpPr>
        <p:spPr>
          <a:xfrm>
            <a:off x="4602480" y="4155061"/>
            <a:ext cx="40386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id="{22238EA7-C436-292B-4BD6-FFA092DC9ADA}"/>
              </a:ext>
            </a:extLst>
          </p:cNvPr>
          <p:cNvSpPr txBox="1"/>
          <p:nvPr/>
        </p:nvSpPr>
        <p:spPr>
          <a:xfrm>
            <a:off x="6415704" y="771598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Imm</a:t>
            </a:r>
            <a:endParaRPr lang="zh-CN" altLang="en-US" sz="1200"/>
          </a:p>
        </p:txBody>
      </p: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0A465265-8BC6-53A5-CBFA-9169FE4D28FF}"/>
              </a:ext>
            </a:extLst>
          </p:cNvPr>
          <p:cNvCxnSpPr>
            <a:cxnSpLocks/>
            <a:stCxn id="97" idx="2"/>
          </p:cNvCxnSpPr>
          <p:nvPr/>
        </p:nvCxnSpPr>
        <p:spPr>
          <a:xfrm>
            <a:off x="6657116" y="1048597"/>
            <a:ext cx="0" cy="3086523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5B8B359D-3011-D19B-E5DC-12BFAD2C4367}"/>
              </a:ext>
            </a:extLst>
          </p:cNvPr>
          <p:cNvGrpSpPr/>
          <p:nvPr/>
        </p:nvGrpSpPr>
        <p:grpSpPr>
          <a:xfrm>
            <a:off x="6524295" y="4109735"/>
            <a:ext cx="242374" cy="423148"/>
            <a:chOff x="7914364" y="4391453"/>
            <a:chExt cx="242374" cy="423148"/>
          </a:xfrm>
        </p:grpSpPr>
        <p:sp>
          <p:nvSpPr>
            <p:cNvPr id="118" name="梯形 117">
              <a:extLst>
                <a:ext uri="{FF2B5EF4-FFF2-40B4-BE49-F238E27FC236}">
                  <a16:creationId xmlns:a16="http://schemas.microsoft.com/office/drawing/2014/main" id="{9240F75E-54E2-C184-4F24-BBA1649A3F30}"/>
                </a:ext>
              </a:extLst>
            </p:cNvPr>
            <p:cNvSpPr/>
            <p:nvPr/>
          </p:nvSpPr>
          <p:spPr>
            <a:xfrm rot="5400000">
              <a:off x="7841379" y="4527632"/>
              <a:ext cx="423148" cy="150790"/>
            </a:xfrm>
            <a:custGeom>
              <a:avLst/>
              <a:gdLst>
                <a:gd name="connsiteX0" fmla="*/ 0 w 423148"/>
                <a:gd name="connsiteY0" fmla="*/ 149813 h 149813"/>
                <a:gd name="connsiteX1" fmla="*/ 37453 w 423148"/>
                <a:gd name="connsiteY1" fmla="*/ 0 h 149813"/>
                <a:gd name="connsiteX2" fmla="*/ 385695 w 423148"/>
                <a:gd name="connsiteY2" fmla="*/ 0 h 149813"/>
                <a:gd name="connsiteX3" fmla="*/ 423148 w 423148"/>
                <a:gd name="connsiteY3" fmla="*/ 149813 h 149813"/>
                <a:gd name="connsiteX4" fmla="*/ 0 w 423148"/>
                <a:gd name="connsiteY4" fmla="*/ 149813 h 149813"/>
                <a:gd name="connsiteX0" fmla="*/ 0 w 423148"/>
                <a:gd name="connsiteY0" fmla="*/ 149813 h 149813"/>
                <a:gd name="connsiteX1" fmla="*/ 37453 w 423148"/>
                <a:gd name="connsiteY1" fmla="*/ 0 h 149813"/>
                <a:gd name="connsiteX2" fmla="*/ 385695 w 423148"/>
                <a:gd name="connsiteY2" fmla="*/ 0 h 149813"/>
                <a:gd name="connsiteX3" fmla="*/ 423148 w 423148"/>
                <a:gd name="connsiteY3" fmla="*/ 149813 h 149813"/>
                <a:gd name="connsiteX4" fmla="*/ 275575 w 423148"/>
                <a:gd name="connsiteY4" fmla="*/ 148885 h 149813"/>
                <a:gd name="connsiteX5" fmla="*/ 0 w 423148"/>
                <a:gd name="connsiteY5" fmla="*/ 149813 h 149813"/>
                <a:gd name="connsiteX0" fmla="*/ 0 w 423148"/>
                <a:gd name="connsiteY0" fmla="*/ 149813 h 150790"/>
                <a:gd name="connsiteX1" fmla="*/ 37453 w 423148"/>
                <a:gd name="connsiteY1" fmla="*/ 0 h 150790"/>
                <a:gd name="connsiteX2" fmla="*/ 385695 w 423148"/>
                <a:gd name="connsiteY2" fmla="*/ 0 h 150790"/>
                <a:gd name="connsiteX3" fmla="*/ 423148 w 423148"/>
                <a:gd name="connsiteY3" fmla="*/ 149813 h 150790"/>
                <a:gd name="connsiteX4" fmla="*/ 275575 w 423148"/>
                <a:gd name="connsiteY4" fmla="*/ 148885 h 150790"/>
                <a:gd name="connsiteX5" fmla="*/ 123175 w 423148"/>
                <a:gd name="connsiteY5" fmla="*/ 150790 h 150790"/>
                <a:gd name="connsiteX6" fmla="*/ 0 w 423148"/>
                <a:gd name="connsiteY6" fmla="*/ 149813 h 150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3148" h="150790">
                  <a:moveTo>
                    <a:pt x="0" y="149813"/>
                  </a:moveTo>
                  <a:lnTo>
                    <a:pt x="37453" y="0"/>
                  </a:lnTo>
                  <a:lnTo>
                    <a:pt x="385695" y="0"/>
                  </a:lnTo>
                  <a:lnTo>
                    <a:pt x="423148" y="149813"/>
                  </a:lnTo>
                  <a:lnTo>
                    <a:pt x="275575" y="148885"/>
                  </a:lnTo>
                  <a:lnTo>
                    <a:pt x="123175" y="150790"/>
                  </a:lnTo>
                  <a:lnTo>
                    <a:pt x="0" y="149813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DC9DF2F0-ACF0-99EA-E4EF-9D0337A904AE}"/>
                </a:ext>
              </a:extLst>
            </p:cNvPr>
            <p:cNvSpPr txBox="1"/>
            <p:nvPr/>
          </p:nvSpPr>
          <p:spPr>
            <a:xfrm>
              <a:off x="7914364" y="4407524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b="1"/>
                <a:t>0</a:t>
              </a:r>
              <a:endParaRPr lang="zh-CN" altLang="en-US" sz="800" b="1"/>
            </a:p>
          </p:txBody>
        </p:sp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74B7B74F-5EB0-0F68-682F-0175ED442D7C}"/>
                </a:ext>
              </a:extLst>
            </p:cNvPr>
            <p:cNvSpPr txBox="1"/>
            <p:nvPr/>
          </p:nvSpPr>
          <p:spPr>
            <a:xfrm>
              <a:off x="7914364" y="4553852"/>
              <a:ext cx="24237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b="1"/>
                <a:t>1</a:t>
              </a:r>
              <a:endParaRPr lang="zh-CN" altLang="en-US" sz="800" b="1"/>
            </a:p>
          </p:txBody>
        </p:sp>
      </p:grpSp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id="{BF4EBF03-2323-AA4B-EAB4-B83534170521}"/>
              </a:ext>
            </a:extLst>
          </p:cNvPr>
          <p:cNvCxnSpPr/>
          <p:nvPr/>
        </p:nvCxnSpPr>
        <p:spPr>
          <a:xfrm>
            <a:off x="6028244" y="4232910"/>
            <a:ext cx="56022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1" name="流程图: 手动输入 130">
            <a:extLst>
              <a:ext uri="{FF2B5EF4-FFF2-40B4-BE49-F238E27FC236}">
                <a16:creationId xmlns:a16="http://schemas.microsoft.com/office/drawing/2014/main" id="{B5C7E3F9-6C44-7653-BAED-DFA707E1D2AE}"/>
              </a:ext>
            </a:extLst>
          </p:cNvPr>
          <p:cNvSpPr/>
          <p:nvPr/>
        </p:nvSpPr>
        <p:spPr>
          <a:xfrm>
            <a:off x="5212697" y="5514608"/>
            <a:ext cx="671199" cy="235556"/>
          </a:xfrm>
          <a:prstGeom prst="flowChartManualIn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80938534-7028-1A10-F91B-6E9DFBB130DA}"/>
              </a:ext>
            </a:extLst>
          </p:cNvPr>
          <p:cNvSpPr txBox="1"/>
          <p:nvPr/>
        </p:nvSpPr>
        <p:spPr>
          <a:xfrm>
            <a:off x="5200789" y="5518455"/>
            <a:ext cx="7152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/>
              <a:t>Sign-EXT</a:t>
            </a:r>
            <a:endParaRPr lang="zh-CN" altLang="en-US" sz="1050"/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E4AA5F87-1B94-BD3C-2932-329FE4BA068D}"/>
              </a:ext>
            </a:extLst>
          </p:cNvPr>
          <p:cNvSpPr txBox="1"/>
          <p:nvPr/>
        </p:nvSpPr>
        <p:spPr>
          <a:xfrm>
            <a:off x="4940784" y="5412814"/>
            <a:ext cx="3257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/>
              <a:t>16</a:t>
            </a:r>
            <a:endParaRPr lang="zh-CN" altLang="en-US" sz="1050"/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C9EB938B-DD06-9003-E5A6-7235CCBF32B7}"/>
              </a:ext>
            </a:extLst>
          </p:cNvPr>
          <p:cNvSpPr txBox="1"/>
          <p:nvPr/>
        </p:nvSpPr>
        <p:spPr>
          <a:xfrm>
            <a:off x="5840420" y="5412814"/>
            <a:ext cx="3257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/>
              <a:t>32</a:t>
            </a:r>
            <a:endParaRPr lang="zh-CN" altLang="en-US" sz="1050"/>
          </a:p>
        </p:txBody>
      </p:sp>
      <p:cxnSp>
        <p:nvCxnSpPr>
          <p:cNvPr id="135" name="直接连接符 134">
            <a:extLst>
              <a:ext uri="{FF2B5EF4-FFF2-40B4-BE49-F238E27FC236}">
                <a16:creationId xmlns:a16="http://schemas.microsoft.com/office/drawing/2014/main" id="{1C55DA5E-CBC2-4B76-EFC4-E29D6023397C}"/>
              </a:ext>
            </a:extLst>
          </p:cNvPr>
          <p:cNvCxnSpPr>
            <a:cxnSpLocks/>
            <a:endCxn id="131" idx="1"/>
          </p:cNvCxnSpPr>
          <p:nvPr/>
        </p:nvCxnSpPr>
        <p:spPr>
          <a:xfrm>
            <a:off x="3071803" y="5632386"/>
            <a:ext cx="214089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连接符: 肘形 139">
            <a:extLst>
              <a:ext uri="{FF2B5EF4-FFF2-40B4-BE49-F238E27FC236}">
                <a16:creationId xmlns:a16="http://schemas.microsoft.com/office/drawing/2014/main" id="{CF0AF345-B95C-F62D-3669-378B104B9E1C}"/>
              </a:ext>
            </a:extLst>
          </p:cNvPr>
          <p:cNvCxnSpPr>
            <a:cxnSpLocks/>
            <a:stCxn id="131" idx="3"/>
          </p:cNvCxnSpPr>
          <p:nvPr/>
        </p:nvCxnSpPr>
        <p:spPr>
          <a:xfrm flipV="1">
            <a:off x="5883896" y="4399881"/>
            <a:ext cx="541438" cy="1232505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DA1090ED-1E08-BC48-E59A-0B2E2BC4DDB0}"/>
              </a:ext>
            </a:extLst>
          </p:cNvPr>
          <p:cNvCxnSpPr>
            <a:cxnSpLocks/>
          </p:cNvCxnSpPr>
          <p:nvPr/>
        </p:nvCxnSpPr>
        <p:spPr>
          <a:xfrm>
            <a:off x="6419850" y="4399881"/>
            <a:ext cx="17145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6" name="连接符: 肘形 175">
            <a:extLst>
              <a:ext uri="{FF2B5EF4-FFF2-40B4-BE49-F238E27FC236}">
                <a16:creationId xmlns:a16="http://schemas.microsoft.com/office/drawing/2014/main" id="{1EA966DE-4681-A6F8-305B-8129D91A400A}"/>
              </a:ext>
            </a:extLst>
          </p:cNvPr>
          <p:cNvCxnSpPr>
            <a:cxnSpLocks/>
            <a:stCxn id="179" idx="2"/>
            <a:endCxn id="31" idx="1"/>
          </p:cNvCxnSpPr>
          <p:nvPr/>
        </p:nvCxnSpPr>
        <p:spPr>
          <a:xfrm rot="10800000" flipV="1">
            <a:off x="4524952" y="2980169"/>
            <a:ext cx="2100130" cy="987098"/>
          </a:xfrm>
          <a:prstGeom prst="bentConnector2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79" name="椭圆 178">
            <a:extLst>
              <a:ext uri="{FF2B5EF4-FFF2-40B4-BE49-F238E27FC236}">
                <a16:creationId xmlns:a16="http://schemas.microsoft.com/office/drawing/2014/main" id="{1DD880BB-5EED-7A66-B0CC-36112FBB08CD}"/>
              </a:ext>
            </a:extLst>
          </p:cNvPr>
          <p:cNvSpPr/>
          <p:nvPr/>
        </p:nvSpPr>
        <p:spPr>
          <a:xfrm>
            <a:off x="6625082" y="2948135"/>
            <a:ext cx="64068" cy="6406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419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A0A20562-142D-042A-EB41-7E99319887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680755"/>
              </p:ext>
            </p:extLst>
          </p:nvPr>
        </p:nvGraphicFramePr>
        <p:xfrm>
          <a:off x="1153318" y="2131060"/>
          <a:ext cx="9885365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1993">
                  <a:extLst>
                    <a:ext uri="{9D8B030D-6E8A-4147-A177-3AD203B41FA5}">
                      <a16:colId xmlns:a16="http://schemas.microsoft.com/office/drawing/2014/main" val="384961951"/>
                    </a:ext>
                  </a:extLst>
                </a:gridCol>
                <a:gridCol w="930593">
                  <a:extLst>
                    <a:ext uri="{9D8B030D-6E8A-4147-A177-3AD203B41FA5}">
                      <a16:colId xmlns:a16="http://schemas.microsoft.com/office/drawing/2014/main" val="1614833659"/>
                    </a:ext>
                  </a:extLst>
                </a:gridCol>
                <a:gridCol w="2543493">
                  <a:extLst>
                    <a:ext uri="{9D8B030D-6E8A-4147-A177-3AD203B41FA5}">
                      <a16:colId xmlns:a16="http://schemas.microsoft.com/office/drawing/2014/main" val="984257387"/>
                    </a:ext>
                  </a:extLst>
                </a:gridCol>
                <a:gridCol w="4740593">
                  <a:extLst>
                    <a:ext uri="{9D8B030D-6E8A-4147-A177-3AD203B41FA5}">
                      <a16:colId xmlns:a16="http://schemas.microsoft.com/office/drawing/2014/main" val="1449263774"/>
                    </a:ext>
                  </a:extLst>
                </a:gridCol>
                <a:gridCol w="968693">
                  <a:extLst>
                    <a:ext uri="{9D8B030D-6E8A-4147-A177-3AD203B41FA5}">
                      <a16:colId xmlns:a16="http://schemas.microsoft.com/office/drawing/2014/main" val="3290666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类型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助记符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解释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含义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op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5862455"/>
                  </a:ext>
                </a:extLst>
              </a:tr>
              <a:tr h="370840">
                <a:tc rowSpan="6"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I</a:t>
                      </a:r>
                      <a:r>
                        <a:rPr lang="zh-CN" altLang="en-US"/>
                        <a:t>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addi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有符号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立即数</a:t>
                      </a:r>
                      <a:r>
                        <a:rPr lang="zh-CN" altLang="en-US"/>
                        <a:t>加法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rt 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rs + (sign-extend) imm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000001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042795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subi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有符号立即数减法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rt 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rs - (sign-extend) imm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000010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640555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andi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立即数按位与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rt 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rs &amp; (sign-extend) imm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000011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141096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ori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立即数按位或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rt 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rs | (sign-extend) imm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000100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12659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xori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立即数按位异或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rt 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rs ^ (sign-extend) imm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000101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584302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slti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小于立即数时置位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rt 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(rs &lt; (sign-extend) imm) ? 1 : 0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001001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1958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0592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067C389-446A-D8C8-7113-96963D144344}"/>
              </a:ext>
            </a:extLst>
          </p:cNvPr>
          <p:cNvSpPr/>
          <p:nvPr/>
        </p:nvSpPr>
        <p:spPr>
          <a:xfrm>
            <a:off x="1356853" y="364083"/>
            <a:ext cx="10384408" cy="54074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6B15AD29-0A7C-B68C-7117-9DA81D0179D7}"/>
              </a:ext>
            </a:extLst>
          </p:cNvPr>
          <p:cNvSpPr txBox="1"/>
          <p:nvPr/>
        </p:nvSpPr>
        <p:spPr>
          <a:xfrm>
            <a:off x="9953056" y="56324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/>
              <a:t>控制逻辑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B375C5F8-4E76-F552-64DC-00F174A6DFF0}"/>
              </a:ext>
            </a:extLst>
          </p:cNvPr>
          <p:cNvSpPr txBox="1"/>
          <p:nvPr/>
        </p:nvSpPr>
        <p:spPr>
          <a:xfrm>
            <a:off x="6187546" y="5771535"/>
            <a:ext cx="81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AluOp</a:t>
            </a:r>
            <a:endParaRPr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214D75CD-8B24-986C-59D9-43119962631C}"/>
              </a:ext>
            </a:extLst>
          </p:cNvPr>
          <p:cNvSpPr txBox="1"/>
          <p:nvPr/>
        </p:nvSpPr>
        <p:spPr>
          <a:xfrm>
            <a:off x="4767761" y="5771534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RegWrite</a:t>
            </a:r>
            <a:endParaRPr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DEED035D-DCBC-2A59-8D73-F5368AFAC609}"/>
              </a:ext>
            </a:extLst>
          </p:cNvPr>
          <p:cNvSpPr txBox="1"/>
          <p:nvPr/>
        </p:nvSpPr>
        <p:spPr>
          <a:xfrm>
            <a:off x="833897" y="990074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op</a:t>
            </a:r>
            <a:endParaRPr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B5B5F52F-5166-424B-9E0C-CD108D73FB02}"/>
              </a:ext>
            </a:extLst>
          </p:cNvPr>
          <p:cNvSpPr txBox="1"/>
          <p:nvPr/>
        </p:nvSpPr>
        <p:spPr>
          <a:xfrm>
            <a:off x="711295" y="3957005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func</a:t>
            </a:r>
            <a:endParaRPr lang="zh-CN" altLang="en-US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CB37B38C-CF30-1049-33F6-AED5333031D5}"/>
              </a:ext>
            </a:extLst>
          </p:cNvPr>
          <p:cNvCxnSpPr>
            <a:cxnSpLocks/>
            <a:endCxn id="78" idx="2"/>
          </p:cNvCxnSpPr>
          <p:nvPr/>
        </p:nvCxnSpPr>
        <p:spPr>
          <a:xfrm flipV="1">
            <a:off x="1356853" y="1189701"/>
            <a:ext cx="599759" cy="2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5678A394-ACD2-387E-35BF-A7165985140A}"/>
              </a:ext>
            </a:extLst>
          </p:cNvPr>
          <p:cNvCxnSpPr>
            <a:cxnSpLocks/>
          </p:cNvCxnSpPr>
          <p:nvPr/>
        </p:nvCxnSpPr>
        <p:spPr>
          <a:xfrm>
            <a:off x="1356853" y="4141671"/>
            <a:ext cx="941016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21ED50BC-8A1F-5B49-8189-F76BC0B36023}"/>
              </a:ext>
            </a:extLst>
          </p:cNvPr>
          <p:cNvSpPr/>
          <p:nvPr/>
        </p:nvSpPr>
        <p:spPr>
          <a:xfrm>
            <a:off x="2510164" y="1496435"/>
            <a:ext cx="755438" cy="31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6D93BF-7B9E-55AC-6DB0-4EEDD25CFF05}"/>
              </a:ext>
            </a:extLst>
          </p:cNvPr>
          <p:cNvSpPr txBox="1"/>
          <p:nvPr/>
        </p:nvSpPr>
        <p:spPr>
          <a:xfrm>
            <a:off x="1356853" y="76651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[5:0]</a:t>
            </a:r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1D192A9-B3E2-8750-7901-D21C57A61013}"/>
              </a:ext>
            </a:extLst>
          </p:cNvPr>
          <p:cNvSpPr txBox="1"/>
          <p:nvPr/>
        </p:nvSpPr>
        <p:spPr>
          <a:xfrm>
            <a:off x="1356853" y="3718477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[5:0]</a:t>
            </a:r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37D66FA-1CFD-3907-3D55-79385172B663}"/>
              </a:ext>
            </a:extLst>
          </p:cNvPr>
          <p:cNvSpPr txBox="1"/>
          <p:nvPr/>
        </p:nvSpPr>
        <p:spPr>
          <a:xfrm>
            <a:off x="2511290" y="1513277"/>
            <a:ext cx="718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全为</a:t>
            </a:r>
            <a:r>
              <a:rPr lang="en-US" altLang="zh-CN" sz="1400"/>
              <a:t>0</a:t>
            </a:r>
            <a:r>
              <a:rPr lang="zh-CN" altLang="en-US" sz="1400"/>
              <a:t>？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7F35373-291A-CF03-7436-A308FD904C9D}"/>
              </a:ext>
            </a:extLst>
          </p:cNvPr>
          <p:cNvCxnSpPr>
            <a:cxnSpLocks/>
          </p:cNvCxnSpPr>
          <p:nvPr/>
        </p:nvCxnSpPr>
        <p:spPr>
          <a:xfrm>
            <a:off x="2297869" y="3133775"/>
            <a:ext cx="0" cy="1880677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0CB6E35-5B2F-F446-B7A4-6E3272BDBBE3}"/>
              </a:ext>
            </a:extLst>
          </p:cNvPr>
          <p:cNvCxnSpPr>
            <a:cxnSpLocks/>
            <a:endCxn id="14" idx="3"/>
          </p:cNvCxnSpPr>
          <p:nvPr/>
        </p:nvCxnSpPr>
        <p:spPr>
          <a:xfrm>
            <a:off x="2297869" y="4976553"/>
            <a:ext cx="3614172" cy="0"/>
          </a:xfrm>
          <a:prstGeom prst="line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DE589C3C-8B6E-01AA-C78D-176A92A91BCA}"/>
              </a:ext>
            </a:extLst>
          </p:cNvPr>
          <p:cNvSpPr txBox="1"/>
          <p:nvPr/>
        </p:nvSpPr>
        <p:spPr>
          <a:xfrm>
            <a:off x="2287848" y="2825998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[5]</a:t>
            </a:r>
            <a:endParaRPr lang="zh-CN" altLang="en-US" sz="140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10F988B-EF5E-D956-5FD3-40788C747108}"/>
              </a:ext>
            </a:extLst>
          </p:cNvPr>
          <p:cNvSpPr txBox="1"/>
          <p:nvPr/>
        </p:nvSpPr>
        <p:spPr>
          <a:xfrm>
            <a:off x="2256479" y="4636542"/>
            <a:ext cx="519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[3:0]</a:t>
            </a:r>
            <a:endParaRPr lang="zh-CN" altLang="en-US" sz="1400"/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741BA4BD-0C4F-A524-3913-B59D94211B6A}"/>
              </a:ext>
            </a:extLst>
          </p:cNvPr>
          <p:cNvSpPr/>
          <p:nvPr/>
        </p:nvSpPr>
        <p:spPr>
          <a:xfrm rot="5400000">
            <a:off x="5898859" y="4792594"/>
            <a:ext cx="394280" cy="36791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2D0A60C4-DBD0-41D0-9908-FEB747A15806}"/>
              </a:ext>
            </a:extLst>
          </p:cNvPr>
          <p:cNvCxnSpPr>
            <a:cxnSpLocks/>
            <a:stCxn id="14" idx="0"/>
            <a:endCxn id="55" idx="0"/>
          </p:cNvCxnSpPr>
          <p:nvPr/>
        </p:nvCxnSpPr>
        <p:spPr>
          <a:xfrm>
            <a:off x="6279958" y="4976553"/>
            <a:ext cx="316515" cy="794982"/>
          </a:xfrm>
          <a:prstGeom prst="bentConnector2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A1FB987E-1C27-77AC-4A97-95DDF8E8FCE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265602" y="1653463"/>
            <a:ext cx="746328" cy="2562302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AA04DC9E-FBFB-C5E4-6FED-1FA457BA9823}"/>
              </a:ext>
            </a:extLst>
          </p:cNvPr>
          <p:cNvCxnSpPr>
            <a:cxnSpLocks/>
            <a:stCxn id="152" idx="2"/>
            <a:endCxn id="14" idx="1"/>
          </p:cNvCxnSpPr>
          <p:nvPr/>
        </p:nvCxnSpPr>
        <p:spPr>
          <a:xfrm flipH="1">
            <a:off x="6095999" y="3859680"/>
            <a:ext cx="2236" cy="10183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253FD872-A965-3C36-4F30-55ED0FE2D563}"/>
              </a:ext>
            </a:extLst>
          </p:cNvPr>
          <p:cNvCxnSpPr>
            <a:cxnSpLocks/>
          </p:cNvCxnSpPr>
          <p:nvPr/>
        </p:nvCxnSpPr>
        <p:spPr>
          <a:xfrm>
            <a:off x="2287848" y="3134146"/>
            <a:ext cx="89517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C9146D4A-B595-EC26-6B45-B60096E7C573}"/>
              </a:ext>
            </a:extLst>
          </p:cNvPr>
          <p:cNvCxnSpPr>
            <a:cxnSpLocks/>
          </p:cNvCxnSpPr>
          <p:nvPr/>
        </p:nvCxnSpPr>
        <p:spPr>
          <a:xfrm>
            <a:off x="2287848" y="3304346"/>
            <a:ext cx="89517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F31469CE-A665-A24B-0925-1BEFF902B105}"/>
              </a:ext>
            </a:extLst>
          </p:cNvPr>
          <p:cNvSpPr txBox="1"/>
          <p:nvPr/>
        </p:nvSpPr>
        <p:spPr>
          <a:xfrm>
            <a:off x="2287848" y="3260253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[4]</a:t>
            </a:r>
            <a:endParaRPr lang="zh-CN" altLang="en-US" sz="1400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D94C4CE2-D3E3-4445-A2C2-5181733CC8D4}"/>
              </a:ext>
            </a:extLst>
          </p:cNvPr>
          <p:cNvSpPr/>
          <p:nvPr/>
        </p:nvSpPr>
        <p:spPr>
          <a:xfrm>
            <a:off x="3519196" y="3163058"/>
            <a:ext cx="85012" cy="850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!!连接符: 肘形 37">
            <a:extLst>
              <a:ext uri="{FF2B5EF4-FFF2-40B4-BE49-F238E27FC236}">
                <a16:creationId xmlns:a16="http://schemas.microsoft.com/office/drawing/2014/main" id="{6D95A53B-159B-486E-B002-7B5CEACF6FD1}"/>
              </a:ext>
            </a:extLst>
          </p:cNvPr>
          <p:cNvCxnSpPr>
            <a:cxnSpLocks/>
            <a:stCxn id="158" idx="6"/>
            <a:endCxn id="152" idx="6"/>
          </p:cNvCxnSpPr>
          <p:nvPr/>
        </p:nvCxnSpPr>
        <p:spPr>
          <a:xfrm>
            <a:off x="4043964" y="3031892"/>
            <a:ext cx="2121191" cy="429678"/>
          </a:xfrm>
          <a:prstGeom prst="bentConnector4">
            <a:avLst>
              <a:gd name="adj1" fmla="val 43725"/>
              <a:gd name="adj2" fmla="val -19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!!连接符: 肘形 43">
            <a:extLst>
              <a:ext uri="{FF2B5EF4-FFF2-40B4-BE49-F238E27FC236}">
                <a16:creationId xmlns:a16="http://schemas.microsoft.com/office/drawing/2014/main" id="{881B25ED-392F-1F26-4A5B-E68F2D2D1ED3}"/>
              </a:ext>
            </a:extLst>
          </p:cNvPr>
          <p:cNvCxnSpPr>
            <a:cxnSpLocks/>
            <a:stCxn id="63" idx="0"/>
            <a:endCxn id="8" idx="2"/>
          </p:cNvCxnSpPr>
          <p:nvPr/>
        </p:nvCxnSpPr>
        <p:spPr>
          <a:xfrm rot="5400000" flipH="1" flipV="1">
            <a:off x="4820412" y="4527979"/>
            <a:ext cx="1742498" cy="744612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596AD4C6-E8EE-1C9C-E489-2B018775CEEA}"/>
              </a:ext>
            </a:extLst>
          </p:cNvPr>
          <p:cNvSpPr/>
          <p:nvPr/>
        </p:nvSpPr>
        <p:spPr>
          <a:xfrm>
            <a:off x="6063967" y="3997002"/>
            <a:ext cx="64068" cy="640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51C5328-2BA9-AB9F-06EF-B14F20F79541}"/>
              </a:ext>
            </a:extLst>
          </p:cNvPr>
          <p:cNvSpPr/>
          <p:nvPr/>
        </p:nvSpPr>
        <p:spPr>
          <a:xfrm>
            <a:off x="6531553" y="4916135"/>
            <a:ext cx="120836" cy="120836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FAF7274C-A5E6-4065-0EA0-F5CDCAA6BB9D}"/>
              </a:ext>
            </a:extLst>
          </p:cNvPr>
          <p:cNvSpPr/>
          <p:nvPr/>
        </p:nvSpPr>
        <p:spPr>
          <a:xfrm>
            <a:off x="1956612" y="4061237"/>
            <a:ext cx="169481" cy="16948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A2D484A9-6432-6874-8B83-4640495A98B4}"/>
              </a:ext>
            </a:extLst>
          </p:cNvPr>
          <p:cNvCxnSpPr>
            <a:cxnSpLocks/>
          </p:cNvCxnSpPr>
          <p:nvPr/>
        </p:nvCxnSpPr>
        <p:spPr>
          <a:xfrm>
            <a:off x="3178324" y="4020850"/>
            <a:ext cx="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连接符: 肘形 88">
            <a:extLst>
              <a:ext uri="{FF2B5EF4-FFF2-40B4-BE49-F238E27FC236}">
                <a16:creationId xmlns:a16="http://schemas.microsoft.com/office/drawing/2014/main" id="{97117AF6-4DF5-E289-5295-E2C629ADFC37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3506470" y="3830992"/>
            <a:ext cx="362585" cy="380963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560BBC0E-A426-0662-5E50-ECB005F24AAE}"/>
              </a:ext>
            </a:extLst>
          </p:cNvPr>
          <p:cNvSpPr txBox="1"/>
          <p:nvPr/>
        </p:nvSpPr>
        <p:spPr>
          <a:xfrm>
            <a:off x="3325342" y="5771534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RegBranch</a:t>
            </a:r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8F19C0B-16E5-1772-8ADC-7FB68D4CCD28}"/>
              </a:ext>
            </a:extLst>
          </p:cNvPr>
          <p:cNvSpPr txBox="1"/>
          <p:nvPr/>
        </p:nvSpPr>
        <p:spPr>
          <a:xfrm>
            <a:off x="7753057" y="5771535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Shift</a:t>
            </a:r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A121F2A-3D2B-60AE-E23D-BB3BB4E914B3}"/>
              </a:ext>
            </a:extLst>
          </p:cNvPr>
          <p:cNvSpPr/>
          <p:nvPr/>
        </p:nvSpPr>
        <p:spPr>
          <a:xfrm>
            <a:off x="6862296" y="4810042"/>
            <a:ext cx="608556" cy="334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D22285E-86A6-1E85-A05B-5DFC73E56562}"/>
              </a:ext>
            </a:extLst>
          </p:cNvPr>
          <p:cNvSpPr txBox="1"/>
          <p:nvPr/>
        </p:nvSpPr>
        <p:spPr>
          <a:xfrm>
            <a:off x="6862296" y="4829122"/>
            <a:ext cx="708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移位？</a:t>
            </a: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2999F27-6585-EA2B-D9DA-14FEBF008F51}"/>
              </a:ext>
            </a:extLst>
          </p:cNvPr>
          <p:cNvCxnSpPr>
            <a:cxnSpLocks/>
            <a:stCxn id="10" idx="6"/>
            <a:endCxn id="22" idx="1"/>
          </p:cNvCxnSpPr>
          <p:nvPr/>
        </p:nvCxnSpPr>
        <p:spPr>
          <a:xfrm>
            <a:off x="6652389" y="4976553"/>
            <a:ext cx="209907" cy="715"/>
          </a:xfrm>
          <a:prstGeom prst="line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流程图: 延期 29">
            <a:extLst>
              <a:ext uri="{FF2B5EF4-FFF2-40B4-BE49-F238E27FC236}">
                <a16:creationId xmlns:a16="http://schemas.microsoft.com/office/drawing/2014/main" id="{DB26FF8B-A53C-AC57-6BD0-C340B7DA0180}"/>
              </a:ext>
            </a:extLst>
          </p:cNvPr>
          <p:cNvSpPr/>
          <p:nvPr/>
        </p:nvSpPr>
        <p:spPr>
          <a:xfrm>
            <a:off x="7470852" y="4215493"/>
            <a:ext cx="398596" cy="419786"/>
          </a:xfrm>
          <a:custGeom>
            <a:avLst/>
            <a:gdLst>
              <a:gd name="connsiteX0" fmla="*/ 0 w 396930"/>
              <a:gd name="connsiteY0" fmla="*/ 0 h 419785"/>
              <a:gd name="connsiteX1" fmla="*/ 198465 w 396930"/>
              <a:gd name="connsiteY1" fmla="*/ 0 h 419785"/>
              <a:gd name="connsiteX2" fmla="*/ 396930 w 396930"/>
              <a:gd name="connsiteY2" fmla="*/ 209893 h 419785"/>
              <a:gd name="connsiteX3" fmla="*/ 198465 w 396930"/>
              <a:gd name="connsiteY3" fmla="*/ 419786 h 419785"/>
              <a:gd name="connsiteX4" fmla="*/ 0 w 396930"/>
              <a:gd name="connsiteY4" fmla="*/ 419785 h 419785"/>
              <a:gd name="connsiteX5" fmla="*/ 0 w 396930"/>
              <a:gd name="connsiteY5" fmla="*/ 0 h 419785"/>
              <a:gd name="connsiteX0" fmla="*/ 0 w 396930"/>
              <a:gd name="connsiteY0" fmla="*/ 0 h 419786"/>
              <a:gd name="connsiteX1" fmla="*/ 198465 w 396930"/>
              <a:gd name="connsiteY1" fmla="*/ 0 h 419786"/>
              <a:gd name="connsiteX2" fmla="*/ 396930 w 396930"/>
              <a:gd name="connsiteY2" fmla="*/ 209893 h 419786"/>
              <a:gd name="connsiteX3" fmla="*/ 198465 w 396930"/>
              <a:gd name="connsiteY3" fmla="*/ 419786 h 419786"/>
              <a:gd name="connsiteX4" fmla="*/ 0 w 396930"/>
              <a:gd name="connsiteY4" fmla="*/ 419785 h 419786"/>
              <a:gd name="connsiteX5" fmla="*/ 385 w 396930"/>
              <a:gd name="connsiteY5" fmla="*/ 280295 h 419786"/>
              <a:gd name="connsiteX6" fmla="*/ 0 w 396930"/>
              <a:gd name="connsiteY6" fmla="*/ 0 h 419786"/>
              <a:gd name="connsiteX0" fmla="*/ 15115 w 412045"/>
              <a:gd name="connsiteY0" fmla="*/ 0 h 419786"/>
              <a:gd name="connsiteX1" fmla="*/ 213580 w 412045"/>
              <a:gd name="connsiteY1" fmla="*/ 0 h 419786"/>
              <a:gd name="connsiteX2" fmla="*/ 412045 w 412045"/>
              <a:gd name="connsiteY2" fmla="*/ 209893 h 419786"/>
              <a:gd name="connsiteX3" fmla="*/ 213580 w 412045"/>
              <a:gd name="connsiteY3" fmla="*/ 419786 h 419786"/>
              <a:gd name="connsiteX4" fmla="*/ 15115 w 412045"/>
              <a:gd name="connsiteY4" fmla="*/ 419785 h 419786"/>
              <a:gd name="connsiteX5" fmla="*/ 15500 w 412045"/>
              <a:gd name="connsiteY5" fmla="*/ 280295 h 419786"/>
              <a:gd name="connsiteX6" fmla="*/ 13935 w 412045"/>
              <a:gd name="connsiteY6" fmla="*/ 142973 h 419786"/>
              <a:gd name="connsiteX7" fmla="*/ 15115 w 412045"/>
              <a:gd name="connsiteY7" fmla="*/ 0 h 419786"/>
              <a:gd name="connsiteX0" fmla="*/ 1182 w 398112"/>
              <a:gd name="connsiteY0" fmla="*/ 0 h 419786"/>
              <a:gd name="connsiteX1" fmla="*/ 199647 w 398112"/>
              <a:gd name="connsiteY1" fmla="*/ 0 h 419786"/>
              <a:gd name="connsiteX2" fmla="*/ 398112 w 398112"/>
              <a:gd name="connsiteY2" fmla="*/ 209893 h 419786"/>
              <a:gd name="connsiteX3" fmla="*/ 199647 w 398112"/>
              <a:gd name="connsiteY3" fmla="*/ 419786 h 419786"/>
              <a:gd name="connsiteX4" fmla="*/ 1182 w 398112"/>
              <a:gd name="connsiteY4" fmla="*/ 419785 h 419786"/>
              <a:gd name="connsiteX5" fmla="*/ 1567 w 398112"/>
              <a:gd name="connsiteY5" fmla="*/ 280295 h 419786"/>
              <a:gd name="connsiteX6" fmla="*/ 2 w 398112"/>
              <a:gd name="connsiteY6" fmla="*/ 142973 h 419786"/>
              <a:gd name="connsiteX7" fmla="*/ 1182 w 398112"/>
              <a:gd name="connsiteY7" fmla="*/ 0 h 419786"/>
              <a:gd name="connsiteX0" fmla="*/ 3292 w 400222"/>
              <a:gd name="connsiteY0" fmla="*/ 0 h 419786"/>
              <a:gd name="connsiteX1" fmla="*/ 201757 w 400222"/>
              <a:gd name="connsiteY1" fmla="*/ 0 h 419786"/>
              <a:gd name="connsiteX2" fmla="*/ 400222 w 400222"/>
              <a:gd name="connsiteY2" fmla="*/ 209893 h 419786"/>
              <a:gd name="connsiteX3" fmla="*/ 201757 w 400222"/>
              <a:gd name="connsiteY3" fmla="*/ 419786 h 419786"/>
              <a:gd name="connsiteX4" fmla="*/ 3292 w 400222"/>
              <a:gd name="connsiteY4" fmla="*/ 419785 h 419786"/>
              <a:gd name="connsiteX5" fmla="*/ 3677 w 400222"/>
              <a:gd name="connsiteY5" fmla="*/ 280295 h 419786"/>
              <a:gd name="connsiteX6" fmla="*/ 2112 w 400222"/>
              <a:gd name="connsiteY6" fmla="*/ 142973 h 419786"/>
              <a:gd name="connsiteX7" fmla="*/ 3292 w 400222"/>
              <a:gd name="connsiteY7" fmla="*/ 0 h 419786"/>
              <a:gd name="connsiteX0" fmla="*/ 1188 w 398118"/>
              <a:gd name="connsiteY0" fmla="*/ 0 h 419786"/>
              <a:gd name="connsiteX1" fmla="*/ 199653 w 398118"/>
              <a:gd name="connsiteY1" fmla="*/ 0 h 419786"/>
              <a:gd name="connsiteX2" fmla="*/ 398118 w 398118"/>
              <a:gd name="connsiteY2" fmla="*/ 209893 h 419786"/>
              <a:gd name="connsiteX3" fmla="*/ 199653 w 398118"/>
              <a:gd name="connsiteY3" fmla="*/ 419786 h 419786"/>
              <a:gd name="connsiteX4" fmla="*/ 1188 w 398118"/>
              <a:gd name="connsiteY4" fmla="*/ 419785 h 419786"/>
              <a:gd name="connsiteX5" fmla="*/ 1573 w 398118"/>
              <a:gd name="connsiteY5" fmla="*/ 280295 h 419786"/>
              <a:gd name="connsiteX6" fmla="*/ 8 w 398118"/>
              <a:gd name="connsiteY6" fmla="*/ 142973 h 419786"/>
              <a:gd name="connsiteX7" fmla="*/ 1188 w 398118"/>
              <a:gd name="connsiteY7" fmla="*/ 0 h 419786"/>
              <a:gd name="connsiteX0" fmla="*/ 1666 w 398596"/>
              <a:gd name="connsiteY0" fmla="*/ 0 h 419786"/>
              <a:gd name="connsiteX1" fmla="*/ 200131 w 398596"/>
              <a:gd name="connsiteY1" fmla="*/ 0 h 419786"/>
              <a:gd name="connsiteX2" fmla="*/ 398596 w 398596"/>
              <a:gd name="connsiteY2" fmla="*/ 209893 h 419786"/>
              <a:gd name="connsiteX3" fmla="*/ 200131 w 398596"/>
              <a:gd name="connsiteY3" fmla="*/ 419786 h 419786"/>
              <a:gd name="connsiteX4" fmla="*/ 1666 w 398596"/>
              <a:gd name="connsiteY4" fmla="*/ 419785 h 419786"/>
              <a:gd name="connsiteX5" fmla="*/ 2051 w 398596"/>
              <a:gd name="connsiteY5" fmla="*/ 280295 h 419786"/>
              <a:gd name="connsiteX6" fmla="*/ 486 w 398596"/>
              <a:gd name="connsiteY6" fmla="*/ 142973 h 419786"/>
              <a:gd name="connsiteX7" fmla="*/ 1666 w 398596"/>
              <a:gd name="connsiteY7" fmla="*/ 0 h 4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8596" h="419786">
                <a:moveTo>
                  <a:pt x="1666" y="0"/>
                </a:moveTo>
                <a:lnTo>
                  <a:pt x="200131" y="0"/>
                </a:lnTo>
                <a:cubicBezTo>
                  <a:pt x="309740" y="0"/>
                  <a:pt x="398596" y="93972"/>
                  <a:pt x="398596" y="209893"/>
                </a:cubicBezTo>
                <a:cubicBezTo>
                  <a:pt x="398596" y="325814"/>
                  <a:pt x="309740" y="419786"/>
                  <a:pt x="200131" y="419786"/>
                </a:cubicBezTo>
                <a:lnTo>
                  <a:pt x="1666" y="419785"/>
                </a:lnTo>
                <a:cubicBezTo>
                  <a:pt x="1794" y="373288"/>
                  <a:pt x="1923" y="326792"/>
                  <a:pt x="2051" y="280295"/>
                </a:cubicBezTo>
                <a:cubicBezTo>
                  <a:pt x="1854" y="234160"/>
                  <a:pt x="550" y="189689"/>
                  <a:pt x="486" y="142973"/>
                </a:cubicBezTo>
                <a:cubicBezTo>
                  <a:pt x="422" y="96257"/>
                  <a:pt x="-1128" y="183849"/>
                  <a:pt x="1666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77DE17C2-2FB8-011A-53CA-6A34177574A8}"/>
              </a:ext>
            </a:extLst>
          </p:cNvPr>
          <p:cNvCxnSpPr>
            <a:cxnSpLocks/>
            <a:stCxn id="30" idx="2"/>
            <a:endCxn id="20" idx="0"/>
          </p:cNvCxnSpPr>
          <p:nvPr/>
        </p:nvCxnSpPr>
        <p:spPr>
          <a:xfrm>
            <a:off x="7869448" y="4425386"/>
            <a:ext cx="194752" cy="1346149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!!直接连接符 45">
            <a:extLst>
              <a:ext uri="{FF2B5EF4-FFF2-40B4-BE49-F238E27FC236}">
                <a16:creationId xmlns:a16="http://schemas.microsoft.com/office/drawing/2014/main" id="{DA5B283C-2CC6-1D7F-AF32-21EC5326818E}"/>
              </a:ext>
            </a:extLst>
          </p:cNvPr>
          <p:cNvCxnSpPr>
            <a:cxnSpLocks/>
            <a:stCxn id="142" idx="6"/>
            <a:endCxn id="30" idx="6"/>
          </p:cNvCxnSpPr>
          <p:nvPr/>
        </p:nvCxnSpPr>
        <p:spPr>
          <a:xfrm>
            <a:off x="6128035" y="4356780"/>
            <a:ext cx="1343303" cy="16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C03BDEB5-3321-5019-78BE-5E7107F18D3A}"/>
              </a:ext>
            </a:extLst>
          </p:cNvPr>
          <p:cNvCxnSpPr>
            <a:cxnSpLocks/>
            <a:stCxn id="22" idx="0"/>
            <a:endCxn id="30" idx="5"/>
          </p:cNvCxnSpPr>
          <p:nvPr/>
        </p:nvCxnSpPr>
        <p:spPr>
          <a:xfrm rot="5400000" flipH="1" flipV="1">
            <a:off x="7162611" y="4499751"/>
            <a:ext cx="314254" cy="306329"/>
          </a:xfrm>
          <a:prstGeom prst="bentConnector4">
            <a:avLst>
              <a:gd name="adj1" fmla="val 27806"/>
              <a:gd name="adj2" fmla="val 499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E527AB85-0F5E-E86F-2CAA-7ADFE15B4683}"/>
              </a:ext>
            </a:extLst>
          </p:cNvPr>
          <p:cNvSpPr/>
          <p:nvPr/>
        </p:nvSpPr>
        <p:spPr>
          <a:xfrm>
            <a:off x="2523242" y="3677104"/>
            <a:ext cx="983228" cy="307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FF1F67E-AB14-C698-D5E7-BFACD64E557C}"/>
              </a:ext>
            </a:extLst>
          </p:cNvPr>
          <p:cNvSpPr txBox="1"/>
          <p:nvPr/>
        </p:nvSpPr>
        <p:spPr>
          <a:xfrm>
            <a:off x="2506267" y="3677104"/>
            <a:ext cx="1111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为</a:t>
            </a:r>
            <a:r>
              <a:rPr lang="en-US" altLang="zh-CN" sz="1400"/>
              <a:t>010000</a:t>
            </a:r>
            <a:r>
              <a:rPr lang="zh-CN" altLang="en-US" sz="1400"/>
              <a:t>？</a:t>
            </a:r>
          </a:p>
        </p:txBody>
      </p: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8D32208E-C7D4-1406-3EEC-D571BB2848A1}"/>
              </a:ext>
            </a:extLst>
          </p:cNvPr>
          <p:cNvCxnSpPr>
            <a:cxnSpLocks/>
            <a:stCxn id="45" idx="0"/>
            <a:endCxn id="40" idx="1"/>
          </p:cNvCxnSpPr>
          <p:nvPr/>
        </p:nvCxnSpPr>
        <p:spPr>
          <a:xfrm rot="5400000" flipH="1" flipV="1">
            <a:off x="2167175" y="3705171"/>
            <a:ext cx="230245" cy="481889"/>
          </a:xfrm>
          <a:prstGeom prst="bentConnector2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流程图: 延期 78">
            <a:extLst>
              <a:ext uri="{FF2B5EF4-FFF2-40B4-BE49-F238E27FC236}">
                <a16:creationId xmlns:a16="http://schemas.microsoft.com/office/drawing/2014/main" id="{FDAF0AC5-B128-6BDC-3E93-848F433033B3}"/>
              </a:ext>
            </a:extLst>
          </p:cNvPr>
          <p:cNvSpPr/>
          <p:nvPr/>
        </p:nvSpPr>
        <p:spPr>
          <a:xfrm rot="5400000">
            <a:off x="3765046" y="4200525"/>
            <a:ext cx="369652" cy="391567"/>
          </a:xfrm>
          <a:prstGeom prst="flowChartDela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00DCC18B-3328-7616-67D4-FE709877DE28}"/>
              </a:ext>
            </a:extLst>
          </p:cNvPr>
          <p:cNvCxnSpPr>
            <a:cxnSpLocks/>
            <a:stCxn id="79" idx="3"/>
            <a:endCxn id="90" idx="0"/>
          </p:cNvCxnSpPr>
          <p:nvPr/>
        </p:nvCxnSpPr>
        <p:spPr>
          <a:xfrm>
            <a:off x="3949872" y="4581135"/>
            <a:ext cx="0" cy="11903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EF94A6FF-B3DD-F37A-8FBC-C9FC83B3256A}"/>
              </a:ext>
            </a:extLst>
          </p:cNvPr>
          <p:cNvGrpSpPr/>
          <p:nvPr/>
        </p:nvGrpSpPr>
        <p:grpSpPr>
          <a:xfrm>
            <a:off x="2592406" y="2295356"/>
            <a:ext cx="1038292" cy="1822682"/>
            <a:chOff x="8102551" y="1324407"/>
            <a:chExt cx="1527812" cy="2499767"/>
          </a:xfrm>
        </p:grpSpPr>
        <p:sp>
          <p:nvSpPr>
            <p:cNvPr id="66" name="弧形 65">
              <a:extLst>
                <a:ext uri="{FF2B5EF4-FFF2-40B4-BE49-F238E27FC236}">
                  <a16:creationId xmlns:a16="http://schemas.microsoft.com/office/drawing/2014/main" id="{9F366BE0-20C0-CFB2-31F4-95C70615F978}"/>
                </a:ext>
              </a:extLst>
            </p:cNvPr>
            <p:cNvSpPr/>
            <p:nvPr/>
          </p:nvSpPr>
          <p:spPr>
            <a:xfrm rot="2694859">
              <a:off x="8153400" y="2179320"/>
              <a:ext cx="819150" cy="819150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弧形 66">
              <a:extLst>
                <a:ext uri="{FF2B5EF4-FFF2-40B4-BE49-F238E27FC236}">
                  <a16:creationId xmlns:a16="http://schemas.microsoft.com/office/drawing/2014/main" id="{1F6D1510-6114-20FE-D593-3F18FB9E5D81}"/>
                </a:ext>
              </a:extLst>
            </p:cNvPr>
            <p:cNvSpPr/>
            <p:nvPr/>
          </p:nvSpPr>
          <p:spPr>
            <a:xfrm>
              <a:off x="8102553" y="2296364"/>
              <a:ext cx="1527810" cy="1527810"/>
            </a:xfrm>
            <a:prstGeom prst="arc">
              <a:avLst>
                <a:gd name="adj1" fmla="val 16200000"/>
                <a:gd name="adj2" fmla="val 19122078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弧形 68">
              <a:extLst>
                <a:ext uri="{FF2B5EF4-FFF2-40B4-BE49-F238E27FC236}">
                  <a16:creationId xmlns:a16="http://schemas.microsoft.com/office/drawing/2014/main" id="{C10FB355-CA0F-EA93-5D33-012B53073663}"/>
                </a:ext>
              </a:extLst>
            </p:cNvPr>
            <p:cNvSpPr/>
            <p:nvPr/>
          </p:nvSpPr>
          <p:spPr>
            <a:xfrm>
              <a:off x="8102551" y="1324407"/>
              <a:ext cx="1527810" cy="1527809"/>
            </a:xfrm>
            <a:prstGeom prst="arc">
              <a:avLst>
                <a:gd name="adj1" fmla="val 2462904"/>
                <a:gd name="adj2" fmla="val 5444313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8" name="椭圆 77">
            <a:extLst>
              <a:ext uri="{FF2B5EF4-FFF2-40B4-BE49-F238E27FC236}">
                <a16:creationId xmlns:a16="http://schemas.microsoft.com/office/drawing/2014/main" id="{83B670B9-1185-AF45-D2DE-E7AC05A46B76}"/>
              </a:ext>
            </a:extLst>
          </p:cNvPr>
          <p:cNvSpPr/>
          <p:nvPr/>
        </p:nvSpPr>
        <p:spPr>
          <a:xfrm>
            <a:off x="1956612" y="1104960"/>
            <a:ext cx="169481" cy="16948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1" name="连接符: 肘形 80">
            <a:extLst>
              <a:ext uri="{FF2B5EF4-FFF2-40B4-BE49-F238E27FC236}">
                <a16:creationId xmlns:a16="http://schemas.microsoft.com/office/drawing/2014/main" id="{DD7A5822-37FC-7952-DB89-975EFBF44A92}"/>
              </a:ext>
            </a:extLst>
          </p:cNvPr>
          <p:cNvCxnSpPr>
            <a:stCxn id="78" idx="4"/>
            <a:endCxn id="4" idx="1"/>
          </p:cNvCxnSpPr>
          <p:nvPr/>
        </p:nvCxnSpPr>
        <p:spPr>
          <a:xfrm rot="16200000" flipH="1">
            <a:off x="2086247" y="1229546"/>
            <a:ext cx="379022" cy="468811"/>
          </a:xfrm>
          <a:prstGeom prst="bentConnector2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2" name="椭圆 141">
            <a:extLst>
              <a:ext uri="{FF2B5EF4-FFF2-40B4-BE49-F238E27FC236}">
                <a16:creationId xmlns:a16="http://schemas.microsoft.com/office/drawing/2014/main" id="{7D8C0F24-1BE8-9177-ACA8-DA572011AEC5}"/>
              </a:ext>
            </a:extLst>
          </p:cNvPr>
          <p:cNvSpPr/>
          <p:nvPr/>
        </p:nvSpPr>
        <p:spPr>
          <a:xfrm>
            <a:off x="6063967" y="4324746"/>
            <a:ext cx="64068" cy="640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流程图: 延期 29">
            <a:extLst>
              <a:ext uri="{FF2B5EF4-FFF2-40B4-BE49-F238E27FC236}">
                <a16:creationId xmlns:a16="http://schemas.microsoft.com/office/drawing/2014/main" id="{9BA68D06-C281-EBA8-66BF-4B9480730C28}"/>
              </a:ext>
            </a:extLst>
          </p:cNvPr>
          <p:cNvSpPr/>
          <p:nvPr/>
        </p:nvSpPr>
        <p:spPr>
          <a:xfrm rot="5400000">
            <a:off x="5898937" y="3450489"/>
            <a:ext cx="398596" cy="419786"/>
          </a:xfrm>
          <a:custGeom>
            <a:avLst/>
            <a:gdLst>
              <a:gd name="connsiteX0" fmla="*/ 0 w 396930"/>
              <a:gd name="connsiteY0" fmla="*/ 0 h 419785"/>
              <a:gd name="connsiteX1" fmla="*/ 198465 w 396930"/>
              <a:gd name="connsiteY1" fmla="*/ 0 h 419785"/>
              <a:gd name="connsiteX2" fmla="*/ 396930 w 396930"/>
              <a:gd name="connsiteY2" fmla="*/ 209893 h 419785"/>
              <a:gd name="connsiteX3" fmla="*/ 198465 w 396930"/>
              <a:gd name="connsiteY3" fmla="*/ 419786 h 419785"/>
              <a:gd name="connsiteX4" fmla="*/ 0 w 396930"/>
              <a:gd name="connsiteY4" fmla="*/ 419785 h 419785"/>
              <a:gd name="connsiteX5" fmla="*/ 0 w 396930"/>
              <a:gd name="connsiteY5" fmla="*/ 0 h 419785"/>
              <a:gd name="connsiteX0" fmla="*/ 0 w 396930"/>
              <a:gd name="connsiteY0" fmla="*/ 0 h 419786"/>
              <a:gd name="connsiteX1" fmla="*/ 198465 w 396930"/>
              <a:gd name="connsiteY1" fmla="*/ 0 h 419786"/>
              <a:gd name="connsiteX2" fmla="*/ 396930 w 396930"/>
              <a:gd name="connsiteY2" fmla="*/ 209893 h 419786"/>
              <a:gd name="connsiteX3" fmla="*/ 198465 w 396930"/>
              <a:gd name="connsiteY3" fmla="*/ 419786 h 419786"/>
              <a:gd name="connsiteX4" fmla="*/ 0 w 396930"/>
              <a:gd name="connsiteY4" fmla="*/ 419785 h 419786"/>
              <a:gd name="connsiteX5" fmla="*/ 385 w 396930"/>
              <a:gd name="connsiteY5" fmla="*/ 280295 h 419786"/>
              <a:gd name="connsiteX6" fmla="*/ 0 w 396930"/>
              <a:gd name="connsiteY6" fmla="*/ 0 h 419786"/>
              <a:gd name="connsiteX0" fmla="*/ 15115 w 412045"/>
              <a:gd name="connsiteY0" fmla="*/ 0 h 419786"/>
              <a:gd name="connsiteX1" fmla="*/ 213580 w 412045"/>
              <a:gd name="connsiteY1" fmla="*/ 0 h 419786"/>
              <a:gd name="connsiteX2" fmla="*/ 412045 w 412045"/>
              <a:gd name="connsiteY2" fmla="*/ 209893 h 419786"/>
              <a:gd name="connsiteX3" fmla="*/ 213580 w 412045"/>
              <a:gd name="connsiteY3" fmla="*/ 419786 h 419786"/>
              <a:gd name="connsiteX4" fmla="*/ 15115 w 412045"/>
              <a:gd name="connsiteY4" fmla="*/ 419785 h 419786"/>
              <a:gd name="connsiteX5" fmla="*/ 15500 w 412045"/>
              <a:gd name="connsiteY5" fmla="*/ 280295 h 419786"/>
              <a:gd name="connsiteX6" fmla="*/ 13935 w 412045"/>
              <a:gd name="connsiteY6" fmla="*/ 142973 h 419786"/>
              <a:gd name="connsiteX7" fmla="*/ 15115 w 412045"/>
              <a:gd name="connsiteY7" fmla="*/ 0 h 419786"/>
              <a:gd name="connsiteX0" fmla="*/ 1182 w 398112"/>
              <a:gd name="connsiteY0" fmla="*/ 0 h 419786"/>
              <a:gd name="connsiteX1" fmla="*/ 199647 w 398112"/>
              <a:gd name="connsiteY1" fmla="*/ 0 h 419786"/>
              <a:gd name="connsiteX2" fmla="*/ 398112 w 398112"/>
              <a:gd name="connsiteY2" fmla="*/ 209893 h 419786"/>
              <a:gd name="connsiteX3" fmla="*/ 199647 w 398112"/>
              <a:gd name="connsiteY3" fmla="*/ 419786 h 419786"/>
              <a:gd name="connsiteX4" fmla="*/ 1182 w 398112"/>
              <a:gd name="connsiteY4" fmla="*/ 419785 h 419786"/>
              <a:gd name="connsiteX5" fmla="*/ 1567 w 398112"/>
              <a:gd name="connsiteY5" fmla="*/ 280295 h 419786"/>
              <a:gd name="connsiteX6" fmla="*/ 2 w 398112"/>
              <a:gd name="connsiteY6" fmla="*/ 142973 h 419786"/>
              <a:gd name="connsiteX7" fmla="*/ 1182 w 398112"/>
              <a:gd name="connsiteY7" fmla="*/ 0 h 419786"/>
              <a:gd name="connsiteX0" fmla="*/ 3292 w 400222"/>
              <a:gd name="connsiteY0" fmla="*/ 0 h 419786"/>
              <a:gd name="connsiteX1" fmla="*/ 201757 w 400222"/>
              <a:gd name="connsiteY1" fmla="*/ 0 h 419786"/>
              <a:gd name="connsiteX2" fmla="*/ 400222 w 400222"/>
              <a:gd name="connsiteY2" fmla="*/ 209893 h 419786"/>
              <a:gd name="connsiteX3" fmla="*/ 201757 w 400222"/>
              <a:gd name="connsiteY3" fmla="*/ 419786 h 419786"/>
              <a:gd name="connsiteX4" fmla="*/ 3292 w 400222"/>
              <a:gd name="connsiteY4" fmla="*/ 419785 h 419786"/>
              <a:gd name="connsiteX5" fmla="*/ 3677 w 400222"/>
              <a:gd name="connsiteY5" fmla="*/ 280295 h 419786"/>
              <a:gd name="connsiteX6" fmla="*/ 2112 w 400222"/>
              <a:gd name="connsiteY6" fmla="*/ 142973 h 419786"/>
              <a:gd name="connsiteX7" fmla="*/ 3292 w 400222"/>
              <a:gd name="connsiteY7" fmla="*/ 0 h 419786"/>
              <a:gd name="connsiteX0" fmla="*/ 1188 w 398118"/>
              <a:gd name="connsiteY0" fmla="*/ 0 h 419786"/>
              <a:gd name="connsiteX1" fmla="*/ 199653 w 398118"/>
              <a:gd name="connsiteY1" fmla="*/ 0 h 419786"/>
              <a:gd name="connsiteX2" fmla="*/ 398118 w 398118"/>
              <a:gd name="connsiteY2" fmla="*/ 209893 h 419786"/>
              <a:gd name="connsiteX3" fmla="*/ 199653 w 398118"/>
              <a:gd name="connsiteY3" fmla="*/ 419786 h 419786"/>
              <a:gd name="connsiteX4" fmla="*/ 1188 w 398118"/>
              <a:gd name="connsiteY4" fmla="*/ 419785 h 419786"/>
              <a:gd name="connsiteX5" fmla="*/ 1573 w 398118"/>
              <a:gd name="connsiteY5" fmla="*/ 280295 h 419786"/>
              <a:gd name="connsiteX6" fmla="*/ 8 w 398118"/>
              <a:gd name="connsiteY6" fmla="*/ 142973 h 419786"/>
              <a:gd name="connsiteX7" fmla="*/ 1188 w 398118"/>
              <a:gd name="connsiteY7" fmla="*/ 0 h 419786"/>
              <a:gd name="connsiteX0" fmla="*/ 1666 w 398596"/>
              <a:gd name="connsiteY0" fmla="*/ 0 h 419786"/>
              <a:gd name="connsiteX1" fmla="*/ 200131 w 398596"/>
              <a:gd name="connsiteY1" fmla="*/ 0 h 419786"/>
              <a:gd name="connsiteX2" fmla="*/ 398596 w 398596"/>
              <a:gd name="connsiteY2" fmla="*/ 209893 h 419786"/>
              <a:gd name="connsiteX3" fmla="*/ 200131 w 398596"/>
              <a:gd name="connsiteY3" fmla="*/ 419786 h 419786"/>
              <a:gd name="connsiteX4" fmla="*/ 1666 w 398596"/>
              <a:gd name="connsiteY4" fmla="*/ 419785 h 419786"/>
              <a:gd name="connsiteX5" fmla="*/ 2051 w 398596"/>
              <a:gd name="connsiteY5" fmla="*/ 280295 h 419786"/>
              <a:gd name="connsiteX6" fmla="*/ 486 w 398596"/>
              <a:gd name="connsiteY6" fmla="*/ 142973 h 419786"/>
              <a:gd name="connsiteX7" fmla="*/ 1666 w 398596"/>
              <a:gd name="connsiteY7" fmla="*/ 0 h 4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8596" h="419786">
                <a:moveTo>
                  <a:pt x="1666" y="0"/>
                </a:moveTo>
                <a:lnTo>
                  <a:pt x="200131" y="0"/>
                </a:lnTo>
                <a:cubicBezTo>
                  <a:pt x="309740" y="0"/>
                  <a:pt x="398596" y="93972"/>
                  <a:pt x="398596" y="209893"/>
                </a:cubicBezTo>
                <a:cubicBezTo>
                  <a:pt x="398596" y="325814"/>
                  <a:pt x="309740" y="419786"/>
                  <a:pt x="200131" y="419786"/>
                </a:cubicBezTo>
                <a:lnTo>
                  <a:pt x="1666" y="419785"/>
                </a:lnTo>
                <a:cubicBezTo>
                  <a:pt x="1794" y="373288"/>
                  <a:pt x="1923" y="326792"/>
                  <a:pt x="2051" y="280295"/>
                </a:cubicBezTo>
                <a:cubicBezTo>
                  <a:pt x="1854" y="234160"/>
                  <a:pt x="550" y="189689"/>
                  <a:pt x="486" y="142973"/>
                </a:cubicBezTo>
                <a:cubicBezTo>
                  <a:pt x="422" y="96257"/>
                  <a:pt x="-1128" y="183849"/>
                  <a:pt x="1666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5" name="连接符: 肘形 154">
            <a:extLst>
              <a:ext uri="{FF2B5EF4-FFF2-40B4-BE49-F238E27FC236}">
                <a16:creationId xmlns:a16="http://schemas.microsoft.com/office/drawing/2014/main" id="{31F1B76B-03B0-08D8-65F6-902E8ED54188}"/>
              </a:ext>
            </a:extLst>
          </p:cNvPr>
          <p:cNvCxnSpPr>
            <a:stCxn id="36" idx="6"/>
            <a:endCxn id="152" idx="5"/>
          </p:cNvCxnSpPr>
          <p:nvPr/>
        </p:nvCxnSpPr>
        <p:spPr>
          <a:xfrm>
            <a:off x="3604208" y="3205564"/>
            <a:ext cx="2423625" cy="257571"/>
          </a:xfrm>
          <a:prstGeom prst="bentConnector4">
            <a:avLst>
              <a:gd name="adj1" fmla="val 47341"/>
              <a:gd name="adj2" fmla="val -586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椭圆 157">
            <a:extLst>
              <a:ext uri="{FF2B5EF4-FFF2-40B4-BE49-F238E27FC236}">
                <a16:creationId xmlns:a16="http://schemas.microsoft.com/office/drawing/2014/main" id="{6CDDAF0D-7987-193A-50C2-66B0625373E0}"/>
              </a:ext>
            </a:extLst>
          </p:cNvPr>
          <p:cNvSpPr/>
          <p:nvPr/>
        </p:nvSpPr>
        <p:spPr>
          <a:xfrm>
            <a:off x="3979896" y="2999858"/>
            <a:ext cx="64068" cy="640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55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067C389-446A-D8C8-7113-96963D144344}"/>
              </a:ext>
            </a:extLst>
          </p:cNvPr>
          <p:cNvSpPr/>
          <p:nvPr/>
        </p:nvSpPr>
        <p:spPr>
          <a:xfrm>
            <a:off x="1356853" y="364083"/>
            <a:ext cx="10384408" cy="54074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6B15AD29-0A7C-B68C-7117-9DA81D0179D7}"/>
              </a:ext>
            </a:extLst>
          </p:cNvPr>
          <p:cNvSpPr txBox="1"/>
          <p:nvPr/>
        </p:nvSpPr>
        <p:spPr>
          <a:xfrm>
            <a:off x="9953056" y="56324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/>
              <a:t>控制逻辑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B375C5F8-4E76-F552-64DC-00F174A6DFF0}"/>
              </a:ext>
            </a:extLst>
          </p:cNvPr>
          <p:cNvSpPr txBox="1"/>
          <p:nvPr/>
        </p:nvSpPr>
        <p:spPr>
          <a:xfrm>
            <a:off x="6187546" y="5771535"/>
            <a:ext cx="81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AluOp</a:t>
            </a:r>
            <a:endParaRPr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214D75CD-8B24-986C-59D9-43119962631C}"/>
              </a:ext>
            </a:extLst>
          </p:cNvPr>
          <p:cNvSpPr txBox="1"/>
          <p:nvPr/>
        </p:nvSpPr>
        <p:spPr>
          <a:xfrm>
            <a:off x="4767761" y="5771534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RegWrite</a:t>
            </a:r>
            <a:endParaRPr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DEED035D-DCBC-2A59-8D73-F5368AFAC609}"/>
              </a:ext>
            </a:extLst>
          </p:cNvPr>
          <p:cNvSpPr txBox="1"/>
          <p:nvPr/>
        </p:nvSpPr>
        <p:spPr>
          <a:xfrm>
            <a:off x="833897" y="1164342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op</a:t>
            </a:r>
            <a:endParaRPr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B5B5F52F-5166-424B-9E0C-CD108D73FB02}"/>
              </a:ext>
            </a:extLst>
          </p:cNvPr>
          <p:cNvSpPr txBox="1"/>
          <p:nvPr/>
        </p:nvSpPr>
        <p:spPr>
          <a:xfrm>
            <a:off x="711295" y="4131273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func</a:t>
            </a:r>
            <a:endParaRPr lang="zh-CN" altLang="en-US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CB37B38C-CF30-1049-33F6-AED5333031D5}"/>
              </a:ext>
            </a:extLst>
          </p:cNvPr>
          <p:cNvCxnSpPr>
            <a:cxnSpLocks/>
          </p:cNvCxnSpPr>
          <p:nvPr/>
        </p:nvCxnSpPr>
        <p:spPr>
          <a:xfrm>
            <a:off x="1356853" y="1363971"/>
            <a:ext cx="2898155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5678A394-ACD2-387E-35BF-A7165985140A}"/>
              </a:ext>
            </a:extLst>
          </p:cNvPr>
          <p:cNvCxnSpPr>
            <a:cxnSpLocks/>
          </p:cNvCxnSpPr>
          <p:nvPr/>
        </p:nvCxnSpPr>
        <p:spPr>
          <a:xfrm>
            <a:off x="1356853" y="4315939"/>
            <a:ext cx="941016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21ED50BC-8A1F-5B49-8189-F76BC0B36023}"/>
              </a:ext>
            </a:extLst>
          </p:cNvPr>
          <p:cNvSpPr/>
          <p:nvPr/>
        </p:nvSpPr>
        <p:spPr>
          <a:xfrm>
            <a:off x="2510164" y="1670703"/>
            <a:ext cx="755438" cy="31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6D93BF-7B9E-55AC-6DB0-4EEDD25CFF05}"/>
              </a:ext>
            </a:extLst>
          </p:cNvPr>
          <p:cNvSpPr txBox="1"/>
          <p:nvPr/>
        </p:nvSpPr>
        <p:spPr>
          <a:xfrm>
            <a:off x="1356853" y="94077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[5:0]</a:t>
            </a:r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1D192A9-B3E2-8750-7901-D21C57A61013}"/>
              </a:ext>
            </a:extLst>
          </p:cNvPr>
          <p:cNvSpPr txBox="1"/>
          <p:nvPr/>
        </p:nvSpPr>
        <p:spPr>
          <a:xfrm>
            <a:off x="1356853" y="389274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[5:0]</a:t>
            </a:r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37D66FA-1CFD-3907-3D55-79385172B663}"/>
              </a:ext>
            </a:extLst>
          </p:cNvPr>
          <p:cNvSpPr txBox="1"/>
          <p:nvPr/>
        </p:nvSpPr>
        <p:spPr>
          <a:xfrm>
            <a:off x="2511290" y="1687545"/>
            <a:ext cx="718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全为</a:t>
            </a:r>
            <a:r>
              <a:rPr lang="en-US" altLang="zh-CN" sz="1400"/>
              <a:t>0</a:t>
            </a:r>
            <a:r>
              <a:rPr lang="zh-CN" altLang="en-US" sz="1400"/>
              <a:t>？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7F35373-291A-CF03-7436-A308FD904C9D}"/>
              </a:ext>
            </a:extLst>
          </p:cNvPr>
          <p:cNvCxnSpPr>
            <a:cxnSpLocks/>
          </p:cNvCxnSpPr>
          <p:nvPr/>
        </p:nvCxnSpPr>
        <p:spPr>
          <a:xfrm>
            <a:off x="2297869" y="3308043"/>
            <a:ext cx="0" cy="1880677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0CB6E35-5B2F-F446-B7A4-6E3272BDBBE3}"/>
              </a:ext>
            </a:extLst>
          </p:cNvPr>
          <p:cNvCxnSpPr>
            <a:cxnSpLocks/>
            <a:endCxn id="14" idx="3"/>
          </p:cNvCxnSpPr>
          <p:nvPr/>
        </p:nvCxnSpPr>
        <p:spPr>
          <a:xfrm>
            <a:off x="2297869" y="5150821"/>
            <a:ext cx="3614172" cy="0"/>
          </a:xfrm>
          <a:prstGeom prst="line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DE589C3C-8B6E-01AA-C78D-176A92A91BCA}"/>
              </a:ext>
            </a:extLst>
          </p:cNvPr>
          <p:cNvSpPr txBox="1"/>
          <p:nvPr/>
        </p:nvSpPr>
        <p:spPr>
          <a:xfrm>
            <a:off x="2237231" y="3000266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[5]</a:t>
            </a:r>
            <a:endParaRPr lang="zh-CN" altLang="en-US" sz="140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10F988B-EF5E-D956-5FD3-40788C747108}"/>
              </a:ext>
            </a:extLst>
          </p:cNvPr>
          <p:cNvSpPr txBox="1"/>
          <p:nvPr/>
        </p:nvSpPr>
        <p:spPr>
          <a:xfrm>
            <a:off x="2256479" y="4810810"/>
            <a:ext cx="519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[3:0]</a:t>
            </a:r>
            <a:endParaRPr lang="zh-CN" altLang="en-US" sz="1400"/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741BA4BD-0C4F-A524-3913-B59D94211B6A}"/>
              </a:ext>
            </a:extLst>
          </p:cNvPr>
          <p:cNvSpPr/>
          <p:nvPr/>
        </p:nvSpPr>
        <p:spPr>
          <a:xfrm rot="5400000">
            <a:off x="5898859" y="4966862"/>
            <a:ext cx="394280" cy="36791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2D0A60C4-DBD0-41D0-9908-FEB747A15806}"/>
              </a:ext>
            </a:extLst>
          </p:cNvPr>
          <p:cNvCxnSpPr>
            <a:cxnSpLocks/>
            <a:stCxn id="14" idx="0"/>
            <a:endCxn id="55" idx="0"/>
          </p:cNvCxnSpPr>
          <p:nvPr/>
        </p:nvCxnSpPr>
        <p:spPr>
          <a:xfrm>
            <a:off x="6279958" y="5150821"/>
            <a:ext cx="316515" cy="620714"/>
          </a:xfrm>
          <a:prstGeom prst="bentConnector2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A1FB987E-1C27-77AC-4A97-95DDF8E8FCE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265602" y="1827731"/>
            <a:ext cx="746328" cy="2562302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AA04DC9E-FBFB-C5E4-6FED-1FA457BA9823}"/>
              </a:ext>
            </a:extLst>
          </p:cNvPr>
          <p:cNvCxnSpPr>
            <a:cxnSpLocks/>
            <a:stCxn id="152" idx="2"/>
            <a:endCxn id="14" idx="1"/>
          </p:cNvCxnSpPr>
          <p:nvPr/>
        </p:nvCxnSpPr>
        <p:spPr>
          <a:xfrm flipH="1">
            <a:off x="6095999" y="4033948"/>
            <a:ext cx="2236" cy="10183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253FD872-A965-3C36-4F30-55ED0FE2D563}"/>
              </a:ext>
            </a:extLst>
          </p:cNvPr>
          <p:cNvCxnSpPr>
            <a:cxnSpLocks/>
          </p:cNvCxnSpPr>
          <p:nvPr/>
        </p:nvCxnSpPr>
        <p:spPr>
          <a:xfrm>
            <a:off x="2287848" y="3308414"/>
            <a:ext cx="89517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C9146D4A-B595-EC26-6B45-B60096E7C573}"/>
              </a:ext>
            </a:extLst>
          </p:cNvPr>
          <p:cNvCxnSpPr>
            <a:cxnSpLocks/>
          </p:cNvCxnSpPr>
          <p:nvPr/>
        </p:nvCxnSpPr>
        <p:spPr>
          <a:xfrm>
            <a:off x="2287848" y="3478614"/>
            <a:ext cx="89517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F31469CE-A665-A24B-0925-1BEFF902B105}"/>
              </a:ext>
            </a:extLst>
          </p:cNvPr>
          <p:cNvSpPr txBox="1"/>
          <p:nvPr/>
        </p:nvSpPr>
        <p:spPr>
          <a:xfrm>
            <a:off x="2242613" y="3434521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[4]</a:t>
            </a:r>
            <a:endParaRPr lang="zh-CN" altLang="en-US" sz="1400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D94C4CE2-D3E3-4445-A2C2-5181733CC8D4}"/>
              </a:ext>
            </a:extLst>
          </p:cNvPr>
          <p:cNvSpPr/>
          <p:nvPr/>
        </p:nvSpPr>
        <p:spPr>
          <a:xfrm>
            <a:off x="3519196" y="3337326"/>
            <a:ext cx="85012" cy="850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!!连接符: 肘形 37">
            <a:extLst>
              <a:ext uri="{FF2B5EF4-FFF2-40B4-BE49-F238E27FC236}">
                <a16:creationId xmlns:a16="http://schemas.microsoft.com/office/drawing/2014/main" id="{6D95A53B-159B-486E-B002-7B5CEACF6FD1}"/>
              </a:ext>
            </a:extLst>
          </p:cNvPr>
          <p:cNvCxnSpPr>
            <a:cxnSpLocks/>
            <a:stCxn id="158" idx="6"/>
            <a:endCxn id="152" idx="6"/>
          </p:cNvCxnSpPr>
          <p:nvPr/>
        </p:nvCxnSpPr>
        <p:spPr>
          <a:xfrm>
            <a:off x="4043964" y="3206160"/>
            <a:ext cx="2121191" cy="429678"/>
          </a:xfrm>
          <a:prstGeom prst="bentConnector4">
            <a:avLst>
              <a:gd name="adj1" fmla="val 43725"/>
              <a:gd name="adj2" fmla="val -19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!!连接符: 肘形 43">
            <a:extLst>
              <a:ext uri="{FF2B5EF4-FFF2-40B4-BE49-F238E27FC236}">
                <a16:creationId xmlns:a16="http://schemas.microsoft.com/office/drawing/2014/main" id="{881B25ED-392F-1F26-4A5B-E68F2D2D1ED3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5377931" y="4203304"/>
            <a:ext cx="686036" cy="396350"/>
          </a:xfrm>
          <a:prstGeom prst="bentConnector3">
            <a:avLst>
              <a:gd name="adj1" fmla="val 17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596AD4C6-E8EE-1C9C-E489-2B018775CEEA}"/>
              </a:ext>
            </a:extLst>
          </p:cNvPr>
          <p:cNvSpPr/>
          <p:nvPr/>
        </p:nvSpPr>
        <p:spPr>
          <a:xfrm>
            <a:off x="6063967" y="4171270"/>
            <a:ext cx="64068" cy="640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51C5328-2BA9-AB9F-06EF-B14F20F79541}"/>
              </a:ext>
            </a:extLst>
          </p:cNvPr>
          <p:cNvSpPr/>
          <p:nvPr/>
        </p:nvSpPr>
        <p:spPr>
          <a:xfrm>
            <a:off x="6535816" y="5092691"/>
            <a:ext cx="120836" cy="11769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FAF7274C-A5E6-4065-0EA0-F5CDCAA6BB9D}"/>
              </a:ext>
            </a:extLst>
          </p:cNvPr>
          <p:cNvSpPr/>
          <p:nvPr/>
        </p:nvSpPr>
        <p:spPr>
          <a:xfrm>
            <a:off x="1956612" y="4235505"/>
            <a:ext cx="169481" cy="16948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A2D484A9-6432-6874-8B83-4640495A98B4}"/>
              </a:ext>
            </a:extLst>
          </p:cNvPr>
          <p:cNvCxnSpPr>
            <a:cxnSpLocks/>
          </p:cNvCxnSpPr>
          <p:nvPr/>
        </p:nvCxnSpPr>
        <p:spPr>
          <a:xfrm>
            <a:off x="3178324" y="4195118"/>
            <a:ext cx="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连接符: 肘形 88">
            <a:extLst>
              <a:ext uri="{FF2B5EF4-FFF2-40B4-BE49-F238E27FC236}">
                <a16:creationId xmlns:a16="http://schemas.microsoft.com/office/drawing/2014/main" id="{97117AF6-4DF5-E289-5295-E2C629ADFC37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3506470" y="4005260"/>
            <a:ext cx="362585" cy="380963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560BBC0E-A426-0662-5E50-ECB005F24AAE}"/>
              </a:ext>
            </a:extLst>
          </p:cNvPr>
          <p:cNvSpPr txBox="1"/>
          <p:nvPr/>
        </p:nvSpPr>
        <p:spPr>
          <a:xfrm>
            <a:off x="3325342" y="5771534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RegBranch</a:t>
            </a:r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8F19C0B-16E5-1772-8ADC-7FB68D4CCD28}"/>
              </a:ext>
            </a:extLst>
          </p:cNvPr>
          <p:cNvSpPr txBox="1"/>
          <p:nvPr/>
        </p:nvSpPr>
        <p:spPr>
          <a:xfrm>
            <a:off x="7753057" y="5771535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Shift</a:t>
            </a:r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A121F2A-3D2B-60AE-E23D-BB3BB4E914B3}"/>
              </a:ext>
            </a:extLst>
          </p:cNvPr>
          <p:cNvSpPr/>
          <p:nvPr/>
        </p:nvSpPr>
        <p:spPr>
          <a:xfrm>
            <a:off x="6862296" y="4984310"/>
            <a:ext cx="608556" cy="334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D22285E-86A6-1E85-A05B-5DFC73E56562}"/>
              </a:ext>
            </a:extLst>
          </p:cNvPr>
          <p:cNvSpPr txBox="1"/>
          <p:nvPr/>
        </p:nvSpPr>
        <p:spPr>
          <a:xfrm>
            <a:off x="6862296" y="5003390"/>
            <a:ext cx="708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移位？</a:t>
            </a: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2999F27-6585-EA2B-D9DA-14FEBF008F51}"/>
              </a:ext>
            </a:extLst>
          </p:cNvPr>
          <p:cNvCxnSpPr>
            <a:cxnSpLocks/>
            <a:stCxn id="10" idx="6"/>
            <a:endCxn id="22" idx="1"/>
          </p:cNvCxnSpPr>
          <p:nvPr/>
        </p:nvCxnSpPr>
        <p:spPr>
          <a:xfrm>
            <a:off x="6656652" y="5151536"/>
            <a:ext cx="205644" cy="0"/>
          </a:xfrm>
          <a:prstGeom prst="line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流程图: 延期 29">
            <a:extLst>
              <a:ext uri="{FF2B5EF4-FFF2-40B4-BE49-F238E27FC236}">
                <a16:creationId xmlns:a16="http://schemas.microsoft.com/office/drawing/2014/main" id="{DB26FF8B-A53C-AC57-6BD0-C340B7DA0180}"/>
              </a:ext>
            </a:extLst>
          </p:cNvPr>
          <p:cNvSpPr/>
          <p:nvPr/>
        </p:nvSpPr>
        <p:spPr>
          <a:xfrm>
            <a:off x="7470852" y="4389761"/>
            <a:ext cx="398596" cy="419786"/>
          </a:xfrm>
          <a:custGeom>
            <a:avLst/>
            <a:gdLst>
              <a:gd name="connsiteX0" fmla="*/ 0 w 396930"/>
              <a:gd name="connsiteY0" fmla="*/ 0 h 419785"/>
              <a:gd name="connsiteX1" fmla="*/ 198465 w 396930"/>
              <a:gd name="connsiteY1" fmla="*/ 0 h 419785"/>
              <a:gd name="connsiteX2" fmla="*/ 396930 w 396930"/>
              <a:gd name="connsiteY2" fmla="*/ 209893 h 419785"/>
              <a:gd name="connsiteX3" fmla="*/ 198465 w 396930"/>
              <a:gd name="connsiteY3" fmla="*/ 419786 h 419785"/>
              <a:gd name="connsiteX4" fmla="*/ 0 w 396930"/>
              <a:gd name="connsiteY4" fmla="*/ 419785 h 419785"/>
              <a:gd name="connsiteX5" fmla="*/ 0 w 396930"/>
              <a:gd name="connsiteY5" fmla="*/ 0 h 419785"/>
              <a:gd name="connsiteX0" fmla="*/ 0 w 396930"/>
              <a:gd name="connsiteY0" fmla="*/ 0 h 419786"/>
              <a:gd name="connsiteX1" fmla="*/ 198465 w 396930"/>
              <a:gd name="connsiteY1" fmla="*/ 0 h 419786"/>
              <a:gd name="connsiteX2" fmla="*/ 396930 w 396930"/>
              <a:gd name="connsiteY2" fmla="*/ 209893 h 419786"/>
              <a:gd name="connsiteX3" fmla="*/ 198465 w 396930"/>
              <a:gd name="connsiteY3" fmla="*/ 419786 h 419786"/>
              <a:gd name="connsiteX4" fmla="*/ 0 w 396930"/>
              <a:gd name="connsiteY4" fmla="*/ 419785 h 419786"/>
              <a:gd name="connsiteX5" fmla="*/ 385 w 396930"/>
              <a:gd name="connsiteY5" fmla="*/ 280295 h 419786"/>
              <a:gd name="connsiteX6" fmla="*/ 0 w 396930"/>
              <a:gd name="connsiteY6" fmla="*/ 0 h 419786"/>
              <a:gd name="connsiteX0" fmla="*/ 15115 w 412045"/>
              <a:gd name="connsiteY0" fmla="*/ 0 h 419786"/>
              <a:gd name="connsiteX1" fmla="*/ 213580 w 412045"/>
              <a:gd name="connsiteY1" fmla="*/ 0 h 419786"/>
              <a:gd name="connsiteX2" fmla="*/ 412045 w 412045"/>
              <a:gd name="connsiteY2" fmla="*/ 209893 h 419786"/>
              <a:gd name="connsiteX3" fmla="*/ 213580 w 412045"/>
              <a:gd name="connsiteY3" fmla="*/ 419786 h 419786"/>
              <a:gd name="connsiteX4" fmla="*/ 15115 w 412045"/>
              <a:gd name="connsiteY4" fmla="*/ 419785 h 419786"/>
              <a:gd name="connsiteX5" fmla="*/ 15500 w 412045"/>
              <a:gd name="connsiteY5" fmla="*/ 280295 h 419786"/>
              <a:gd name="connsiteX6" fmla="*/ 13935 w 412045"/>
              <a:gd name="connsiteY6" fmla="*/ 142973 h 419786"/>
              <a:gd name="connsiteX7" fmla="*/ 15115 w 412045"/>
              <a:gd name="connsiteY7" fmla="*/ 0 h 419786"/>
              <a:gd name="connsiteX0" fmla="*/ 1182 w 398112"/>
              <a:gd name="connsiteY0" fmla="*/ 0 h 419786"/>
              <a:gd name="connsiteX1" fmla="*/ 199647 w 398112"/>
              <a:gd name="connsiteY1" fmla="*/ 0 h 419786"/>
              <a:gd name="connsiteX2" fmla="*/ 398112 w 398112"/>
              <a:gd name="connsiteY2" fmla="*/ 209893 h 419786"/>
              <a:gd name="connsiteX3" fmla="*/ 199647 w 398112"/>
              <a:gd name="connsiteY3" fmla="*/ 419786 h 419786"/>
              <a:gd name="connsiteX4" fmla="*/ 1182 w 398112"/>
              <a:gd name="connsiteY4" fmla="*/ 419785 h 419786"/>
              <a:gd name="connsiteX5" fmla="*/ 1567 w 398112"/>
              <a:gd name="connsiteY5" fmla="*/ 280295 h 419786"/>
              <a:gd name="connsiteX6" fmla="*/ 2 w 398112"/>
              <a:gd name="connsiteY6" fmla="*/ 142973 h 419786"/>
              <a:gd name="connsiteX7" fmla="*/ 1182 w 398112"/>
              <a:gd name="connsiteY7" fmla="*/ 0 h 419786"/>
              <a:gd name="connsiteX0" fmla="*/ 3292 w 400222"/>
              <a:gd name="connsiteY0" fmla="*/ 0 h 419786"/>
              <a:gd name="connsiteX1" fmla="*/ 201757 w 400222"/>
              <a:gd name="connsiteY1" fmla="*/ 0 h 419786"/>
              <a:gd name="connsiteX2" fmla="*/ 400222 w 400222"/>
              <a:gd name="connsiteY2" fmla="*/ 209893 h 419786"/>
              <a:gd name="connsiteX3" fmla="*/ 201757 w 400222"/>
              <a:gd name="connsiteY3" fmla="*/ 419786 h 419786"/>
              <a:gd name="connsiteX4" fmla="*/ 3292 w 400222"/>
              <a:gd name="connsiteY4" fmla="*/ 419785 h 419786"/>
              <a:gd name="connsiteX5" fmla="*/ 3677 w 400222"/>
              <a:gd name="connsiteY5" fmla="*/ 280295 h 419786"/>
              <a:gd name="connsiteX6" fmla="*/ 2112 w 400222"/>
              <a:gd name="connsiteY6" fmla="*/ 142973 h 419786"/>
              <a:gd name="connsiteX7" fmla="*/ 3292 w 400222"/>
              <a:gd name="connsiteY7" fmla="*/ 0 h 419786"/>
              <a:gd name="connsiteX0" fmla="*/ 1188 w 398118"/>
              <a:gd name="connsiteY0" fmla="*/ 0 h 419786"/>
              <a:gd name="connsiteX1" fmla="*/ 199653 w 398118"/>
              <a:gd name="connsiteY1" fmla="*/ 0 h 419786"/>
              <a:gd name="connsiteX2" fmla="*/ 398118 w 398118"/>
              <a:gd name="connsiteY2" fmla="*/ 209893 h 419786"/>
              <a:gd name="connsiteX3" fmla="*/ 199653 w 398118"/>
              <a:gd name="connsiteY3" fmla="*/ 419786 h 419786"/>
              <a:gd name="connsiteX4" fmla="*/ 1188 w 398118"/>
              <a:gd name="connsiteY4" fmla="*/ 419785 h 419786"/>
              <a:gd name="connsiteX5" fmla="*/ 1573 w 398118"/>
              <a:gd name="connsiteY5" fmla="*/ 280295 h 419786"/>
              <a:gd name="connsiteX6" fmla="*/ 8 w 398118"/>
              <a:gd name="connsiteY6" fmla="*/ 142973 h 419786"/>
              <a:gd name="connsiteX7" fmla="*/ 1188 w 398118"/>
              <a:gd name="connsiteY7" fmla="*/ 0 h 419786"/>
              <a:gd name="connsiteX0" fmla="*/ 1666 w 398596"/>
              <a:gd name="connsiteY0" fmla="*/ 0 h 419786"/>
              <a:gd name="connsiteX1" fmla="*/ 200131 w 398596"/>
              <a:gd name="connsiteY1" fmla="*/ 0 h 419786"/>
              <a:gd name="connsiteX2" fmla="*/ 398596 w 398596"/>
              <a:gd name="connsiteY2" fmla="*/ 209893 h 419786"/>
              <a:gd name="connsiteX3" fmla="*/ 200131 w 398596"/>
              <a:gd name="connsiteY3" fmla="*/ 419786 h 419786"/>
              <a:gd name="connsiteX4" fmla="*/ 1666 w 398596"/>
              <a:gd name="connsiteY4" fmla="*/ 419785 h 419786"/>
              <a:gd name="connsiteX5" fmla="*/ 2051 w 398596"/>
              <a:gd name="connsiteY5" fmla="*/ 280295 h 419786"/>
              <a:gd name="connsiteX6" fmla="*/ 486 w 398596"/>
              <a:gd name="connsiteY6" fmla="*/ 142973 h 419786"/>
              <a:gd name="connsiteX7" fmla="*/ 1666 w 398596"/>
              <a:gd name="connsiteY7" fmla="*/ 0 h 4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8596" h="419786">
                <a:moveTo>
                  <a:pt x="1666" y="0"/>
                </a:moveTo>
                <a:lnTo>
                  <a:pt x="200131" y="0"/>
                </a:lnTo>
                <a:cubicBezTo>
                  <a:pt x="309740" y="0"/>
                  <a:pt x="398596" y="93972"/>
                  <a:pt x="398596" y="209893"/>
                </a:cubicBezTo>
                <a:cubicBezTo>
                  <a:pt x="398596" y="325814"/>
                  <a:pt x="309740" y="419786"/>
                  <a:pt x="200131" y="419786"/>
                </a:cubicBezTo>
                <a:lnTo>
                  <a:pt x="1666" y="419785"/>
                </a:lnTo>
                <a:cubicBezTo>
                  <a:pt x="1794" y="373288"/>
                  <a:pt x="1923" y="326792"/>
                  <a:pt x="2051" y="280295"/>
                </a:cubicBezTo>
                <a:cubicBezTo>
                  <a:pt x="1854" y="234160"/>
                  <a:pt x="550" y="189689"/>
                  <a:pt x="486" y="142973"/>
                </a:cubicBezTo>
                <a:cubicBezTo>
                  <a:pt x="422" y="96257"/>
                  <a:pt x="-1128" y="183849"/>
                  <a:pt x="1666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77DE17C2-2FB8-011A-53CA-6A34177574A8}"/>
              </a:ext>
            </a:extLst>
          </p:cNvPr>
          <p:cNvCxnSpPr>
            <a:cxnSpLocks/>
            <a:stCxn id="30" idx="2"/>
            <a:endCxn id="20" idx="0"/>
          </p:cNvCxnSpPr>
          <p:nvPr/>
        </p:nvCxnSpPr>
        <p:spPr>
          <a:xfrm>
            <a:off x="7869448" y="4599654"/>
            <a:ext cx="194752" cy="1171881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!!直接连接符 45">
            <a:extLst>
              <a:ext uri="{FF2B5EF4-FFF2-40B4-BE49-F238E27FC236}">
                <a16:creationId xmlns:a16="http://schemas.microsoft.com/office/drawing/2014/main" id="{DA5B283C-2CC6-1D7F-AF32-21EC5326818E}"/>
              </a:ext>
            </a:extLst>
          </p:cNvPr>
          <p:cNvCxnSpPr>
            <a:cxnSpLocks/>
            <a:stCxn id="142" idx="6"/>
            <a:endCxn id="30" idx="6"/>
          </p:cNvCxnSpPr>
          <p:nvPr/>
        </p:nvCxnSpPr>
        <p:spPr>
          <a:xfrm>
            <a:off x="6128035" y="4531048"/>
            <a:ext cx="1343303" cy="16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C03BDEB5-3321-5019-78BE-5E7107F18D3A}"/>
              </a:ext>
            </a:extLst>
          </p:cNvPr>
          <p:cNvCxnSpPr>
            <a:cxnSpLocks/>
            <a:stCxn id="22" idx="0"/>
            <a:endCxn id="30" idx="5"/>
          </p:cNvCxnSpPr>
          <p:nvPr/>
        </p:nvCxnSpPr>
        <p:spPr>
          <a:xfrm rot="5400000" flipH="1" flipV="1">
            <a:off x="7162611" y="4674019"/>
            <a:ext cx="314254" cy="306329"/>
          </a:xfrm>
          <a:prstGeom prst="bentConnector4">
            <a:avLst>
              <a:gd name="adj1" fmla="val 27806"/>
              <a:gd name="adj2" fmla="val 499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E527AB85-0F5E-E86F-2CAA-7ADFE15B4683}"/>
              </a:ext>
            </a:extLst>
          </p:cNvPr>
          <p:cNvSpPr/>
          <p:nvPr/>
        </p:nvSpPr>
        <p:spPr>
          <a:xfrm>
            <a:off x="2523242" y="3851372"/>
            <a:ext cx="983228" cy="307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FF1F67E-AB14-C698-D5E7-BFACD64E557C}"/>
              </a:ext>
            </a:extLst>
          </p:cNvPr>
          <p:cNvSpPr txBox="1"/>
          <p:nvPr/>
        </p:nvSpPr>
        <p:spPr>
          <a:xfrm>
            <a:off x="2506267" y="3851372"/>
            <a:ext cx="1111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为</a:t>
            </a:r>
            <a:r>
              <a:rPr lang="en-US" altLang="zh-CN" sz="1400"/>
              <a:t>010000</a:t>
            </a:r>
            <a:r>
              <a:rPr lang="zh-CN" altLang="en-US" sz="1400"/>
              <a:t>？</a:t>
            </a:r>
          </a:p>
        </p:txBody>
      </p: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8D32208E-C7D4-1406-3EEC-D571BB2848A1}"/>
              </a:ext>
            </a:extLst>
          </p:cNvPr>
          <p:cNvCxnSpPr>
            <a:cxnSpLocks/>
            <a:stCxn id="45" idx="0"/>
            <a:endCxn id="40" idx="1"/>
          </p:cNvCxnSpPr>
          <p:nvPr/>
        </p:nvCxnSpPr>
        <p:spPr>
          <a:xfrm rot="5400000" flipH="1" flipV="1">
            <a:off x="2167175" y="3879439"/>
            <a:ext cx="230245" cy="481889"/>
          </a:xfrm>
          <a:prstGeom prst="bentConnector2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流程图: 延期 78">
            <a:extLst>
              <a:ext uri="{FF2B5EF4-FFF2-40B4-BE49-F238E27FC236}">
                <a16:creationId xmlns:a16="http://schemas.microsoft.com/office/drawing/2014/main" id="{FDAF0AC5-B128-6BDC-3E93-848F433033B3}"/>
              </a:ext>
            </a:extLst>
          </p:cNvPr>
          <p:cNvSpPr/>
          <p:nvPr/>
        </p:nvSpPr>
        <p:spPr>
          <a:xfrm rot="5400000">
            <a:off x="3765046" y="4374793"/>
            <a:ext cx="369652" cy="391567"/>
          </a:xfrm>
          <a:prstGeom prst="flowChartDela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00DCC18B-3328-7616-67D4-FE709877DE28}"/>
              </a:ext>
            </a:extLst>
          </p:cNvPr>
          <p:cNvCxnSpPr>
            <a:cxnSpLocks/>
            <a:stCxn id="79" idx="3"/>
            <a:endCxn id="90" idx="0"/>
          </p:cNvCxnSpPr>
          <p:nvPr/>
        </p:nvCxnSpPr>
        <p:spPr>
          <a:xfrm>
            <a:off x="3949872" y="4755403"/>
            <a:ext cx="0" cy="10161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EF94A6FF-B3DD-F37A-8FBC-C9FC83B3256A}"/>
              </a:ext>
            </a:extLst>
          </p:cNvPr>
          <p:cNvGrpSpPr/>
          <p:nvPr/>
        </p:nvGrpSpPr>
        <p:grpSpPr>
          <a:xfrm>
            <a:off x="2592406" y="2469624"/>
            <a:ext cx="1038292" cy="1822682"/>
            <a:chOff x="8102551" y="1324407"/>
            <a:chExt cx="1527812" cy="2499767"/>
          </a:xfrm>
        </p:grpSpPr>
        <p:sp>
          <p:nvSpPr>
            <p:cNvPr id="66" name="弧形 65">
              <a:extLst>
                <a:ext uri="{FF2B5EF4-FFF2-40B4-BE49-F238E27FC236}">
                  <a16:creationId xmlns:a16="http://schemas.microsoft.com/office/drawing/2014/main" id="{9F366BE0-20C0-CFB2-31F4-95C70615F978}"/>
                </a:ext>
              </a:extLst>
            </p:cNvPr>
            <p:cNvSpPr/>
            <p:nvPr/>
          </p:nvSpPr>
          <p:spPr>
            <a:xfrm rot="2694859">
              <a:off x="8153400" y="2179320"/>
              <a:ext cx="819150" cy="819150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弧形 66">
              <a:extLst>
                <a:ext uri="{FF2B5EF4-FFF2-40B4-BE49-F238E27FC236}">
                  <a16:creationId xmlns:a16="http://schemas.microsoft.com/office/drawing/2014/main" id="{1F6D1510-6114-20FE-D593-3F18FB9E5D81}"/>
                </a:ext>
              </a:extLst>
            </p:cNvPr>
            <p:cNvSpPr/>
            <p:nvPr/>
          </p:nvSpPr>
          <p:spPr>
            <a:xfrm>
              <a:off x="8102553" y="2296364"/>
              <a:ext cx="1527810" cy="1527810"/>
            </a:xfrm>
            <a:prstGeom prst="arc">
              <a:avLst>
                <a:gd name="adj1" fmla="val 16200000"/>
                <a:gd name="adj2" fmla="val 19122078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弧形 68">
              <a:extLst>
                <a:ext uri="{FF2B5EF4-FFF2-40B4-BE49-F238E27FC236}">
                  <a16:creationId xmlns:a16="http://schemas.microsoft.com/office/drawing/2014/main" id="{C10FB355-CA0F-EA93-5D33-012B53073663}"/>
                </a:ext>
              </a:extLst>
            </p:cNvPr>
            <p:cNvSpPr/>
            <p:nvPr/>
          </p:nvSpPr>
          <p:spPr>
            <a:xfrm>
              <a:off x="8102551" y="1324407"/>
              <a:ext cx="1527810" cy="1527809"/>
            </a:xfrm>
            <a:prstGeom prst="arc">
              <a:avLst>
                <a:gd name="adj1" fmla="val 2462904"/>
                <a:gd name="adj2" fmla="val 5444313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8" name="椭圆 77">
            <a:extLst>
              <a:ext uri="{FF2B5EF4-FFF2-40B4-BE49-F238E27FC236}">
                <a16:creationId xmlns:a16="http://schemas.microsoft.com/office/drawing/2014/main" id="{83B670B9-1185-AF45-D2DE-E7AC05A46B76}"/>
              </a:ext>
            </a:extLst>
          </p:cNvPr>
          <p:cNvSpPr/>
          <p:nvPr/>
        </p:nvSpPr>
        <p:spPr>
          <a:xfrm>
            <a:off x="1956612" y="1279228"/>
            <a:ext cx="169481" cy="16948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1" name="连接符: 肘形 80">
            <a:extLst>
              <a:ext uri="{FF2B5EF4-FFF2-40B4-BE49-F238E27FC236}">
                <a16:creationId xmlns:a16="http://schemas.microsoft.com/office/drawing/2014/main" id="{DD7A5822-37FC-7952-DB89-975EFBF44A92}"/>
              </a:ext>
            </a:extLst>
          </p:cNvPr>
          <p:cNvCxnSpPr>
            <a:stCxn id="78" idx="4"/>
            <a:endCxn id="4" idx="1"/>
          </p:cNvCxnSpPr>
          <p:nvPr/>
        </p:nvCxnSpPr>
        <p:spPr>
          <a:xfrm rot="16200000" flipH="1">
            <a:off x="2086247" y="1403814"/>
            <a:ext cx="379022" cy="468811"/>
          </a:xfrm>
          <a:prstGeom prst="bentConnector2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2" name="椭圆 141">
            <a:extLst>
              <a:ext uri="{FF2B5EF4-FFF2-40B4-BE49-F238E27FC236}">
                <a16:creationId xmlns:a16="http://schemas.microsoft.com/office/drawing/2014/main" id="{7D8C0F24-1BE8-9177-ACA8-DA572011AEC5}"/>
              </a:ext>
            </a:extLst>
          </p:cNvPr>
          <p:cNvSpPr/>
          <p:nvPr/>
        </p:nvSpPr>
        <p:spPr>
          <a:xfrm>
            <a:off x="6063967" y="4499014"/>
            <a:ext cx="64068" cy="640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流程图: 延期 29">
            <a:extLst>
              <a:ext uri="{FF2B5EF4-FFF2-40B4-BE49-F238E27FC236}">
                <a16:creationId xmlns:a16="http://schemas.microsoft.com/office/drawing/2014/main" id="{9BA68D06-C281-EBA8-66BF-4B9480730C28}"/>
              </a:ext>
            </a:extLst>
          </p:cNvPr>
          <p:cNvSpPr/>
          <p:nvPr/>
        </p:nvSpPr>
        <p:spPr>
          <a:xfrm rot="5400000">
            <a:off x="5898937" y="3624757"/>
            <a:ext cx="398596" cy="419786"/>
          </a:xfrm>
          <a:custGeom>
            <a:avLst/>
            <a:gdLst>
              <a:gd name="connsiteX0" fmla="*/ 0 w 396930"/>
              <a:gd name="connsiteY0" fmla="*/ 0 h 419785"/>
              <a:gd name="connsiteX1" fmla="*/ 198465 w 396930"/>
              <a:gd name="connsiteY1" fmla="*/ 0 h 419785"/>
              <a:gd name="connsiteX2" fmla="*/ 396930 w 396930"/>
              <a:gd name="connsiteY2" fmla="*/ 209893 h 419785"/>
              <a:gd name="connsiteX3" fmla="*/ 198465 w 396930"/>
              <a:gd name="connsiteY3" fmla="*/ 419786 h 419785"/>
              <a:gd name="connsiteX4" fmla="*/ 0 w 396930"/>
              <a:gd name="connsiteY4" fmla="*/ 419785 h 419785"/>
              <a:gd name="connsiteX5" fmla="*/ 0 w 396930"/>
              <a:gd name="connsiteY5" fmla="*/ 0 h 419785"/>
              <a:gd name="connsiteX0" fmla="*/ 0 w 396930"/>
              <a:gd name="connsiteY0" fmla="*/ 0 h 419786"/>
              <a:gd name="connsiteX1" fmla="*/ 198465 w 396930"/>
              <a:gd name="connsiteY1" fmla="*/ 0 h 419786"/>
              <a:gd name="connsiteX2" fmla="*/ 396930 w 396930"/>
              <a:gd name="connsiteY2" fmla="*/ 209893 h 419786"/>
              <a:gd name="connsiteX3" fmla="*/ 198465 w 396930"/>
              <a:gd name="connsiteY3" fmla="*/ 419786 h 419786"/>
              <a:gd name="connsiteX4" fmla="*/ 0 w 396930"/>
              <a:gd name="connsiteY4" fmla="*/ 419785 h 419786"/>
              <a:gd name="connsiteX5" fmla="*/ 385 w 396930"/>
              <a:gd name="connsiteY5" fmla="*/ 280295 h 419786"/>
              <a:gd name="connsiteX6" fmla="*/ 0 w 396930"/>
              <a:gd name="connsiteY6" fmla="*/ 0 h 419786"/>
              <a:gd name="connsiteX0" fmla="*/ 15115 w 412045"/>
              <a:gd name="connsiteY0" fmla="*/ 0 h 419786"/>
              <a:gd name="connsiteX1" fmla="*/ 213580 w 412045"/>
              <a:gd name="connsiteY1" fmla="*/ 0 h 419786"/>
              <a:gd name="connsiteX2" fmla="*/ 412045 w 412045"/>
              <a:gd name="connsiteY2" fmla="*/ 209893 h 419786"/>
              <a:gd name="connsiteX3" fmla="*/ 213580 w 412045"/>
              <a:gd name="connsiteY3" fmla="*/ 419786 h 419786"/>
              <a:gd name="connsiteX4" fmla="*/ 15115 w 412045"/>
              <a:gd name="connsiteY4" fmla="*/ 419785 h 419786"/>
              <a:gd name="connsiteX5" fmla="*/ 15500 w 412045"/>
              <a:gd name="connsiteY5" fmla="*/ 280295 h 419786"/>
              <a:gd name="connsiteX6" fmla="*/ 13935 w 412045"/>
              <a:gd name="connsiteY6" fmla="*/ 142973 h 419786"/>
              <a:gd name="connsiteX7" fmla="*/ 15115 w 412045"/>
              <a:gd name="connsiteY7" fmla="*/ 0 h 419786"/>
              <a:gd name="connsiteX0" fmla="*/ 1182 w 398112"/>
              <a:gd name="connsiteY0" fmla="*/ 0 h 419786"/>
              <a:gd name="connsiteX1" fmla="*/ 199647 w 398112"/>
              <a:gd name="connsiteY1" fmla="*/ 0 h 419786"/>
              <a:gd name="connsiteX2" fmla="*/ 398112 w 398112"/>
              <a:gd name="connsiteY2" fmla="*/ 209893 h 419786"/>
              <a:gd name="connsiteX3" fmla="*/ 199647 w 398112"/>
              <a:gd name="connsiteY3" fmla="*/ 419786 h 419786"/>
              <a:gd name="connsiteX4" fmla="*/ 1182 w 398112"/>
              <a:gd name="connsiteY4" fmla="*/ 419785 h 419786"/>
              <a:gd name="connsiteX5" fmla="*/ 1567 w 398112"/>
              <a:gd name="connsiteY5" fmla="*/ 280295 h 419786"/>
              <a:gd name="connsiteX6" fmla="*/ 2 w 398112"/>
              <a:gd name="connsiteY6" fmla="*/ 142973 h 419786"/>
              <a:gd name="connsiteX7" fmla="*/ 1182 w 398112"/>
              <a:gd name="connsiteY7" fmla="*/ 0 h 419786"/>
              <a:gd name="connsiteX0" fmla="*/ 3292 w 400222"/>
              <a:gd name="connsiteY0" fmla="*/ 0 h 419786"/>
              <a:gd name="connsiteX1" fmla="*/ 201757 w 400222"/>
              <a:gd name="connsiteY1" fmla="*/ 0 h 419786"/>
              <a:gd name="connsiteX2" fmla="*/ 400222 w 400222"/>
              <a:gd name="connsiteY2" fmla="*/ 209893 h 419786"/>
              <a:gd name="connsiteX3" fmla="*/ 201757 w 400222"/>
              <a:gd name="connsiteY3" fmla="*/ 419786 h 419786"/>
              <a:gd name="connsiteX4" fmla="*/ 3292 w 400222"/>
              <a:gd name="connsiteY4" fmla="*/ 419785 h 419786"/>
              <a:gd name="connsiteX5" fmla="*/ 3677 w 400222"/>
              <a:gd name="connsiteY5" fmla="*/ 280295 h 419786"/>
              <a:gd name="connsiteX6" fmla="*/ 2112 w 400222"/>
              <a:gd name="connsiteY6" fmla="*/ 142973 h 419786"/>
              <a:gd name="connsiteX7" fmla="*/ 3292 w 400222"/>
              <a:gd name="connsiteY7" fmla="*/ 0 h 419786"/>
              <a:gd name="connsiteX0" fmla="*/ 1188 w 398118"/>
              <a:gd name="connsiteY0" fmla="*/ 0 h 419786"/>
              <a:gd name="connsiteX1" fmla="*/ 199653 w 398118"/>
              <a:gd name="connsiteY1" fmla="*/ 0 h 419786"/>
              <a:gd name="connsiteX2" fmla="*/ 398118 w 398118"/>
              <a:gd name="connsiteY2" fmla="*/ 209893 h 419786"/>
              <a:gd name="connsiteX3" fmla="*/ 199653 w 398118"/>
              <a:gd name="connsiteY3" fmla="*/ 419786 h 419786"/>
              <a:gd name="connsiteX4" fmla="*/ 1188 w 398118"/>
              <a:gd name="connsiteY4" fmla="*/ 419785 h 419786"/>
              <a:gd name="connsiteX5" fmla="*/ 1573 w 398118"/>
              <a:gd name="connsiteY5" fmla="*/ 280295 h 419786"/>
              <a:gd name="connsiteX6" fmla="*/ 8 w 398118"/>
              <a:gd name="connsiteY6" fmla="*/ 142973 h 419786"/>
              <a:gd name="connsiteX7" fmla="*/ 1188 w 398118"/>
              <a:gd name="connsiteY7" fmla="*/ 0 h 419786"/>
              <a:gd name="connsiteX0" fmla="*/ 1666 w 398596"/>
              <a:gd name="connsiteY0" fmla="*/ 0 h 419786"/>
              <a:gd name="connsiteX1" fmla="*/ 200131 w 398596"/>
              <a:gd name="connsiteY1" fmla="*/ 0 h 419786"/>
              <a:gd name="connsiteX2" fmla="*/ 398596 w 398596"/>
              <a:gd name="connsiteY2" fmla="*/ 209893 h 419786"/>
              <a:gd name="connsiteX3" fmla="*/ 200131 w 398596"/>
              <a:gd name="connsiteY3" fmla="*/ 419786 h 419786"/>
              <a:gd name="connsiteX4" fmla="*/ 1666 w 398596"/>
              <a:gd name="connsiteY4" fmla="*/ 419785 h 419786"/>
              <a:gd name="connsiteX5" fmla="*/ 2051 w 398596"/>
              <a:gd name="connsiteY5" fmla="*/ 280295 h 419786"/>
              <a:gd name="connsiteX6" fmla="*/ 486 w 398596"/>
              <a:gd name="connsiteY6" fmla="*/ 142973 h 419786"/>
              <a:gd name="connsiteX7" fmla="*/ 1666 w 398596"/>
              <a:gd name="connsiteY7" fmla="*/ 0 h 4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8596" h="419786">
                <a:moveTo>
                  <a:pt x="1666" y="0"/>
                </a:moveTo>
                <a:lnTo>
                  <a:pt x="200131" y="0"/>
                </a:lnTo>
                <a:cubicBezTo>
                  <a:pt x="309740" y="0"/>
                  <a:pt x="398596" y="93972"/>
                  <a:pt x="398596" y="209893"/>
                </a:cubicBezTo>
                <a:cubicBezTo>
                  <a:pt x="398596" y="325814"/>
                  <a:pt x="309740" y="419786"/>
                  <a:pt x="200131" y="419786"/>
                </a:cubicBezTo>
                <a:lnTo>
                  <a:pt x="1666" y="419785"/>
                </a:lnTo>
                <a:cubicBezTo>
                  <a:pt x="1794" y="373288"/>
                  <a:pt x="1923" y="326792"/>
                  <a:pt x="2051" y="280295"/>
                </a:cubicBezTo>
                <a:cubicBezTo>
                  <a:pt x="1854" y="234160"/>
                  <a:pt x="550" y="189689"/>
                  <a:pt x="486" y="142973"/>
                </a:cubicBezTo>
                <a:cubicBezTo>
                  <a:pt x="422" y="96257"/>
                  <a:pt x="-1128" y="183849"/>
                  <a:pt x="1666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5" name="连接符: 肘形 154">
            <a:extLst>
              <a:ext uri="{FF2B5EF4-FFF2-40B4-BE49-F238E27FC236}">
                <a16:creationId xmlns:a16="http://schemas.microsoft.com/office/drawing/2014/main" id="{31F1B76B-03B0-08D8-65F6-902E8ED54188}"/>
              </a:ext>
            </a:extLst>
          </p:cNvPr>
          <p:cNvCxnSpPr>
            <a:stCxn id="36" idx="6"/>
            <a:endCxn id="152" idx="5"/>
          </p:cNvCxnSpPr>
          <p:nvPr/>
        </p:nvCxnSpPr>
        <p:spPr>
          <a:xfrm>
            <a:off x="3604208" y="3379832"/>
            <a:ext cx="2423625" cy="257571"/>
          </a:xfrm>
          <a:prstGeom prst="bentConnector4">
            <a:avLst>
              <a:gd name="adj1" fmla="val 47341"/>
              <a:gd name="adj2" fmla="val -586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椭圆 157">
            <a:extLst>
              <a:ext uri="{FF2B5EF4-FFF2-40B4-BE49-F238E27FC236}">
                <a16:creationId xmlns:a16="http://schemas.microsoft.com/office/drawing/2014/main" id="{6CDDAF0D-7987-193A-50C2-66B0625373E0}"/>
              </a:ext>
            </a:extLst>
          </p:cNvPr>
          <p:cNvSpPr/>
          <p:nvPr/>
        </p:nvSpPr>
        <p:spPr>
          <a:xfrm>
            <a:off x="3979896" y="3174126"/>
            <a:ext cx="64068" cy="640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6D2AB8D-DEFD-26A0-F47A-9DD5BF44E31A}"/>
              </a:ext>
            </a:extLst>
          </p:cNvPr>
          <p:cNvCxnSpPr>
            <a:cxnSpLocks/>
          </p:cNvCxnSpPr>
          <p:nvPr/>
        </p:nvCxnSpPr>
        <p:spPr>
          <a:xfrm>
            <a:off x="4255008" y="885468"/>
            <a:ext cx="0" cy="802077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矩形: 剪去左右顶角 20">
            <a:extLst>
              <a:ext uri="{FF2B5EF4-FFF2-40B4-BE49-F238E27FC236}">
                <a16:creationId xmlns:a16="http://schemas.microsoft.com/office/drawing/2014/main" id="{B9312949-4E0B-512E-4B53-E15C5E52D809}"/>
              </a:ext>
            </a:extLst>
          </p:cNvPr>
          <p:cNvSpPr/>
          <p:nvPr/>
        </p:nvSpPr>
        <p:spPr>
          <a:xfrm rot="16200000">
            <a:off x="4544087" y="846713"/>
            <a:ext cx="790982" cy="304822"/>
          </a:xfrm>
          <a:prstGeom prst="snip2SameRect">
            <a:avLst>
              <a:gd name="adj1" fmla="val 50000"/>
              <a:gd name="adj2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34F8CC7-E637-6B34-D56C-3AD561692C82}"/>
              </a:ext>
            </a:extLst>
          </p:cNvPr>
          <p:cNvSpPr txBox="1"/>
          <p:nvPr/>
        </p:nvSpPr>
        <p:spPr>
          <a:xfrm>
            <a:off x="4214527" y="584041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[5]</a:t>
            </a:r>
            <a:endParaRPr lang="zh-CN" altLang="en-US" sz="1400"/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EAC4EA63-4524-9648-10B1-95993D42968F}"/>
              </a:ext>
            </a:extLst>
          </p:cNvPr>
          <p:cNvCxnSpPr>
            <a:cxnSpLocks/>
          </p:cNvCxnSpPr>
          <p:nvPr/>
        </p:nvCxnSpPr>
        <p:spPr>
          <a:xfrm>
            <a:off x="4253709" y="892189"/>
            <a:ext cx="52593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42F28AF0-F695-7EA8-08AC-FA9C07FBA72A}"/>
              </a:ext>
            </a:extLst>
          </p:cNvPr>
          <p:cNvCxnSpPr>
            <a:cxnSpLocks/>
          </p:cNvCxnSpPr>
          <p:nvPr/>
        </p:nvCxnSpPr>
        <p:spPr>
          <a:xfrm>
            <a:off x="4253709" y="1017116"/>
            <a:ext cx="52974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21C13DFC-1410-A6FC-5E55-7BA7E0D25E55}"/>
              </a:ext>
            </a:extLst>
          </p:cNvPr>
          <p:cNvSpPr txBox="1"/>
          <p:nvPr/>
        </p:nvSpPr>
        <p:spPr>
          <a:xfrm>
            <a:off x="4214527" y="973023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[4]</a:t>
            </a:r>
            <a:endParaRPr lang="zh-CN" altLang="en-US" sz="140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4710439D-9FCD-2B5B-699C-9A1273B1AF1F}"/>
              </a:ext>
            </a:extLst>
          </p:cNvPr>
          <p:cNvSpPr txBox="1"/>
          <p:nvPr/>
        </p:nvSpPr>
        <p:spPr>
          <a:xfrm>
            <a:off x="4710943" y="860624"/>
            <a:ext cx="381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>
                <a:effectLst/>
                <a:ea typeface="等线" panose="02010600030101010101" pitchFamily="2" charset="-122"/>
              </a:rPr>
              <a:t>a</a:t>
            </a:r>
            <a:r>
              <a:rPr lang="en-US" altLang="zh-CN" sz="1200" b="1" baseline="-25000">
                <a:effectLst/>
                <a:ea typeface="等线" panose="02010600030101010101" pitchFamily="2" charset="-122"/>
              </a:rPr>
              <a:t>0</a:t>
            </a:r>
            <a:endParaRPr lang="zh-CN" altLang="en-US" sz="1200" b="1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F0EEC3FD-4E57-9C51-8770-7117C281A6FB}"/>
              </a:ext>
            </a:extLst>
          </p:cNvPr>
          <p:cNvSpPr txBox="1"/>
          <p:nvPr/>
        </p:nvSpPr>
        <p:spPr>
          <a:xfrm>
            <a:off x="4714230" y="733460"/>
            <a:ext cx="389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>
                <a:effectLst/>
                <a:ea typeface="等线" panose="02010600030101010101" pitchFamily="2" charset="-122"/>
              </a:rPr>
              <a:t>a</a:t>
            </a:r>
            <a:r>
              <a:rPr lang="en-US" altLang="zh-CN" sz="1200" b="1" baseline="-25000">
                <a:effectLst/>
                <a:ea typeface="等线" panose="02010600030101010101" pitchFamily="2" charset="-122"/>
              </a:rPr>
              <a:t>1</a:t>
            </a:r>
            <a:endParaRPr lang="zh-CN" altLang="en-US" sz="1200" b="1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2535FFEA-ECEB-62E2-7782-27756CB58151}"/>
              </a:ext>
            </a:extLst>
          </p:cNvPr>
          <p:cNvSpPr txBox="1"/>
          <p:nvPr/>
        </p:nvSpPr>
        <p:spPr>
          <a:xfrm>
            <a:off x="4886027" y="572612"/>
            <a:ext cx="2718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>
                <a:effectLst/>
                <a:ea typeface="等线" panose="02010600030101010101" pitchFamily="2" charset="-122"/>
              </a:rPr>
              <a:t>0</a:t>
            </a:r>
            <a:endParaRPr lang="zh-CN" altLang="en-US" sz="1100" b="1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0C1340B9-ACBC-1D49-EDC9-64A55F7056C5}"/>
              </a:ext>
            </a:extLst>
          </p:cNvPr>
          <p:cNvSpPr txBox="1"/>
          <p:nvPr/>
        </p:nvSpPr>
        <p:spPr>
          <a:xfrm>
            <a:off x="4886026" y="754663"/>
            <a:ext cx="2718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>
                <a:ea typeface="等线" panose="02010600030101010101" pitchFamily="2" charset="-122"/>
              </a:rPr>
              <a:t>1</a:t>
            </a:r>
            <a:endParaRPr lang="zh-CN" altLang="en-US" sz="1100" b="1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99C00FC9-6C7F-E55E-F493-E5401966FF94}"/>
              </a:ext>
            </a:extLst>
          </p:cNvPr>
          <p:cNvSpPr txBox="1"/>
          <p:nvPr/>
        </p:nvSpPr>
        <p:spPr>
          <a:xfrm>
            <a:off x="4886025" y="970102"/>
            <a:ext cx="2718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>
                <a:ea typeface="等线" panose="02010600030101010101" pitchFamily="2" charset="-122"/>
              </a:rPr>
              <a:t>2</a:t>
            </a:r>
            <a:endParaRPr lang="zh-CN" altLang="en-US" sz="1100" b="1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DF5791B1-2F05-D8C2-B366-81F8B626E5E9}"/>
              </a:ext>
            </a:extLst>
          </p:cNvPr>
          <p:cNvSpPr txBox="1"/>
          <p:nvPr/>
        </p:nvSpPr>
        <p:spPr>
          <a:xfrm>
            <a:off x="4886024" y="1164026"/>
            <a:ext cx="2718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>
                <a:ea typeface="等线" panose="02010600030101010101" pitchFamily="2" charset="-122"/>
              </a:rPr>
              <a:t>3</a:t>
            </a:r>
            <a:endParaRPr lang="zh-CN" altLang="en-US" sz="1100" b="1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E7279B7C-BCC0-38DA-C45C-E85C2DEF48A2}"/>
              </a:ext>
            </a:extLst>
          </p:cNvPr>
          <p:cNvSpPr txBox="1"/>
          <p:nvPr/>
        </p:nvSpPr>
        <p:spPr>
          <a:xfrm>
            <a:off x="4211858" y="1341379"/>
            <a:ext cx="519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[3:0]</a:t>
            </a:r>
            <a:endParaRPr lang="zh-CN" altLang="en-US" sz="1400"/>
          </a:p>
        </p:txBody>
      </p:sp>
      <p:sp>
        <p:nvSpPr>
          <p:cNvPr id="73" name="等腰三角形 72">
            <a:extLst>
              <a:ext uri="{FF2B5EF4-FFF2-40B4-BE49-F238E27FC236}">
                <a16:creationId xmlns:a16="http://schemas.microsoft.com/office/drawing/2014/main" id="{C362DDF0-428A-D844-DC1F-9B2DC9AD118B}"/>
              </a:ext>
            </a:extLst>
          </p:cNvPr>
          <p:cNvSpPr/>
          <p:nvPr/>
        </p:nvSpPr>
        <p:spPr>
          <a:xfrm rot="10800000">
            <a:off x="6394039" y="2373059"/>
            <a:ext cx="394280" cy="36791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5" name="连接符: 肘形 74">
            <a:extLst>
              <a:ext uri="{FF2B5EF4-FFF2-40B4-BE49-F238E27FC236}">
                <a16:creationId xmlns:a16="http://schemas.microsoft.com/office/drawing/2014/main" id="{22F0B4B4-E619-670F-84D6-34271E2D57CD}"/>
              </a:ext>
            </a:extLst>
          </p:cNvPr>
          <p:cNvCxnSpPr>
            <a:stCxn id="73" idx="3"/>
          </p:cNvCxnSpPr>
          <p:nvPr/>
        </p:nvCxnSpPr>
        <p:spPr>
          <a:xfrm rot="16200000" flipV="1">
            <a:off x="5071153" y="853033"/>
            <a:ext cx="702356" cy="2337696"/>
          </a:xfrm>
          <a:prstGeom prst="bentConnector2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D67DEB72-A734-C2E0-74EF-D82DA106744B}"/>
              </a:ext>
            </a:extLst>
          </p:cNvPr>
          <p:cNvCxnSpPr>
            <a:stCxn id="73" idx="0"/>
            <a:endCxn id="10" idx="0"/>
          </p:cNvCxnSpPr>
          <p:nvPr/>
        </p:nvCxnSpPr>
        <p:spPr>
          <a:xfrm>
            <a:off x="6591179" y="2740976"/>
            <a:ext cx="5055" cy="2351715"/>
          </a:xfrm>
          <a:prstGeom prst="line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流程图: 延期 29">
            <a:extLst>
              <a:ext uri="{FF2B5EF4-FFF2-40B4-BE49-F238E27FC236}">
                <a16:creationId xmlns:a16="http://schemas.microsoft.com/office/drawing/2014/main" id="{FD66E3A6-DCA6-9FA7-8D74-33D2B844823E}"/>
              </a:ext>
            </a:extLst>
          </p:cNvPr>
          <p:cNvSpPr/>
          <p:nvPr/>
        </p:nvSpPr>
        <p:spPr>
          <a:xfrm>
            <a:off x="5597569" y="2349060"/>
            <a:ext cx="398596" cy="419786"/>
          </a:xfrm>
          <a:custGeom>
            <a:avLst/>
            <a:gdLst>
              <a:gd name="connsiteX0" fmla="*/ 0 w 396930"/>
              <a:gd name="connsiteY0" fmla="*/ 0 h 419785"/>
              <a:gd name="connsiteX1" fmla="*/ 198465 w 396930"/>
              <a:gd name="connsiteY1" fmla="*/ 0 h 419785"/>
              <a:gd name="connsiteX2" fmla="*/ 396930 w 396930"/>
              <a:gd name="connsiteY2" fmla="*/ 209893 h 419785"/>
              <a:gd name="connsiteX3" fmla="*/ 198465 w 396930"/>
              <a:gd name="connsiteY3" fmla="*/ 419786 h 419785"/>
              <a:gd name="connsiteX4" fmla="*/ 0 w 396930"/>
              <a:gd name="connsiteY4" fmla="*/ 419785 h 419785"/>
              <a:gd name="connsiteX5" fmla="*/ 0 w 396930"/>
              <a:gd name="connsiteY5" fmla="*/ 0 h 419785"/>
              <a:gd name="connsiteX0" fmla="*/ 0 w 396930"/>
              <a:gd name="connsiteY0" fmla="*/ 0 h 419786"/>
              <a:gd name="connsiteX1" fmla="*/ 198465 w 396930"/>
              <a:gd name="connsiteY1" fmla="*/ 0 h 419786"/>
              <a:gd name="connsiteX2" fmla="*/ 396930 w 396930"/>
              <a:gd name="connsiteY2" fmla="*/ 209893 h 419786"/>
              <a:gd name="connsiteX3" fmla="*/ 198465 w 396930"/>
              <a:gd name="connsiteY3" fmla="*/ 419786 h 419786"/>
              <a:gd name="connsiteX4" fmla="*/ 0 w 396930"/>
              <a:gd name="connsiteY4" fmla="*/ 419785 h 419786"/>
              <a:gd name="connsiteX5" fmla="*/ 385 w 396930"/>
              <a:gd name="connsiteY5" fmla="*/ 280295 h 419786"/>
              <a:gd name="connsiteX6" fmla="*/ 0 w 396930"/>
              <a:gd name="connsiteY6" fmla="*/ 0 h 419786"/>
              <a:gd name="connsiteX0" fmla="*/ 15115 w 412045"/>
              <a:gd name="connsiteY0" fmla="*/ 0 h 419786"/>
              <a:gd name="connsiteX1" fmla="*/ 213580 w 412045"/>
              <a:gd name="connsiteY1" fmla="*/ 0 h 419786"/>
              <a:gd name="connsiteX2" fmla="*/ 412045 w 412045"/>
              <a:gd name="connsiteY2" fmla="*/ 209893 h 419786"/>
              <a:gd name="connsiteX3" fmla="*/ 213580 w 412045"/>
              <a:gd name="connsiteY3" fmla="*/ 419786 h 419786"/>
              <a:gd name="connsiteX4" fmla="*/ 15115 w 412045"/>
              <a:gd name="connsiteY4" fmla="*/ 419785 h 419786"/>
              <a:gd name="connsiteX5" fmla="*/ 15500 w 412045"/>
              <a:gd name="connsiteY5" fmla="*/ 280295 h 419786"/>
              <a:gd name="connsiteX6" fmla="*/ 13935 w 412045"/>
              <a:gd name="connsiteY6" fmla="*/ 142973 h 419786"/>
              <a:gd name="connsiteX7" fmla="*/ 15115 w 412045"/>
              <a:gd name="connsiteY7" fmla="*/ 0 h 419786"/>
              <a:gd name="connsiteX0" fmla="*/ 1182 w 398112"/>
              <a:gd name="connsiteY0" fmla="*/ 0 h 419786"/>
              <a:gd name="connsiteX1" fmla="*/ 199647 w 398112"/>
              <a:gd name="connsiteY1" fmla="*/ 0 h 419786"/>
              <a:gd name="connsiteX2" fmla="*/ 398112 w 398112"/>
              <a:gd name="connsiteY2" fmla="*/ 209893 h 419786"/>
              <a:gd name="connsiteX3" fmla="*/ 199647 w 398112"/>
              <a:gd name="connsiteY3" fmla="*/ 419786 h 419786"/>
              <a:gd name="connsiteX4" fmla="*/ 1182 w 398112"/>
              <a:gd name="connsiteY4" fmla="*/ 419785 h 419786"/>
              <a:gd name="connsiteX5" fmla="*/ 1567 w 398112"/>
              <a:gd name="connsiteY5" fmla="*/ 280295 h 419786"/>
              <a:gd name="connsiteX6" fmla="*/ 2 w 398112"/>
              <a:gd name="connsiteY6" fmla="*/ 142973 h 419786"/>
              <a:gd name="connsiteX7" fmla="*/ 1182 w 398112"/>
              <a:gd name="connsiteY7" fmla="*/ 0 h 419786"/>
              <a:gd name="connsiteX0" fmla="*/ 3292 w 400222"/>
              <a:gd name="connsiteY0" fmla="*/ 0 h 419786"/>
              <a:gd name="connsiteX1" fmla="*/ 201757 w 400222"/>
              <a:gd name="connsiteY1" fmla="*/ 0 h 419786"/>
              <a:gd name="connsiteX2" fmla="*/ 400222 w 400222"/>
              <a:gd name="connsiteY2" fmla="*/ 209893 h 419786"/>
              <a:gd name="connsiteX3" fmla="*/ 201757 w 400222"/>
              <a:gd name="connsiteY3" fmla="*/ 419786 h 419786"/>
              <a:gd name="connsiteX4" fmla="*/ 3292 w 400222"/>
              <a:gd name="connsiteY4" fmla="*/ 419785 h 419786"/>
              <a:gd name="connsiteX5" fmla="*/ 3677 w 400222"/>
              <a:gd name="connsiteY5" fmla="*/ 280295 h 419786"/>
              <a:gd name="connsiteX6" fmla="*/ 2112 w 400222"/>
              <a:gd name="connsiteY6" fmla="*/ 142973 h 419786"/>
              <a:gd name="connsiteX7" fmla="*/ 3292 w 400222"/>
              <a:gd name="connsiteY7" fmla="*/ 0 h 419786"/>
              <a:gd name="connsiteX0" fmla="*/ 1188 w 398118"/>
              <a:gd name="connsiteY0" fmla="*/ 0 h 419786"/>
              <a:gd name="connsiteX1" fmla="*/ 199653 w 398118"/>
              <a:gd name="connsiteY1" fmla="*/ 0 h 419786"/>
              <a:gd name="connsiteX2" fmla="*/ 398118 w 398118"/>
              <a:gd name="connsiteY2" fmla="*/ 209893 h 419786"/>
              <a:gd name="connsiteX3" fmla="*/ 199653 w 398118"/>
              <a:gd name="connsiteY3" fmla="*/ 419786 h 419786"/>
              <a:gd name="connsiteX4" fmla="*/ 1188 w 398118"/>
              <a:gd name="connsiteY4" fmla="*/ 419785 h 419786"/>
              <a:gd name="connsiteX5" fmla="*/ 1573 w 398118"/>
              <a:gd name="connsiteY5" fmla="*/ 280295 h 419786"/>
              <a:gd name="connsiteX6" fmla="*/ 8 w 398118"/>
              <a:gd name="connsiteY6" fmla="*/ 142973 h 419786"/>
              <a:gd name="connsiteX7" fmla="*/ 1188 w 398118"/>
              <a:gd name="connsiteY7" fmla="*/ 0 h 419786"/>
              <a:gd name="connsiteX0" fmla="*/ 1666 w 398596"/>
              <a:gd name="connsiteY0" fmla="*/ 0 h 419786"/>
              <a:gd name="connsiteX1" fmla="*/ 200131 w 398596"/>
              <a:gd name="connsiteY1" fmla="*/ 0 h 419786"/>
              <a:gd name="connsiteX2" fmla="*/ 398596 w 398596"/>
              <a:gd name="connsiteY2" fmla="*/ 209893 h 419786"/>
              <a:gd name="connsiteX3" fmla="*/ 200131 w 398596"/>
              <a:gd name="connsiteY3" fmla="*/ 419786 h 419786"/>
              <a:gd name="connsiteX4" fmla="*/ 1666 w 398596"/>
              <a:gd name="connsiteY4" fmla="*/ 419785 h 419786"/>
              <a:gd name="connsiteX5" fmla="*/ 2051 w 398596"/>
              <a:gd name="connsiteY5" fmla="*/ 280295 h 419786"/>
              <a:gd name="connsiteX6" fmla="*/ 486 w 398596"/>
              <a:gd name="connsiteY6" fmla="*/ 142973 h 419786"/>
              <a:gd name="connsiteX7" fmla="*/ 1666 w 398596"/>
              <a:gd name="connsiteY7" fmla="*/ 0 h 4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8596" h="419786">
                <a:moveTo>
                  <a:pt x="1666" y="0"/>
                </a:moveTo>
                <a:lnTo>
                  <a:pt x="200131" y="0"/>
                </a:lnTo>
                <a:cubicBezTo>
                  <a:pt x="309740" y="0"/>
                  <a:pt x="398596" y="93972"/>
                  <a:pt x="398596" y="209893"/>
                </a:cubicBezTo>
                <a:cubicBezTo>
                  <a:pt x="398596" y="325814"/>
                  <a:pt x="309740" y="419786"/>
                  <a:pt x="200131" y="419786"/>
                </a:cubicBezTo>
                <a:lnTo>
                  <a:pt x="1666" y="419785"/>
                </a:lnTo>
                <a:cubicBezTo>
                  <a:pt x="1794" y="373288"/>
                  <a:pt x="1923" y="326792"/>
                  <a:pt x="2051" y="280295"/>
                </a:cubicBezTo>
                <a:cubicBezTo>
                  <a:pt x="1854" y="234160"/>
                  <a:pt x="550" y="189689"/>
                  <a:pt x="486" y="142973"/>
                </a:cubicBezTo>
                <a:cubicBezTo>
                  <a:pt x="422" y="96257"/>
                  <a:pt x="-1128" y="183849"/>
                  <a:pt x="1666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941D04E8-5660-8CF8-337B-D7FD5FAF30EE}"/>
              </a:ext>
            </a:extLst>
          </p:cNvPr>
          <p:cNvCxnSpPr>
            <a:stCxn id="86" idx="2"/>
            <a:endCxn id="73" idx="5"/>
          </p:cNvCxnSpPr>
          <p:nvPr/>
        </p:nvCxnSpPr>
        <p:spPr>
          <a:xfrm flipV="1">
            <a:off x="5996165" y="2557017"/>
            <a:ext cx="496444" cy="19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等腰三角形 94">
            <a:extLst>
              <a:ext uri="{FF2B5EF4-FFF2-40B4-BE49-F238E27FC236}">
                <a16:creationId xmlns:a16="http://schemas.microsoft.com/office/drawing/2014/main" id="{29BDA676-A9E3-2B6A-BE9F-B0354364D057}"/>
              </a:ext>
            </a:extLst>
          </p:cNvPr>
          <p:cNvSpPr/>
          <p:nvPr/>
        </p:nvSpPr>
        <p:spPr>
          <a:xfrm rot="5400000">
            <a:off x="4862724" y="2489970"/>
            <a:ext cx="304007" cy="28368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15E3AF81-E314-81A5-0485-7571975DE1CF}"/>
              </a:ext>
            </a:extLst>
          </p:cNvPr>
          <p:cNvSpPr/>
          <p:nvPr/>
        </p:nvSpPr>
        <p:spPr>
          <a:xfrm>
            <a:off x="5171209" y="2589304"/>
            <a:ext cx="85012" cy="850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3CA98325-70BE-BB2D-E50D-E9E1904114E6}"/>
              </a:ext>
            </a:extLst>
          </p:cNvPr>
          <p:cNvCxnSpPr>
            <a:cxnSpLocks/>
            <a:stCxn id="97" idx="6"/>
            <a:endCxn id="86" idx="5"/>
          </p:cNvCxnSpPr>
          <p:nvPr/>
        </p:nvCxnSpPr>
        <p:spPr>
          <a:xfrm flipV="1">
            <a:off x="5256221" y="2629355"/>
            <a:ext cx="343399" cy="24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椭圆 103">
            <a:extLst>
              <a:ext uri="{FF2B5EF4-FFF2-40B4-BE49-F238E27FC236}">
                <a16:creationId xmlns:a16="http://schemas.microsoft.com/office/drawing/2014/main" id="{153C0BEC-C52F-29DD-4753-D84B671DC910}"/>
              </a:ext>
            </a:extLst>
          </p:cNvPr>
          <p:cNvSpPr/>
          <p:nvPr/>
        </p:nvSpPr>
        <p:spPr>
          <a:xfrm>
            <a:off x="3979896" y="2599224"/>
            <a:ext cx="64068" cy="640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74A295EC-F709-811E-172D-752C9B09E5AC}"/>
              </a:ext>
            </a:extLst>
          </p:cNvPr>
          <p:cNvCxnSpPr>
            <a:stCxn id="104" idx="6"/>
            <a:endCxn id="95" idx="3"/>
          </p:cNvCxnSpPr>
          <p:nvPr/>
        </p:nvCxnSpPr>
        <p:spPr>
          <a:xfrm>
            <a:off x="4043964" y="2631258"/>
            <a:ext cx="828924" cy="5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连接符: 肘形 107">
            <a:extLst>
              <a:ext uri="{FF2B5EF4-FFF2-40B4-BE49-F238E27FC236}">
                <a16:creationId xmlns:a16="http://schemas.microsoft.com/office/drawing/2014/main" id="{46BC45DE-CDC0-3153-7C38-40518D0F6C24}"/>
              </a:ext>
            </a:extLst>
          </p:cNvPr>
          <p:cNvCxnSpPr>
            <a:cxnSpLocks/>
            <a:endCxn id="86" idx="6"/>
          </p:cNvCxnSpPr>
          <p:nvPr/>
        </p:nvCxnSpPr>
        <p:spPr>
          <a:xfrm rot="16200000" flipH="1">
            <a:off x="4452877" y="1346855"/>
            <a:ext cx="1786270" cy="504085"/>
          </a:xfrm>
          <a:prstGeom prst="bentConnector4">
            <a:avLst>
              <a:gd name="adj1" fmla="val 353"/>
              <a:gd name="adj2" fmla="val 6258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4" name="文本框 113">
            <a:extLst>
              <a:ext uri="{FF2B5EF4-FFF2-40B4-BE49-F238E27FC236}">
                <a16:creationId xmlns:a16="http://schemas.microsoft.com/office/drawing/2014/main" id="{047E7212-BA0D-1A01-1803-1B94AE5CEBE6}"/>
              </a:ext>
            </a:extLst>
          </p:cNvPr>
          <p:cNvSpPr txBox="1"/>
          <p:nvPr/>
        </p:nvSpPr>
        <p:spPr>
          <a:xfrm>
            <a:off x="8811858" y="5771535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Imm</a:t>
            </a:r>
            <a:endParaRPr lang="zh-CN" altLang="en-US"/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10836078-A8FA-91DE-0875-533AC973F73A}"/>
              </a:ext>
            </a:extLst>
          </p:cNvPr>
          <p:cNvSpPr/>
          <p:nvPr/>
        </p:nvSpPr>
        <p:spPr>
          <a:xfrm>
            <a:off x="6201380" y="2524983"/>
            <a:ext cx="64068" cy="640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7" name="!!连接符: 肘形 37">
            <a:extLst>
              <a:ext uri="{FF2B5EF4-FFF2-40B4-BE49-F238E27FC236}">
                <a16:creationId xmlns:a16="http://schemas.microsoft.com/office/drawing/2014/main" id="{F47F716F-DC79-486F-B7EB-7A371D48C87B}"/>
              </a:ext>
            </a:extLst>
          </p:cNvPr>
          <p:cNvCxnSpPr>
            <a:cxnSpLocks/>
            <a:stCxn id="116" idx="4"/>
            <a:endCxn id="114" idx="0"/>
          </p:cNvCxnSpPr>
          <p:nvPr/>
        </p:nvCxnSpPr>
        <p:spPr>
          <a:xfrm rot="16200000" flipH="1">
            <a:off x="6088969" y="2733495"/>
            <a:ext cx="3182484" cy="2893595"/>
          </a:xfrm>
          <a:prstGeom prst="bentConnector3">
            <a:avLst>
              <a:gd name="adj1" fmla="val 1264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28" name="组合 127">
            <a:extLst>
              <a:ext uri="{FF2B5EF4-FFF2-40B4-BE49-F238E27FC236}">
                <a16:creationId xmlns:a16="http://schemas.microsoft.com/office/drawing/2014/main" id="{CD1C299D-A888-327A-3A91-7376D8E7CDFE}"/>
              </a:ext>
            </a:extLst>
          </p:cNvPr>
          <p:cNvGrpSpPr/>
          <p:nvPr/>
        </p:nvGrpSpPr>
        <p:grpSpPr>
          <a:xfrm rot="5400000">
            <a:off x="4796745" y="3603855"/>
            <a:ext cx="1038292" cy="1822682"/>
            <a:chOff x="8102551" y="1324407"/>
            <a:chExt cx="1527812" cy="2499767"/>
          </a:xfrm>
        </p:grpSpPr>
        <p:sp>
          <p:nvSpPr>
            <p:cNvPr id="129" name="弧形 128">
              <a:extLst>
                <a:ext uri="{FF2B5EF4-FFF2-40B4-BE49-F238E27FC236}">
                  <a16:creationId xmlns:a16="http://schemas.microsoft.com/office/drawing/2014/main" id="{DA559A66-51CF-A430-568D-41BD4656C7ED}"/>
                </a:ext>
              </a:extLst>
            </p:cNvPr>
            <p:cNvSpPr/>
            <p:nvPr/>
          </p:nvSpPr>
          <p:spPr>
            <a:xfrm rot="2694859">
              <a:off x="8153400" y="2179320"/>
              <a:ext cx="819150" cy="819150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弧形 129">
              <a:extLst>
                <a:ext uri="{FF2B5EF4-FFF2-40B4-BE49-F238E27FC236}">
                  <a16:creationId xmlns:a16="http://schemas.microsoft.com/office/drawing/2014/main" id="{7FF60FE5-0673-A964-7A9B-91ECD37C1508}"/>
                </a:ext>
              </a:extLst>
            </p:cNvPr>
            <p:cNvSpPr/>
            <p:nvPr/>
          </p:nvSpPr>
          <p:spPr>
            <a:xfrm>
              <a:off x="8102553" y="2296364"/>
              <a:ext cx="1527810" cy="1527810"/>
            </a:xfrm>
            <a:prstGeom prst="arc">
              <a:avLst>
                <a:gd name="adj1" fmla="val 16200000"/>
                <a:gd name="adj2" fmla="val 19122078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弧形 130">
              <a:extLst>
                <a:ext uri="{FF2B5EF4-FFF2-40B4-BE49-F238E27FC236}">
                  <a16:creationId xmlns:a16="http://schemas.microsoft.com/office/drawing/2014/main" id="{FDFFF525-0A78-CAA3-5FFC-DE84989E604E}"/>
                </a:ext>
              </a:extLst>
            </p:cNvPr>
            <p:cNvSpPr/>
            <p:nvPr/>
          </p:nvSpPr>
          <p:spPr>
            <a:xfrm>
              <a:off x="8102551" y="1324407"/>
              <a:ext cx="1527810" cy="1527809"/>
            </a:xfrm>
            <a:prstGeom prst="arc">
              <a:avLst>
                <a:gd name="adj1" fmla="val 2462904"/>
                <a:gd name="adj2" fmla="val 5444313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638F81B0-5D61-DB3A-9003-C39AADFAE1C7}"/>
              </a:ext>
            </a:extLst>
          </p:cNvPr>
          <p:cNvCxnSpPr>
            <a:stCxn id="131" idx="0"/>
            <a:endCxn id="63" idx="0"/>
          </p:cNvCxnSpPr>
          <p:nvPr/>
        </p:nvCxnSpPr>
        <p:spPr>
          <a:xfrm>
            <a:off x="5319237" y="4918289"/>
            <a:ext cx="118" cy="85324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1" name="椭圆 140">
            <a:extLst>
              <a:ext uri="{FF2B5EF4-FFF2-40B4-BE49-F238E27FC236}">
                <a16:creationId xmlns:a16="http://schemas.microsoft.com/office/drawing/2014/main" id="{B6BD2B64-0C4F-9980-2FB5-D423B8F627AC}"/>
              </a:ext>
            </a:extLst>
          </p:cNvPr>
          <p:cNvSpPr/>
          <p:nvPr/>
        </p:nvSpPr>
        <p:spPr>
          <a:xfrm>
            <a:off x="6205692" y="2952482"/>
            <a:ext cx="64068" cy="640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3" name="!!连接符: 肘形 43">
            <a:extLst>
              <a:ext uri="{FF2B5EF4-FFF2-40B4-BE49-F238E27FC236}">
                <a16:creationId xmlns:a16="http://schemas.microsoft.com/office/drawing/2014/main" id="{FD32028B-98DA-BA67-9B7E-EF78CBDD9F4D}"/>
              </a:ext>
            </a:extLst>
          </p:cNvPr>
          <p:cNvCxnSpPr>
            <a:cxnSpLocks/>
            <a:endCxn id="141" idx="2"/>
          </p:cNvCxnSpPr>
          <p:nvPr/>
        </p:nvCxnSpPr>
        <p:spPr>
          <a:xfrm rot="5400000" flipH="1" flipV="1">
            <a:off x="4926332" y="3314406"/>
            <a:ext cx="1609249" cy="949471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18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1966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F545EE7-6EB5-CBBB-4F2D-390520C28900}"/>
              </a:ext>
            </a:extLst>
          </p:cNvPr>
          <p:cNvSpPr txBox="1"/>
          <p:nvPr/>
        </p:nvSpPr>
        <p:spPr>
          <a:xfrm>
            <a:off x="1415844" y="1291473"/>
            <a:ext cx="9714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/>
              <a:t>基于《图灵完备》的</a:t>
            </a:r>
            <a:r>
              <a:rPr lang="en-US" altLang="zh-CN" sz="2800" dirty="0"/>
              <a:t>32</a:t>
            </a:r>
            <a:r>
              <a:rPr lang="zh-CN" altLang="en-US" sz="2800"/>
              <a:t>位MIPS架构单周期CPU的设计与实现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F0D8AF9-C6CF-679A-5D4D-98FC7623DEFD}"/>
              </a:ext>
            </a:extLst>
          </p:cNvPr>
          <p:cNvSpPr txBox="1"/>
          <p:nvPr/>
        </p:nvSpPr>
        <p:spPr>
          <a:xfrm>
            <a:off x="757083" y="781042"/>
            <a:ext cx="28513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/>
              <a:t>[图灵完备×计组] </a:t>
            </a:r>
            <a:r>
              <a:rPr lang="en-US" altLang="zh-CN" sz="2000" dirty="0"/>
              <a:t>——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97CE866-D81B-27F1-C139-675C987BF8D6}"/>
              </a:ext>
            </a:extLst>
          </p:cNvPr>
          <p:cNvSpPr txBox="1"/>
          <p:nvPr/>
        </p:nvSpPr>
        <p:spPr>
          <a:xfrm>
            <a:off x="10068231" y="1962731"/>
            <a:ext cx="12781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/>
              <a:t>系列视频</a:t>
            </a:r>
            <a:endParaRPr lang="en-US" altLang="zh-CN" sz="2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082CE16-EFA3-2AD6-847C-A9A3D17214D5}"/>
              </a:ext>
            </a:extLst>
          </p:cNvPr>
          <p:cNvSpPr txBox="1"/>
          <p:nvPr/>
        </p:nvSpPr>
        <p:spPr>
          <a:xfrm>
            <a:off x="4629894" y="5683045"/>
            <a:ext cx="293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2022113573@stu.hit.edu.cn</a:t>
            </a:r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318656E-35B0-6087-985F-976DA00D5B34}"/>
              </a:ext>
            </a:extLst>
          </p:cNvPr>
          <p:cNvSpPr txBox="1"/>
          <p:nvPr/>
        </p:nvSpPr>
        <p:spPr>
          <a:xfrm>
            <a:off x="5424678" y="4108314"/>
            <a:ext cx="13426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000"/>
              <a:t>End</a:t>
            </a:r>
            <a:endParaRPr lang="zh-CN" altLang="en-US" sz="400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A333D73-2165-C9F4-23B0-62751C2AA25D}"/>
              </a:ext>
            </a:extLst>
          </p:cNvPr>
          <p:cNvSpPr txBox="1"/>
          <p:nvPr/>
        </p:nvSpPr>
        <p:spPr>
          <a:xfrm>
            <a:off x="1873353" y="3241470"/>
            <a:ext cx="84452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altLang="zh-CN" sz="4000"/>
              <a:t>0B </a:t>
            </a:r>
            <a:r>
              <a:rPr lang="zh-CN" altLang="it-IT" sz="4000"/>
              <a:t>添加</a:t>
            </a:r>
            <a:r>
              <a:rPr lang="it-IT" altLang="zh-CN" sz="4000"/>
              <a:t>addi subi andi ori xori slti</a:t>
            </a:r>
            <a:endParaRPr lang="zh-CN" altLang="en-US" sz="4000"/>
          </a:p>
        </p:txBody>
      </p:sp>
    </p:spTree>
    <p:extLst>
      <p:ext uri="{BB962C8B-B14F-4D97-AF65-F5344CB8AC3E}">
        <p14:creationId xmlns:p14="http://schemas.microsoft.com/office/powerpoint/2010/main" val="2048530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1464</TotalTime>
  <Words>498</Words>
  <PresentationFormat>宽屏</PresentationFormat>
  <Paragraphs>226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terms:created xsi:type="dcterms:W3CDTF">2024-06-03T14:52:08Z</dcterms:created>
  <dcterms:modified xsi:type="dcterms:W3CDTF">2024-06-09T10:04:20Z</dcterms:modified>
</cp:coreProperties>
</file>