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  <p:sldId id="274" r:id="rId5"/>
    <p:sldId id="273" r:id="rId6"/>
    <p:sldId id="275" r:id="rId7"/>
    <p:sldId id="278" r:id="rId8"/>
    <p:sldId id="276" r:id="rId9"/>
    <p:sldId id="279" r:id="rId10"/>
    <p:sldId id="277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2024/6/10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0C </a:t>
            </a:r>
            <a:r>
              <a:rPr lang="zh-CN" altLang="en-US" sz="4000"/>
              <a:t>添加</a:t>
            </a:r>
            <a:r>
              <a:rPr lang="it-IT" altLang="zh-CN" sz="4000"/>
              <a:t>lw sw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187546" y="577153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767761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11643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413127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1356853" y="1363971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1356853" y="4315939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510164" y="1670703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9407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8927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511290" y="1687545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2297869" y="3308043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297869" y="5150821"/>
            <a:ext cx="361417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237231" y="30002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256479" y="481081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5898859" y="4966862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6279958" y="5150821"/>
            <a:ext cx="316515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5602" y="1827731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6095999" y="4033948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287848" y="33084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287848" y="34786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242613" y="34345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519196" y="333732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4043964" y="3206160"/>
            <a:ext cx="2121191" cy="429678"/>
          </a:xfrm>
          <a:prstGeom prst="bentConnector4">
            <a:avLst>
              <a:gd name="adj1" fmla="val 43725"/>
              <a:gd name="adj2" fmla="val -1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33060" y="4203304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6063967" y="417127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6535816" y="5092691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956612" y="4235505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78324" y="419511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6470" y="4005260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325342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7753057" y="57715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6862296" y="4984310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6862296" y="5003390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6656652" y="5151536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7470852" y="438976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7869448" y="4599654"/>
            <a:ext cx="194752" cy="117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6128035" y="4531048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7162611" y="4674019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523242" y="3851372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506267" y="385137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2167175" y="3879439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65046" y="4374793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49872" y="4755403"/>
            <a:ext cx="0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2592406" y="2469624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956612" y="1279228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2086247" y="1403814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6063967" y="449901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5898937" y="362475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3604208" y="3379832"/>
            <a:ext cx="2423625" cy="257571"/>
          </a:xfrm>
          <a:prstGeom prst="bentConnector4">
            <a:avLst>
              <a:gd name="adj1" fmla="val 47341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979896" y="317412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4255008" y="885468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4544087" y="846713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4214527" y="5840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4253709" y="892189"/>
            <a:ext cx="525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4253709" y="1017116"/>
            <a:ext cx="529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4214527" y="9730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4710943" y="860624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4714230" y="733460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886027" y="57261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886026" y="75466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886025" y="97010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886024" y="1164026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4211858" y="134137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6394039" y="237305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stCxn id="73" idx="3"/>
          </p:cNvCxnSpPr>
          <p:nvPr/>
        </p:nvCxnSpPr>
        <p:spPr>
          <a:xfrm rot="16200000" flipV="1">
            <a:off x="5071153" y="853033"/>
            <a:ext cx="702356" cy="2337696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6591179" y="2740976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5597569" y="2349060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5996165" y="2557017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4862724" y="2489970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5171209" y="258930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5256221" y="2629355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979896" y="259922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4043964" y="2631258"/>
            <a:ext cx="828924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4452877" y="1346855"/>
            <a:ext cx="1786270" cy="504085"/>
          </a:xfrm>
          <a:prstGeom prst="bentConnector4">
            <a:avLst>
              <a:gd name="adj1" fmla="val 353"/>
              <a:gd name="adj2" fmla="val 625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8554903" y="57715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Imm</a:t>
            </a:r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6201380" y="252498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4796745" y="3603855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stCxn id="131" idx="0"/>
            <a:endCxn id="63" idx="0"/>
          </p:cNvCxnSpPr>
          <p:nvPr/>
        </p:nvCxnSpPr>
        <p:spPr>
          <a:xfrm>
            <a:off x="5319237" y="4918289"/>
            <a:ext cx="118" cy="853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6205692" y="295248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4908794" y="3270022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6656652" y="1670701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6535816" y="1611856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7313999" y="2157592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7275889" y="2155251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6999641" y="1611856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6896062" y="1893543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8518463" y="203278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stCxn id="92" idx="6"/>
            <a:endCxn id="56" idx="3"/>
          </p:cNvCxnSpPr>
          <p:nvPr/>
        </p:nvCxnSpPr>
        <p:spPr>
          <a:xfrm flipH="1" flipV="1">
            <a:off x="5084064" y="890016"/>
            <a:ext cx="3434885" cy="1285738"/>
          </a:xfrm>
          <a:prstGeom prst="bentConnector3">
            <a:avLst>
              <a:gd name="adj1" fmla="val 52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9221300" y="57715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MemRead</a:t>
            </a:r>
            <a:endParaRPr lang="zh-CN" altLang="en-US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6233414" y="2589051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6269760" y="2984516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8917059" y="2242674"/>
            <a:ext cx="903123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9786081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5311759" y="3089241"/>
            <a:ext cx="4474323" cy="1504604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8350907" y="3603855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 flipH="1">
            <a:off x="8870054" y="4918289"/>
            <a:ext cx="3345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8943346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8975380" y="3121275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8085335" y="2311480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6800967" y="3791231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6535816" y="4259422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6747821" y="4067980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6727044" y="3289079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6721301" y="3289078"/>
            <a:ext cx="5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6998107" y="3596855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7569037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7096677" y="3772150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7313999" y="1516706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7120477" y="1670594"/>
            <a:ext cx="193522" cy="10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8518463" y="139030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8085335" y="1670594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7275889" y="1517875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8306734" y="150124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8370802" y="1533281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10318444" y="577153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MemWrite</a:t>
            </a:r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stCxn id="88" idx="2"/>
          </p:cNvCxnSpPr>
          <p:nvPr/>
        </p:nvCxnSpPr>
        <p:spPr>
          <a:xfrm>
            <a:off x="8917059" y="1600201"/>
            <a:ext cx="2017098" cy="41713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10893948" y="2863364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7175557" y="2457716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7601071" y="3121275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7780020" y="2895398"/>
            <a:ext cx="3113928" cy="541222"/>
          </a:xfrm>
          <a:prstGeom prst="bentConnector3">
            <a:avLst>
              <a:gd name="adj1" fmla="val 1004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8837934" y="286336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8869968" y="2927430"/>
            <a:ext cx="0" cy="166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7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96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33D73-2165-C9F4-23B0-62751C2AA25D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0C </a:t>
            </a:r>
            <a:r>
              <a:rPr lang="zh-CN" altLang="en-US" sz="4000"/>
              <a:t>添加</a:t>
            </a:r>
            <a:r>
              <a:rPr lang="it-IT" altLang="zh-CN" sz="4000"/>
              <a:t>lw sw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067C5A-2AB7-AEF7-45E3-526A42FBE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56328"/>
              </p:ext>
            </p:extLst>
          </p:nvPr>
        </p:nvGraphicFramePr>
        <p:xfrm>
          <a:off x="1153318" y="2872740"/>
          <a:ext cx="988536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405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lw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010000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sw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010001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5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34401" y="3531742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RD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44196" y="3172616"/>
            <a:ext cx="1137004" cy="1627058"/>
            <a:chOff x="1959352" y="6711241"/>
            <a:chExt cx="1137004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59352" y="6945794"/>
              <a:ext cx="490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60456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22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40143" y="538089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40767" y="503550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161771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flipH="1">
            <a:off x="5558420" y="1048597"/>
            <a:ext cx="1057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</p:cNvCxnSpPr>
          <p:nvPr/>
        </p:nvCxnSpPr>
        <p:spPr>
          <a:xfrm>
            <a:off x="3044191" y="2969230"/>
            <a:ext cx="1944369" cy="59693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</p:cNvCxnSpPr>
          <p:nvPr/>
        </p:nvCxnSpPr>
        <p:spPr>
          <a:xfrm>
            <a:off x="3081609" y="3714946"/>
            <a:ext cx="1922191" cy="14077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218940"/>
            <a:ext cx="1386840" cy="2692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</p:cNvCxnSpPr>
          <p:nvPr/>
        </p:nvCxnSpPr>
        <p:spPr>
          <a:xfrm flipV="1">
            <a:off x="6040120" y="3581400"/>
            <a:ext cx="1534160" cy="187960"/>
          </a:xfrm>
          <a:prstGeom prst="bentConnector3">
            <a:avLst>
              <a:gd name="adj1" fmla="val 7317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741160" y="4157980"/>
            <a:ext cx="848360" cy="1498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03FF985-8C4D-869C-CB95-8A1AABF982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2594" y="3809989"/>
            <a:ext cx="2651461" cy="1121417"/>
          </a:xfrm>
          <a:prstGeom prst="bentConnector3">
            <a:avLst>
              <a:gd name="adj1" fmla="val -95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</p:cNvCxnSpPr>
          <p:nvPr/>
        </p:nvCxnSpPr>
        <p:spPr>
          <a:xfrm>
            <a:off x="5003800" y="4424680"/>
            <a:ext cx="1894098" cy="506727"/>
          </a:xfrm>
          <a:prstGeom prst="bentConnector3">
            <a:avLst>
              <a:gd name="adj1" fmla="val -76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39224" y="3193997"/>
            <a:ext cx="1438786" cy="1069682"/>
            <a:chOff x="4288244" y="4944779"/>
            <a:chExt cx="1438786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374" cy="423148"/>
            <a:chOff x="7914364" y="4391453"/>
            <a:chExt cx="242374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</p:cNvCxnSpPr>
          <p:nvPr/>
        </p:nvCxnSpPr>
        <p:spPr>
          <a:xfrm>
            <a:off x="7734300" y="3667125"/>
            <a:ext cx="417195" cy="3619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endCxn id="51" idx="1"/>
          </p:cNvCxnSpPr>
          <p:nvPr/>
        </p:nvCxnSpPr>
        <p:spPr>
          <a:xfrm rot="5400000" flipH="1" flipV="1">
            <a:off x="7228840" y="3799205"/>
            <a:ext cx="427990" cy="289560"/>
          </a:xfrm>
          <a:prstGeom prst="bentConnector3">
            <a:avLst>
              <a:gd name="adj1" fmla="val 989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54877" y="4316730"/>
            <a:ext cx="1838453" cy="984366"/>
          </a:xfrm>
          <a:prstGeom prst="bentConnector3">
            <a:avLst>
              <a:gd name="adj1" fmla="val 83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340981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63240" y="5301096"/>
            <a:ext cx="22777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285460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124728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5716946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3476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49131" y="1103334"/>
            <a:ext cx="950652" cy="6341651"/>
          </a:xfrm>
          <a:prstGeom prst="bentConnector4">
            <a:avLst>
              <a:gd name="adj1" fmla="val 280236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438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4385874" y="3948540"/>
            <a:ext cx="242374" cy="423148"/>
            <a:chOff x="7914364" y="4391453"/>
            <a:chExt cx="242374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4222419" y="38137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4254454" y="3877790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</p:cNvCxnSpPr>
          <p:nvPr/>
        </p:nvCxnSpPr>
        <p:spPr>
          <a:xfrm>
            <a:off x="4602480" y="4155061"/>
            <a:ext cx="4038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6415704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657116" y="1048597"/>
            <a:ext cx="0" cy="30865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6524295" y="4109735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/>
          <p:nvPr/>
        </p:nvCxnSpPr>
        <p:spPr>
          <a:xfrm>
            <a:off x="6028244" y="4232910"/>
            <a:ext cx="5602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5212697" y="5514608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5200789" y="5518455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Sign-EXT</a:t>
            </a:r>
            <a:endParaRPr lang="zh-CN" altLang="en-US" sz="105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4940784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16</a:t>
            </a:r>
            <a:endParaRPr lang="zh-CN" altLang="en-US" sz="105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5840420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071803" y="5632386"/>
            <a:ext cx="2140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5883896" y="4399881"/>
            <a:ext cx="541438" cy="123250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6419850" y="4399881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4524952" y="2980169"/>
            <a:ext cx="2100130" cy="98709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6625082" y="2948135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1209" y="3190077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Addr</a:t>
              </a:r>
              <a:endParaRPr lang="zh-CN" altLang="en-US" sz="12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RD</a:t>
              </a:r>
              <a:endParaRPr lang="zh-CN" altLang="en-US" sz="12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WD</a:t>
              </a:r>
              <a:endParaRPr lang="zh-CN" altLang="en-US" sz="12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WE</a:t>
              </a:r>
              <a:endParaRPr lang="zh-CN" altLang="en-US" sz="12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RE</a:t>
              </a:r>
              <a:endParaRPr lang="zh-CN" altLang="en-US" sz="12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95784" y="3172616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R1#</a:t>
              </a:r>
              <a:endParaRPr lang="zh-CN" altLang="en-US" sz="12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R2#</a:t>
              </a:r>
              <a:endParaRPr lang="zh-CN" altLang="en-US" sz="12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W#</a:t>
              </a:r>
              <a:endParaRPr lang="zh-CN" altLang="en-US" sz="12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WD</a:t>
              </a:r>
              <a:endParaRPr lang="zh-CN" altLang="en-US" sz="12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R1</a:t>
              </a:r>
              <a:endParaRPr lang="zh-CN" altLang="en-US" sz="12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R2</a:t>
              </a:r>
              <a:endParaRPr lang="zh-CN" altLang="en-US" sz="12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WE</a:t>
              </a:r>
              <a:endParaRPr lang="zh-CN" altLang="en-US" sz="12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22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40143" y="538089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40767" y="503550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143081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>
            <a:off x="5540787" y="1048597"/>
            <a:ext cx="0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058667" y="2969230"/>
            <a:ext cx="1944812" cy="5764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73400" y="3710556"/>
            <a:ext cx="1922384" cy="12758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218940"/>
            <a:ext cx="1386840" cy="2692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022940" y="3585210"/>
            <a:ext cx="1558960" cy="171001"/>
          </a:xfrm>
          <a:prstGeom prst="bentConnector3">
            <a:avLst>
              <a:gd name="adj1" fmla="val 683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741160" y="4157980"/>
            <a:ext cx="848360" cy="149860"/>
          </a:xfrm>
          <a:prstGeom prst="bentConnector3">
            <a:avLst>
              <a:gd name="adj1" fmla="val 41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4998217" y="4408878"/>
            <a:ext cx="4769830" cy="530026"/>
          </a:xfrm>
          <a:prstGeom prst="bentConnector3">
            <a:avLst>
              <a:gd name="adj1" fmla="val -479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45636" y="3193997"/>
            <a:ext cx="1404969" cy="1069682"/>
            <a:chOff x="4294656" y="4944779"/>
            <a:chExt cx="1404969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7762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</a:t>
              </a:r>
              <a:endParaRPr lang="zh-CN" altLang="en-US" sz="12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B</a:t>
              </a:r>
              <a:endParaRPr lang="zh-CN" altLang="en-US" sz="12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420127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Res</a:t>
              </a:r>
              <a:endParaRPr lang="zh-CN" altLang="en-US" sz="12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AluOp</a:t>
              </a:r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 flipV="1">
            <a:off x="7734589" y="3565345"/>
            <a:ext cx="414598" cy="10383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30810" y="3812691"/>
            <a:ext cx="422360" cy="287439"/>
          </a:xfrm>
          <a:prstGeom prst="bentConnector3">
            <a:avLst>
              <a:gd name="adj1" fmla="val 991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54877" y="4316730"/>
            <a:ext cx="1838453" cy="984366"/>
          </a:xfrm>
          <a:prstGeom prst="bentConnector3">
            <a:avLst>
              <a:gd name="adj1" fmla="val 83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340981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63240" y="5301096"/>
            <a:ext cx="22777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285460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124728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5716946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3476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49131" y="1103334"/>
            <a:ext cx="950652" cy="6341651"/>
          </a:xfrm>
          <a:prstGeom prst="bentConnector4">
            <a:avLst>
              <a:gd name="adj1" fmla="val 280236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438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4385874" y="3948540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4222419" y="38137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4254454" y="3877790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4599859" y="4158735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6415704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657116" y="1048597"/>
            <a:ext cx="0" cy="30865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6524295" y="4109735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030863" y="4240670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5212697" y="5514608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5200789" y="5518455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Sign-EXT</a:t>
            </a:r>
            <a:endParaRPr lang="zh-CN" altLang="en-US" sz="105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4940784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16</a:t>
            </a:r>
            <a:endParaRPr lang="zh-CN" altLang="en-US" sz="105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5840420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071803" y="5632386"/>
            <a:ext cx="2140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5883896" y="4399881"/>
            <a:ext cx="541438" cy="123250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6419850" y="4399881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4524952" y="2980169"/>
            <a:ext cx="2100130" cy="98709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6625082" y="2948135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38349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MemRead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309693" y="1606216"/>
            <a:ext cx="2141480" cy="10262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091121" y="377795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55189" y="3809989"/>
            <a:ext cx="422133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46972" y="4727330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 flipV="1">
            <a:off x="9539657" y="3807845"/>
            <a:ext cx="551464" cy="2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15414" y="4242388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1226" y="4154424"/>
            <a:ext cx="1667612" cy="1084534"/>
          </a:xfrm>
          <a:prstGeom prst="bentConnector3">
            <a:avLst>
              <a:gd name="adj1" fmla="val -121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10004" y="5027736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35278" y="2090321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stCxn id="207" idx="4"/>
          </p:cNvCxnSpPr>
          <p:nvPr/>
        </p:nvCxnSpPr>
        <p:spPr>
          <a:xfrm>
            <a:off x="9867312" y="2154389"/>
            <a:ext cx="0" cy="258017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8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187546" y="577153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767761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11643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413127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1356853" y="1363971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1356853" y="4315939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510164" y="1670703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9407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8927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511290" y="1687545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2297869" y="3308043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297869" y="5150821"/>
            <a:ext cx="361417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237231" y="30002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256479" y="481081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5898859" y="4966862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6279958" y="5150821"/>
            <a:ext cx="316515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5602" y="1827731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6095999" y="4033948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287848" y="33084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287848" y="34786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242613" y="34345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519196" y="333732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4043964" y="3206160"/>
            <a:ext cx="2121191" cy="429678"/>
          </a:xfrm>
          <a:prstGeom prst="bentConnector4">
            <a:avLst>
              <a:gd name="adj1" fmla="val 43725"/>
              <a:gd name="adj2" fmla="val -1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377931" y="4203304"/>
            <a:ext cx="686036" cy="396350"/>
          </a:xfrm>
          <a:prstGeom prst="bentConnector3">
            <a:avLst>
              <a:gd name="adj1" fmla="val 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6063967" y="417127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6535816" y="5092691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956612" y="4235505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78324" y="419511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6470" y="4005260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325342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7753057" y="57715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6862296" y="4984310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6862296" y="5003390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6656652" y="5151536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7470852" y="438976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7869448" y="4599654"/>
            <a:ext cx="194752" cy="117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6128035" y="4531048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7162611" y="4674019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523242" y="3851372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506267" y="385137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2167175" y="3879439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65046" y="4374793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49872" y="4755403"/>
            <a:ext cx="0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2592406" y="2469624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956612" y="1279228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2086247" y="1403814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6063967" y="449901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5898937" y="362475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3604208" y="3379832"/>
            <a:ext cx="2423625" cy="257571"/>
          </a:xfrm>
          <a:prstGeom prst="bentConnector4">
            <a:avLst>
              <a:gd name="adj1" fmla="val 47341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979896" y="317412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4255008" y="885468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4544087" y="846713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4214527" y="5840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4253709" y="892189"/>
            <a:ext cx="525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4253709" y="1017116"/>
            <a:ext cx="529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4214527" y="9730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4710943" y="860624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4714230" y="733460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886027" y="57261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886026" y="75466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886025" y="97010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886024" y="1164026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4211858" y="134137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6394039" y="237305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stCxn id="73" idx="3"/>
          </p:cNvCxnSpPr>
          <p:nvPr/>
        </p:nvCxnSpPr>
        <p:spPr>
          <a:xfrm rot="16200000" flipV="1">
            <a:off x="5071153" y="853033"/>
            <a:ext cx="702356" cy="2337696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6591179" y="2740976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5597569" y="2349060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5996165" y="2557017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4862724" y="2489970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5171209" y="258930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5256221" y="2629355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979896" y="259922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4043964" y="2631258"/>
            <a:ext cx="828924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4452877" y="1346855"/>
            <a:ext cx="1786270" cy="504085"/>
          </a:xfrm>
          <a:prstGeom prst="bentConnector4">
            <a:avLst>
              <a:gd name="adj1" fmla="val 353"/>
              <a:gd name="adj2" fmla="val 625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8811858" y="57715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Imm</a:t>
            </a:r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6201380" y="252498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!!连接符: 肘形 37">
            <a:extLst>
              <a:ext uri="{FF2B5EF4-FFF2-40B4-BE49-F238E27FC236}">
                <a16:creationId xmlns:a16="http://schemas.microsoft.com/office/drawing/2014/main" id="{F47F716F-DC79-486F-B7EB-7A371D48C87B}"/>
              </a:ext>
            </a:extLst>
          </p:cNvPr>
          <p:cNvCxnSpPr>
            <a:cxnSpLocks/>
            <a:stCxn id="116" idx="4"/>
            <a:endCxn id="114" idx="0"/>
          </p:cNvCxnSpPr>
          <p:nvPr/>
        </p:nvCxnSpPr>
        <p:spPr>
          <a:xfrm rot="16200000" flipH="1">
            <a:off x="6088969" y="2733495"/>
            <a:ext cx="3182484" cy="2893595"/>
          </a:xfrm>
          <a:prstGeom prst="bentConnector3">
            <a:avLst>
              <a:gd name="adj1" fmla="val 126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4796745" y="3603855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stCxn id="131" idx="0"/>
            <a:endCxn id="63" idx="0"/>
          </p:cNvCxnSpPr>
          <p:nvPr/>
        </p:nvCxnSpPr>
        <p:spPr>
          <a:xfrm>
            <a:off x="5319237" y="4918289"/>
            <a:ext cx="118" cy="853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6205692" y="295248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4926332" y="3314406"/>
            <a:ext cx="1609249" cy="949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187546" y="577153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767761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11643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413127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1356853" y="1363971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1356853" y="4315939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510164" y="1670703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9407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8927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511290" y="1687545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2297869" y="3308043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297869" y="5150821"/>
            <a:ext cx="361417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237231" y="30002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256479" y="481081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5898859" y="4966862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6279958" y="5150821"/>
            <a:ext cx="316515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5602" y="1827731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6095999" y="4033948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287848" y="33084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287848" y="34786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242613" y="34345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519196" y="333732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4043964" y="3206160"/>
            <a:ext cx="2121191" cy="429678"/>
          </a:xfrm>
          <a:prstGeom prst="bentConnector4">
            <a:avLst>
              <a:gd name="adj1" fmla="val 43725"/>
              <a:gd name="adj2" fmla="val -1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33060" y="4203304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6063967" y="417127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6535816" y="5092691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956612" y="4235505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78324" y="419511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6470" y="4005260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325342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7753057" y="57715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6862296" y="4984310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6862296" y="5003390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6656652" y="5151536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7470852" y="438976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7869448" y="4599654"/>
            <a:ext cx="194752" cy="117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6128035" y="4531048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7162611" y="4674019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523242" y="3851372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506267" y="385137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2167175" y="3879439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65046" y="4374793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49872" y="4755403"/>
            <a:ext cx="0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2592406" y="2469624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956612" y="1279228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2086247" y="1403814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6063967" y="449901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5898937" y="362475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3604208" y="3379832"/>
            <a:ext cx="2423625" cy="257571"/>
          </a:xfrm>
          <a:prstGeom prst="bentConnector4">
            <a:avLst>
              <a:gd name="adj1" fmla="val 47341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979896" y="317412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4255008" y="885468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4544087" y="846713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4214527" y="5840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4253709" y="892189"/>
            <a:ext cx="525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4253709" y="1017116"/>
            <a:ext cx="529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4214527" y="9730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4710943" y="860624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4714230" y="733460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886027" y="57261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886026" y="75466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886025" y="97010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886024" y="1164026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4211858" y="134137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6394039" y="237305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stCxn id="73" idx="3"/>
          </p:cNvCxnSpPr>
          <p:nvPr/>
        </p:nvCxnSpPr>
        <p:spPr>
          <a:xfrm rot="16200000" flipV="1">
            <a:off x="5071153" y="853033"/>
            <a:ext cx="702356" cy="2337696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6591179" y="2740976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5597569" y="2349060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5996165" y="2557017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4862724" y="2489970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5171209" y="258930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5256221" y="2629355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979896" y="259922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4043964" y="2631258"/>
            <a:ext cx="828924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4452877" y="1346855"/>
            <a:ext cx="1786270" cy="504085"/>
          </a:xfrm>
          <a:prstGeom prst="bentConnector4">
            <a:avLst>
              <a:gd name="adj1" fmla="val 353"/>
              <a:gd name="adj2" fmla="val 625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8554903" y="57715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Imm</a:t>
            </a:r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6201380" y="252498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4796745" y="3603855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stCxn id="131" idx="0"/>
            <a:endCxn id="63" idx="0"/>
          </p:cNvCxnSpPr>
          <p:nvPr/>
        </p:nvCxnSpPr>
        <p:spPr>
          <a:xfrm>
            <a:off x="5319237" y="4918289"/>
            <a:ext cx="118" cy="853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6205692" y="295248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4908794" y="3270022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6656652" y="1670701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6535816" y="1611856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7313999" y="2157592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7275889" y="2155251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6999641" y="1611856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6896062" y="1893543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8518463" y="203278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stCxn id="92" idx="6"/>
            <a:endCxn id="56" idx="3"/>
          </p:cNvCxnSpPr>
          <p:nvPr/>
        </p:nvCxnSpPr>
        <p:spPr>
          <a:xfrm flipH="1" flipV="1">
            <a:off x="5084064" y="890016"/>
            <a:ext cx="3434885" cy="1285738"/>
          </a:xfrm>
          <a:prstGeom prst="bentConnector3">
            <a:avLst>
              <a:gd name="adj1" fmla="val 52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9221300" y="57715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MemRead</a:t>
            </a:r>
            <a:endParaRPr lang="zh-CN" altLang="en-US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6233414" y="2589051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6269760" y="2984516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8917059" y="2242674"/>
            <a:ext cx="903123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9786081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5311759" y="3089241"/>
            <a:ext cx="4474323" cy="1504604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8350907" y="3603855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 flipH="1">
            <a:off x="8870054" y="4918289"/>
            <a:ext cx="3345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8943346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8975380" y="3121275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8085335" y="2311480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6800967" y="3791231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6535816" y="4259422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6747821" y="4067980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6727044" y="3289079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6721301" y="3289078"/>
            <a:ext cx="5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6998107" y="3596855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7363890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stCxn id="206" idx="4"/>
            <a:endCxn id="176" idx="1"/>
          </p:cNvCxnSpPr>
          <p:nvPr/>
        </p:nvCxnSpPr>
        <p:spPr>
          <a:xfrm rot="5400000">
            <a:off x="6819344" y="3398609"/>
            <a:ext cx="853914" cy="2992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8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1209" y="3190077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Addr</a:t>
              </a:r>
              <a:endParaRPr lang="zh-CN" altLang="en-US" sz="12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RD</a:t>
              </a:r>
              <a:endParaRPr lang="zh-CN" altLang="en-US" sz="12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WD</a:t>
              </a:r>
              <a:endParaRPr lang="zh-CN" altLang="en-US" sz="12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WE</a:t>
              </a:r>
              <a:endParaRPr lang="zh-CN" altLang="en-US" sz="12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RE</a:t>
              </a:r>
              <a:endParaRPr lang="zh-CN" altLang="en-US" sz="12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95784" y="3172616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R1#</a:t>
              </a:r>
              <a:endParaRPr lang="zh-CN" altLang="en-US" sz="12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R2#</a:t>
              </a:r>
              <a:endParaRPr lang="zh-CN" altLang="en-US" sz="12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W#</a:t>
              </a:r>
              <a:endParaRPr lang="zh-CN" altLang="en-US" sz="12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WD</a:t>
              </a:r>
              <a:endParaRPr lang="zh-CN" altLang="en-US" sz="12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R1</a:t>
              </a:r>
              <a:endParaRPr lang="zh-CN" altLang="en-US" sz="12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R2</a:t>
              </a:r>
              <a:endParaRPr lang="zh-CN" altLang="en-US" sz="12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WE</a:t>
              </a:r>
              <a:endParaRPr lang="zh-CN" altLang="en-US" sz="12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22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40143" y="538089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40767" y="503550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143081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>
            <a:off x="5540787" y="1048597"/>
            <a:ext cx="0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058667" y="2969230"/>
            <a:ext cx="1944812" cy="5764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73400" y="3710556"/>
            <a:ext cx="1922384" cy="12758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218940"/>
            <a:ext cx="1386840" cy="2692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022940" y="3585210"/>
            <a:ext cx="1558960" cy="171001"/>
          </a:xfrm>
          <a:prstGeom prst="bentConnector3">
            <a:avLst>
              <a:gd name="adj1" fmla="val 683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741160" y="4157980"/>
            <a:ext cx="848360" cy="149860"/>
          </a:xfrm>
          <a:prstGeom prst="bentConnector3">
            <a:avLst>
              <a:gd name="adj1" fmla="val 41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4998217" y="4408878"/>
            <a:ext cx="4769830" cy="530026"/>
          </a:xfrm>
          <a:prstGeom prst="bentConnector3">
            <a:avLst>
              <a:gd name="adj1" fmla="val -479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45636" y="3193997"/>
            <a:ext cx="1404969" cy="1069682"/>
            <a:chOff x="4294656" y="4944779"/>
            <a:chExt cx="1404969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7762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</a:t>
              </a:r>
              <a:endParaRPr lang="zh-CN" altLang="en-US" sz="12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B</a:t>
              </a:r>
              <a:endParaRPr lang="zh-CN" altLang="en-US" sz="12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420127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Res</a:t>
              </a:r>
              <a:endParaRPr lang="zh-CN" altLang="en-US" sz="12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AluOp</a:t>
              </a:r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 flipV="1">
            <a:off x="7734589" y="3565345"/>
            <a:ext cx="414598" cy="10383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30810" y="3812691"/>
            <a:ext cx="422360" cy="287439"/>
          </a:xfrm>
          <a:prstGeom prst="bentConnector3">
            <a:avLst>
              <a:gd name="adj1" fmla="val 991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54877" y="4316730"/>
            <a:ext cx="1838453" cy="984366"/>
          </a:xfrm>
          <a:prstGeom prst="bentConnector3">
            <a:avLst>
              <a:gd name="adj1" fmla="val 83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340981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63240" y="5301096"/>
            <a:ext cx="22777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285460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124728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5716946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3476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49131" y="1103334"/>
            <a:ext cx="950652" cy="6341651"/>
          </a:xfrm>
          <a:prstGeom prst="bentConnector4">
            <a:avLst>
              <a:gd name="adj1" fmla="val 280236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438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4385874" y="3948540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4222419" y="38137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4254454" y="3877790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4599859" y="4158735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6415704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657116" y="1048597"/>
            <a:ext cx="0" cy="30865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6524295" y="4109735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030863" y="4240670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5212697" y="5514608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5200789" y="5518455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Sign-EXT</a:t>
            </a:r>
            <a:endParaRPr lang="zh-CN" altLang="en-US" sz="105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4940784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16</a:t>
            </a:r>
            <a:endParaRPr lang="zh-CN" altLang="en-US" sz="105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5840420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071803" y="5632386"/>
            <a:ext cx="2140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5883896" y="4399881"/>
            <a:ext cx="541438" cy="123250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6419850" y="4399881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4524952" y="2980169"/>
            <a:ext cx="2100130" cy="98709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6625082" y="2948135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38349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MemRead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309693" y="1606216"/>
            <a:ext cx="2141480" cy="10262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091121" y="377795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55189" y="3809989"/>
            <a:ext cx="422133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46972" y="4727330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 flipV="1">
            <a:off x="9539657" y="3807845"/>
            <a:ext cx="551464" cy="2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15414" y="4242388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1226" y="4154424"/>
            <a:ext cx="1667612" cy="1084534"/>
          </a:xfrm>
          <a:prstGeom prst="bentConnector3">
            <a:avLst>
              <a:gd name="adj1" fmla="val -121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10004" y="5027736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35278" y="2090321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stCxn id="207" idx="4"/>
          </p:cNvCxnSpPr>
          <p:nvPr/>
        </p:nvCxnSpPr>
        <p:spPr>
          <a:xfrm>
            <a:off x="9867312" y="2154389"/>
            <a:ext cx="0" cy="258017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1209" y="3190077"/>
            <a:ext cx="1228375" cy="1887929"/>
            <a:chOff x="7278551" y="2720646"/>
            <a:chExt cx="1228375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Addr</a:t>
              </a:r>
              <a:endParaRPr lang="zh-CN" altLang="en-US" sz="12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RD</a:t>
              </a:r>
              <a:endParaRPr lang="zh-CN" altLang="en-US" sz="12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WD</a:t>
              </a:r>
              <a:endParaRPr lang="zh-CN" altLang="en-US" sz="12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WE</a:t>
              </a:r>
              <a:endParaRPr lang="zh-CN" altLang="en-US" sz="12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RE</a:t>
              </a:r>
              <a:endParaRPr lang="zh-CN" altLang="en-US" sz="12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95784" y="3172616"/>
            <a:ext cx="1035079" cy="1627058"/>
            <a:chOff x="2010940" y="6711241"/>
            <a:chExt cx="1035079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R1#</a:t>
              </a:r>
              <a:endParaRPr lang="zh-CN" altLang="en-US" sz="12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R2#</a:t>
              </a:r>
              <a:endParaRPr lang="zh-CN" altLang="en-US" sz="12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W#</a:t>
              </a:r>
              <a:endParaRPr lang="zh-CN" altLang="en-US" sz="12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WD</a:t>
              </a:r>
              <a:endParaRPr lang="zh-CN" altLang="en-US" sz="12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R1</a:t>
              </a:r>
              <a:endParaRPr lang="zh-CN" altLang="en-US" sz="12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R2</a:t>
              </a:r>
              <a:endParaRPr lang="zh-CN" altLang="en-US" sz="12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WE</a:t>
              </a:r>
              <a:endParaRPr lang="zh-CN" altLang="en-US" sz="12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228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40143" y="538089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40767" y="503550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143081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>
            <a:off x="5540787" y="1048597"/>
            <a:ext cx="0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058667" y="2969230"/>
            <a:ext cx="1944812" cy="5764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73400" y="3710556"/>
            <a:ext cx="1922384" cy="12758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218940"/>
            <a:ext cx="1386840" cy="2692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022940" y="3585210"/>
            <a:ext cx="1558960" cy="171001"/>
          </a:xfrm>
          <a:prstGeom prst="bentConnector3">
            <a:avLst>
              <a:gd name="adj1" fmla="val 683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741160" y="4157980"/>
            <a:ext cx="848360" cy="149860"/>
          </a:xfrm>
          <a:prstGeom prst="bentConnector3">
            <a:avLst>
              <a:gd name="adj1" fmla="val 41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4998217" y="4408878"/>
            <a:ext cx="4769830" cy="530026"/>
          </a:xfrm>
          <a:prstGeom prst="bentConnector3">
            <a:avLst>
              <a:gd name="adj1" fmla="val -479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45636" y="3193997"/>
            <a:ext cx="1404969" cy="1069682"/>
            <a:chOff x="4294656" y="4944779"/>
            <a:chExt cx="1404969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7762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</a:t>
              </a:r>
              <a:endParaRPr lang="zh-CN" altLang="en-US" sz="12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B</a:t>
              </a:r>
              <a:endParaRPr lang="zh-CN" altLang="en-US" sz="12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420127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Res</a:t>
              </a:r>
              <a:endParaRPr lang="zh-CN" altLang="en-US" sz="12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AluOp</a:t>
              </a:r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 flipV="1">
            <a:off x="7734589" y="3565345"/>
            <a:ext cx="414598" cy="10383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30810" y="3812691"/>
            <a:ext cx="422360" cy="287439"/>
          </a:xfrm>
          <a:prstGeom prst="bentConnector3">
            <a:avLst>
              <a:gd name="adj1" fmla="val 991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754877" y="4316730"/>
            <a:ext cx="1838453" cy="984366"/>
          </a:xfrm>
          <a:prstGeom prst="bentConnector3">
            <a:avLst>
              <a:gd name="adj1" fmla="val 83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340981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63240" y="5301096"/>
            <a:ext cx="22777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285460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124728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5716946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3476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49131" y="1103334"/>
            <a:ext cx="950652" cy="6341651"/>
          </a:xfrm>
          <a:prstGeom prst="bentConnector4">
            <a:avLst>
              <a:gd name="adj1" fmla="val 280236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438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4385874" y="3948540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4222419" y="38137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4254454" y="3877790"/>
            <a:ext cx="198167" cy="1963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4599859" y="4158735"/>
            <a:ext cx="405533" cy="1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6415704" y="7715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657116" y="1048597"/>
            <a:ext cx="0" cy="30865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6524295" y="4109735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030863" y="4240670"/>
            <a:ext cx="5528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5212697" y="5514608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5200789" y="5518455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Sign-EXT</a:t>
            </a:r>
            <a:endParaRPr lang="zh-CN" altLang="en-US" sz="105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4940784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16</a:t>
            </a:r>
            <a:endParaRPr lang="zh-CN" altLang="en-US" sz="105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5840420" y="541281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071803" y="5632386"/>
            <a:ext cx="21408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5883896" y="4399881"/>
            <a:ext cx="541438" cy="123250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6419850" y="4399881"/>
            <a:ext cx="171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4524952" y="2980169"/>
            <a:ext cx="2100130" cy="987098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6625082" y="2948135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38349" y="771598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MemRead</a:t>
            </a:r>
            <a:endParaRPr lang="zh-CN" altLang="en-US" sz="12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C9DE4-26CA-E4F7-A10E-51AF57B88F36}"/>
              </a:ext>
            </a:extLst>
          </p:cNvPr>
          <p:cNvSpPr txBox="1"/>
          <p:nvPr/>
        </p:nvSpPr>
        <p:spPr>
          <a:xfrm>
            <a:off x="10648999" y="77159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MemWrite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309693" y="1606216"/>
            <a:ext cx="2141480" cy="10262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A8C0BE1-39C4-47A3-23AB-63DC8D1A4C76}"/>
              </a:ext>
            </a:extLst>
          </p:cNvPr>
          <p:cNvCxnSpPr>
            <a:endCxn id="22" idx="0"/>
          </p:cNvCxnSpPr>
          <p:nvPr/>
        </p:nvCxnSpPr>
        <p:spPr>
          <a:xfrm rot="16200000" flipH="1">
            <a:off x="10179508" y="1933307"/>
            <a:ext cx="2141480" cy="372059"/>
          </a:xfrm>
          <a:prstGeom prst="bentConnector3">
            <a:avLst>
              <a:gd name="adj1" fmla="val 3163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091121" y="3777955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55189" y="3809989"/>
            <a:ext cx="422133" cy="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B466909-AD49-56A8-AD75-6F4DDFDE6DB0}"/>
              </a:ext>
            </a:extLst>
          </p:cNvPr>
          <p:cNvSpPr/>
          <p:nvPr/>
        </p:nvSpPr>
        <p:spPr>
          <a:xfrm>
            <a:off x="6175091" y="42009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EFE6D46-F861-0325-AFFE-330B767E8DD4}"/>
              </a:ext>
            </a:extLst>
          </p:cNvPr>
          <p:cNvCxnSpPr>
            <a:cxnSpLocks/>
            <a:stCxn id="99" idx="4"/>
            <a:endCxn id="21" idx="2"/>
          </p:cNvCxnSpPr>
          <p:nvPr/>
        </p:nvCxnSpPr>
        <p:spPr>
          <a:xfrm rot="16200000" flipH="1">
            <a:off x="8208322" y="2263772"/>
            <a:ext cx="361690" cy="436408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46972" y="4727330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 flipV="1">
            <a:off x="9539657" y="3807845"/>
            <a:ext cx="551464" cy="2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15414" y="4242388"/>
            <a:ext cx="1008107" cy="207376"/>
          </a:xfrm>
          <a:prstGeom prst="bentConnector3">
            <a:avLst>
              <a:gd name="adj1" fmla="val 998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1226" y="4154424"/>
            <a:ext cx="1667612" cy="1084534"/>
          </a:xfrm>
          <a:prstGeom prst="bentConnector3">
            <a:avLst>
              <a:gd name="adj1" fmla="val -121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10004" y="5027736"/>
            <a:ext cx="217378" cy="205066"/>
          </a:xfrm>
          <a:prstGeom prst="bentConnector3">
            <a:avLst>
              <a:gd name="adj1" fmla="val 955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35278" y="2090321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stCxn id="207" idx="4"/>
          </p:cNvCxnSpPr>
          <p:nvPr/>
        </p:nvCxnSpPr>
        <p:spPr>
          <a:xfrm>
            <a:off x="9867312" y="2154389"/>
            <a:ext cx="0" cy="258017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77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187546" y="577153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767761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11643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413127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1356853" y="1363971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1356853" y="4315939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510164" y="1670703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9407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8927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511290" y="1687545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2297869" y="3308043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297869" y="5150821"/>
            <a:ext cx="361417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237231" y="300026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256479" y="481081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5898859" y="4966862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6279958" y="5150821"/>
            <a:ext cx="316515" cy="620714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5602" y="1827731"/>
            <a:ext cx="746328" cy="2562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6095999" y="4033948"/>
            <a:ext cx="2236" cy="1018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287848" y="33084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287848" y="3478614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242613" y="34345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519196" y="333732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4043964" y="3206160"/>
            <a:ext cx="2121191" cy="429678"/>
          </a:xfrm>
          <a:prstGeom prst="bentConnector4">
            <a:avLst>
              <a:gd name="adj1" fmla="val 43725"/>
              <a:gd name="adj2" fmla="val -1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33060" y="4203304"/>
            <a:ext cx="630907" cy="368696"/>
          </a:xfrm>
          <a:prstGeom prst="bentConnector3">
            <a:avLst>
              <a:gd name="adj1" fmla="val -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6063967" y="417127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6535816" y="5092691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956612" y="4235505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78324" y="419511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06470" y="4005260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325342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7753057" y="57715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6862296" y="4984310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6862296" y="5003390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6656652" y="5151536"/>
            <a:ext cx="20564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7470852" y="438976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7869448" y="4599654"/>
            <a:ext cx="194752" cy="117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6128035" y="4531048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7162611" y="4674019"/>
            <a:ext cx="314254" cy="306329"/>
          </a:xfrm>
          <a:prstGeom prst="bentConnector4">
            <a:avLst>
              <a:gd name="adj1" fmla="val 27806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523242" y="3851372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506267" y="385137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2167175" y="3879439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65046" y="4374793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49872" y="4755403"/>
            <a:ext cx="0" cy="101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2592406" y="2469624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956612" y="1279228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2086247" y="1403814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6063967" y="449901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5898937" y="362475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3604208" y="3379832"/>
            <a:ext cx="2423625" cy="257571"/>
          </a:xfrm>
          <a:prstGeom prst="bentConnector4">
            <a:avLst>
              <a:gd name="adj1" fmla="val 47341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979896" y="317412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4255008" y="885468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4544087" y="846713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4214527" y="5840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4253709" y="892189"/>
            <a:ext cx="525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4253709" y="1017116"/>
            <a:ext cx="529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4214527" y="9730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4710943" y="860624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4714230" y="733460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886027" y="57261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886026" y="75466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886025" y="97010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886024" y="1164026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4211858" y="1341379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6394039" y="237305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stCxn id="73" idx="3"/>
          </p:cNvCxnSpPr>
          <p:nvPr/>
        </p:nvCxnSpPr>
        <p:spPr>
          <a:xfrm rot="16200000" flipV="1">
            <a:off x="5071153" y="853033"/>
            <a:ext cx="702356" cy="2337696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6591179" y="2740976"/>
            <a:ext cx="5055" cy="235171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5597569" y="2349060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5996165" y="2557017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4862724" y="2489970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5171209" y="258930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5256221" y="2629355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979896" y="259922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4043964" y="2631258"/>
            <a:ext cx="828924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4452877" y="1346855"/>
            <a:ext cx="1786270" cy="504085"/>
          </a:xfrm>
          <a:prstGeom prst="bentConnector4">
            <a:avLst>
              <a:gd name="adj1" fmla="val 353"/>
              <a:gd name="adj2" fmla="val 625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8554903" y="57715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Imm</a:t>
            </a:r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6201380" y="252498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4796745" y="3603855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stCxn id="131" idx="0"/>
            <a:endCxn id="63" idx="0"/>
          </p:cNvCxnSpPr>
          <p:nvPr/>
        </p:nvCxnSpPr>
        <p:spPr>
          <a:xfrm>
            <a:off x="5319237" y="4918289"/>
            <a:ext cx="118" cy="853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6205692" y="295248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4908794" y="3270022"/>
            <a:ext cx="1582404" cy="10113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6656652" y="1670701"/>
            <a:ext cx="342989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6535816" y="1611856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7313999" y="2157592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7275889" y="2155251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6999641" y="1611856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6896062" y="1893543"/>
            <a:ext cx="581934" cy="253940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8518463" y="203278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stCxn id="92" idx="6"/>
            <a:endCxn id="56" idx="3"/>
          </p:cNvCxnSpPr>
          <p:nvPr/>
        </p:nvCxnSpPr>
        <p:spPr>
          <a:xfrm flipH="1" flipV="1">
            <a:off x="5084064" y="890016"/>
            <a:ext cx="3434885" cy="1285738"/>
          </a:xfrm>
          <a:prstGeom prst="bentConnector3">
            <a:avLst>
              <a:gd name="adj1" fmla="val 52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9221300" y="577153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MemRead</a:t>
            </a:r>
            <a:endParaRPr lang="zh-CN" altLang="en-US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6233414" y="2589051"/>
            <a:ext cx="4312" cy="363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6269760" y="2984516"/>
            <a:ext cx="2508480" cy="1587484"/>
          </a:xfrm>
          <a:prstGeom prst="bentConnector3">
            <a:avLst>
              <a:gd name="adj1" fmla="val 99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8917059" y="2242674"/>
            <a:ext cx="903123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9786081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5311759" y="3089241"/>
            <a:ext cx="4474323" cy="1504604"/>
          </a:xfrm>
          <a:prstGeom prst="bentConnector3">
            <a:avLst>
              <a:gd name="adj1" fmla="val 999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8350907" y="3603855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 flipH="1">
            <a:off x="8870054" y="4918289"/>
            <a:ext cx="3345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8943346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8975380" y="3121275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8085335" y="2311480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6800967" y="3791231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6535816" y="4259422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6747821" y="4067980"/>
            <a:ext cx="159119" cy="341455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6727044" y="3289079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6721301" y="3289078"/>
            <a:ext cx="5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6998107" y="3596855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7363890" y="3057207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stCxn id="206" idx="4"/>
            <a:endCxn id="176" idx="1"/>
          </p:cNvCxnSpPr>
          <p:nvPr/>
        </p:nvCxnSpPr>
        <p:spPr>
          <a:xfrm rot="5400000">
            <a:off x="6819344" y="3398609"/>
            <a:ext cx="853914" cy="2992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7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619</Words>
  <PresentationFormat>宽屏</PresentationFormat>
  <Paragraphs>406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2024-06-10T04:45:50Z</dcterms:modified>
</cp:coreProperties>
</file>