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71" r:id="rId3"/>
    <p:sldId id="282" r:id="rId4"/>
    <p:sldId id="283" r:id="rId5"/>
    <p:sldId id="277" r:id="rId6"/>
    <p:sldId id="279" r:id="rId7"/>
    <p:sldId id="268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40" y="-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2C039-866C-4B66-939C-C3BC333BBCBF}" type="datetimeFigureOut">
              <a:rPr lang="zh-CN" altLang="en-US" smtClean="0"/>
              <a:t>2024/6/11 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C68CB-2F14-4804-9471-3CA2BFF83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22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C68CB-2F14-4804-9471-3CA2BFF83F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4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EA688-5632-038D-BCEC-0F98FFFC2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CBFEB1-FD95-10AA-FC9A-17CF42839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D7683-D394-B796-0CD0-79028F5A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2024/6/11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CE5FD-D027-BC5F-8EE9-F0DE03DD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B2A71-4991-AE1D-F8CE-4FCD2BF8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1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8021B-6835-228C-1197-A6B68280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17C684-8D4D-D0AA-C003-1C2008F5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27989-6C41-1AC8-4680-83001E0C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2024/6/11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65C7D-CD10-A7FC-66A4-8B0CA744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E48B4-8382-4D69-A7E8-ECC8646D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4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4DFFF5-B54D-2E99-5681-A97473A60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3B67F-8577-A696-6C58-E231741B3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71EA5-9975-05CC-9CD6-889B707B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2024/6/11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9F9DB-A897-8DB3-E624-3F5BA51C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BC8D2-41FE-3673-649C-153BFC8E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4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A2C84-A988-2873-36FD-F1FA0419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38248-A925-A9D2-CE5F-24824D34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3D3F7-4734-C572-F12C-42E0615E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2024/6/11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0131F-69CB-7A68-AB9E-ED10E4F7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31DCE-2CA3-CAF4-D964-F6739B60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7473B-6B3B-F6D3-07AC-3C3117B8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22E37-3DF4-93D5-2B2E-327110907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F01D8-E0CD-76FE-CCD6-D16D952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2024/6/11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9F3C4-55E8-C4F8-01F7-47E583F4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5512D-0681-2F64-237F-94AFCAC6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6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C57CD-0D51-B760-1BA6-7F28C61C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A13FC-8B7B-AFC5-3497-88F4FCF3A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2ECE08-5E1E-FFB5-76E7-EE92E090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535A2-EAF2-2A0A-0B2C-09549E7D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2024/6/11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F61B1-C303-BA6E-1110-3F00D4A2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DBC31-F85C-CF66-689F-3BC3DE10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5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00313-5ED2-2F93-0801-915541F7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FB49A-173E-FF06-F3B9-5F12CFEE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BCA8F-A1BE-C361-2548-AAB27148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345F90-0E84-1DD4-1FE4-0AAD982C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0864AD-3787-9556-6D85-74DC04C0E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E1D02-9D21-1542-D041-940D526D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2024/6/11 Tue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61704E-9900-7EB8-B749-D39428DB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98D564-E060-23C0-7C47-5391443F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7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F01DC-106A-51D2-D8D3-171E4EB0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EF13CD-B504-098B-1607-C373C40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2024/6/11 Tue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7BFD5F-FDA6-01DE-B77C-EBBC4A5E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55CC24-1AF5-7250-D4D4-0543524F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8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88599C-671B-3C84-0CC8-66620DAD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2024/6/11 Tue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B67B57-9149-BA62-19B0-24D67D00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420773-7C65-FC92-62C0-F497C495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5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B995F-48EC-B31C-8B89-CBA05932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3B7EB-3615-1641-90B4-53A0B1AE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DB7FB6-C909-6AF0-57B0-6DC7920E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43195-024E-D98F-750D-53CAD59F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2024/6/11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E8F24-D288-6D59-DCE6-58A3F81B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EB701C-DBCB-9B4B-B9D6-3899B74F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4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F3774-60C7-5551-A205-9E19A47D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065855-62FC-E947-AD18-28B7DBE0D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97483-7B8A-4809-F6D1-1C32DB48A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F8128-EC6F-1663-B9F1-CCF5E309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2024/6/11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3AF80-EDB6-0B45-AF3B-035BB5BD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1ECD7A-48FA-2970-8201-3BE18F61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3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A254FB-8692-AD1F-AC28-8ECB14D5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3CA96-C719-F131-8A61-77CC9C80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1EDE6-9F7E-BC7C-A001-CF4311F8D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572BD-60F7-4606-BB59-3C0B3FC024D2}" type="datetimeFigureOut">
              <a:rPr lang="zh-CN" altLang="en-US" smtClean="0"/>
              <a:t>2024/6/11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96FBF-A375-2D96-387F-6D7910C24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3E380-C55F-7B91-A031-2601AB71F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E6C604-7643-D8AB-A2FF-816F09F69766}"/>
              </a:ext>
            </a:extLst>
          </p:cNvPr>
          <p:cNvSpPr txBox="1"/>
          <p:nvPr/>
        </p:nvSpPr>
        <p:spPr>
          <a:xfrm>
            <a:off x="1873353" y="3241470"/>
            <a:ext cx="8445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zh-CN" sz="4000"/>
              <a:t>0D </a:t>
            </a:r>
            <a:r>
              <a:rPr lang="zh-CN" altLang="en-US" sz="4000"/>
              <a:t>添加</a:t>
            </a:r>
            <a:r>
              <a:rPr lang="it-IT" altLang="zh-CN" sz="4000"/>
              <a:t>beq</a:t>
            </a:r>
            <a:endParaRPr lang="zh-CN" altLang="en-US" sz="40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64505CE-0CB7-574E-33A9-75718811C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96218"/>
              </p:ext>
            </p:extLst>
          </p:nvPr>
        </p:nvGraphicFramePr>
        <p:xfrm>
          <a:off x="1153318" y="1081446"/>
          <a:ext cx="988536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1432135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5851951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29066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</a:t>
                      </a:r>
                      <a:r>
                        <a:rPr lang="zh-CN" altLang="en-US"/>
                        <a:t>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beq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相等时跳转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(rs == rt) PC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+ 4 + (sign-extend) imm &lt;&lt; 2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100000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54191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C2BCCA5C-170C-146E-D063-8A6C2C5EB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792"/>
          <a:stretch/>
        </p:blipFill>
        <p:spPr>
          <a:xfrm>
            <a:off x="1098477" y="2178170"/>
            <a:ext cx="9995046" cy="28567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2A0B8C3-8BA5-F730-7142-EE9BAE9861B6}"/>
              </a:ext>
            </a:extLst>
          </p:cNvPr>
          <p:cNvSpPr/>
          <p:nvPr/>
        </p:nvSpPr>
        <p:spPr>
          <a:xfrm>
            <a:off x="983226" y="3373224"/>
            <a:ext cx="10500851" cy="9537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7E89A1-5ACB-E424-7F80-256C12E8A8F7}"/>
              </a:ext>
            </a:extLst>
          </p:cNvPr>
          <p:cNvSpPr txBox="1"/>
          <p:nvPr/>
        </p:nvSpPr>
        <p:spPr>
          <a:xfrm>
            <a:off x="3362632" y="5205253"/>
            <a:ext cx="798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——</a:t>
            </a:r>
            <a:r>
              <a:rPr lang="zh-CN" altLang="en-US"/>
              <a:t>选自 </a:t>
            </a:r>
            <a:r>
              <a:rPr lang="en-US" altLang="zh-CN"/>
              <a:t>《Intel® 64 and IA-32 Architectures Software Developer Manuals》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9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AF950-1AF8-EBF7-346A-20C6383DE409}"/>
              </a:ext>
            </a:extLst>
          </p:cNvPr>
          <p:cNvGrpSpPr/>
          <p:nvPr/>
        </p:nvGrpSpPr>
        <p:grpSpPr>
          <a:xfrm>
            <a:off x="561251" y="3019436"/>
            <a:ext cx="857614" cy="2147205"/>
            <a:chOff x="1700420" y="2213831"/>
            <a:chExt cx="857614" cy="21472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D1B654-B0A9-9FDC-0EA4-B0B02A5FF507}"/>
                </a:ext>
              </a:extLst>
            </p:cNvPr>
            <p:cNvSpPr/>
            <p:nvPr/>
          </p:nvSpPr>
          <p:spPr>
            <a:xfrm>
              <a:off x="1704914" y="2213831"/>
              <a:ext cx="853119" cy="2147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858C536-DDE8-A001-EAF7-3D8835A994B5}"/>
                </a:ext>
              </a:extLst>
            </p:cNvPr>
            <p:cNvSpPr txBox="1"/>
            <p:nvPr/>
          </p:nvSpPr>
          <p:spPr>
            <a:xfrm>
              <a:off x="1846688" y="2878553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71889BB-2632-C2AD-AD0B-2B8B14D4AE64}"/>
                </a:ext>
              </a:extLst>
            </p:cNvPr>
            <p:cNvSpPr/>
            <p:nvPr/>
          </p:nvSpPr>
          <p:spPr>
            <a:xfrm>
              <a:off x="2042698" y="4164388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A1FB90D-DCB9-826A-FC11-A4E6AE3C5D1B}"/>
                </a:ext>
              </a:extLst>
            </p:cNvPr>
            <p:cNvSpPr txBox="1"/>
            <p:nvPr/>
          </p:nvSpPr>
          <p:spPr>
            <a:xfrm rot="16200000">
              <a:off x="2206815" y="2330073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4F5C0D-B373-1267-2370-D9ABE0795914}"/>
                </a:ext>
              </a:extLst>
            </p:cNvPr>
            <p:cNvSpPr txBox="1"/>
            <p:nvPr/>
          </p:nvSpPr>
          <p:spPr>
            <a:xfrm rot="16200000">
              <a:off x="2099415" y="3824458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PC+4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0F581-1054-F13D-F7A9-F1DE00F158F3}"/>
                </a:ext>
              </a:extLst>
            </p:cNvPr>
            <p:cNvSpPr txBox="1"/>
            <p:nvPr/>
          </p:nvSpPr>
          <p:spPr>
            <a:xfrm rot="5400000">
              <a:off x="1500370" y="2481599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Branch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2CB3F29-239A-8B9C-FF7B-8C07834BD069}"/>
                </a:ext>
              </a:extLst>
            </p:cNvPr>
            <p:cNvSpPr txBox="1"/>
            <p:nvPr/>
          </p:nvSpPr>
          <p:spPr>
            <a:xfrm rot="5400000">
              <a:off x="1305921" y="3619350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BranchAddr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0ED13-5C4C-CB73-20C4-D6488DDCC692}"/>
              </a:ext>
            </a:extLst>
          </p:cNvPr>
          <p:cNvGrpSpPr/>
          <p:nvPr/>
        </p:nvGrpSpPr>
        <p:grpSpPr>
          <a:xfrm rot="16200000">
            <a:off x="850680" y="1797723"/>
            <a:ext cx="991290" cy="1195472"/>
            <a:chOff x="2615379" y="3130669"/>
            <a:chExt cx="991290" cy="11954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0CA11A-480B-6E20-9887-4A4B90B3A214}"/>
                </a:ext>
              </a:extLst>
            </p:cNvPr>
            <p:cNvSpPr/>
            <p:nvPr/>
          </p:nvSpPr>
          <p:spPr>
            <a:xfrm>
              <a:off x="2615381" y="3130669"/>
              <a:ext cx="991288" cy="1175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44A6B6-FE9B-EB6E-09C3-EB6B389FD1D1}"/>
                </a:ext>
              </a:extLst>
            </p:cNvPr>
            <p:cNvSpPr txBox="1"/>
            <p:nvPr/>
          </p:nvSpPr>
          <p:spPr>
            <a:xfrm rot="5400000">
              <a:off x="2705457" y="3257031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指令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存储器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5527E6-D66C-E6E3-A79B-783EC6206C35}"/>
                </a:ext>
              </a:extLst>
            </p:cNvPr>
            <p:cNvSpPr txBox="1"/>
            <p:nvPr/>
          </p:nvSpPr>
          <p:spPr>
            <a:xfrm rot="5400000">
              <a:off x="2486979" y="3889963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Addr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4373E7-41CB-71A3-75E6-6DB5A6493163}"/>
                </a:ext>
              </a:extLst>
            </p:cNvPr>
            <p:cNvSpPr txBox="1"/>
            <p:nvPr/>
          </p:nvSpPr>
          <p:spPr>
            <a:xfrm rot="5400000">
              <a:off x="3222589" y="3916640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Inst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0F45A73-6EE7-A0AB-A299-78FDA0B3C6CD}"/>
              </a:ext>
            </a:extLst>
          </p:cNvPr>
          <p:cNvGrpSpPr/>
          <p:nvPr/>
        </p:nvGrpSpPr>
        <p:grpSpPr>
          <a:xfrm>
            <a:off x="10353150" y="2428869"/>
            <a:ext cx="1228375" cy="1887929"/>
            <a:chOff x="7278551" y="2720646"/>
            <a:chExt cx="1228375" cy="188792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F73F39-6243-AAE0-D531-BC741F2B30B0}"/>
                </a:ext>
              </a:extLst>
            </p:cNvPr>
            <p:cNvSpPr/>
            <p:nvPr/>
          </p:nvSpPr>
          <p:spPr>
            <a:xfrm>
              <a:off x="7280975" y="2723534"/>
              <a:ext cx="1213461" cy="188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8ECD32-EBCA-9BB2-A906-1D822B78DC36}"/>
                </a:ext>
              </a:extLst>
            </p:cNvPr>
            <p:cNvSpPr txBox="1"/>
            <p:nvPr/>
          </p:nvSpPr>
          <p:spPr>
            <a:xfrm>
              <a:off x="7694625" y="3060619"/>
              <a:ext cx="3898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数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据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存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储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1EEC99-CA3B-A1F4-0454-113359577358}"/>
                </a:ext>
              </a:extLst>
            </p:cNvPr>
            <p:cNvSpPr txBox="1"/>
            <p:nvPr/>
          </p:nvSpPr>
          <p:spPr>
            <a:xfrm rot="5400000">
              <a:off x="7167324" y="3205757"/>
              <a:ext cx="51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Addr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9A810A-A01B-6A69-9550-118CCA39BF5A}"/>
                </a:ext>
              </a:extLst>
            </p:cNvPr>
            <p:cNvSpPr txBox="1"/>
            <p:nvPr/>
          </p:nvSpPr>
          <p:spPr>
            <a:xfrm rot="5400000">
              <a:off x="8179112" y="3547132"/>
              <a:ext cx="378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RD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1178271-7538-3233-18A4-E8E16C56F735}"/>
                </a:ext>
              </a:extLst>
            </p:cNvPr>
            <p:cNvSpPr txBox="1"/>
            <p:nvPr/>
          </p:nvSpPr>
          <p:spPr>
            <a:xfrm rot="5400000">
              <a:off x="7201287" y="4018729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WD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97722E-CD99-61B8-86FE-3782225EE86D}"/>
                </a:ext>
              </a:extLst>
            </p:cNvPr>
            <p:cNvSpPr txBox="1"/>
            <p:nvPr/>
          </p:nvSpPr>
          <p:spPr>
            <a:xfrm>
              <a:off x="7942283" y="2720646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57B54EA-81F9-C424-6786-2740B7D47C4A}"/>
                </a:ext>
              </a:extLst>
            </p:cNvPr>
            <p:cNvSpPr txBox="1"/>
            <p:nvPr/>
          </p:nvSpPr>
          <p:spPr>
            <a:xfrm>
              <a:off x="7426008" y="2720646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9590D375-CB2E-F0FE-43E5-66123CB83AE7}"/>
                </a:ext>
              </a:extLst>
            </p:cNvPr>
            <p:cNvSpPr/>
            <p:nvPr/>
          </p:nvSpPr>
          <p:spPr>
            <a:xfrm>
              <a:off x="7771562" y="4410380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462408-2D9D-CA35-7F8A-D9CC1314E9BE}"/>
              </a:ext>
            </a:extLst>
          </p:cNvPr>
          <p:cNvGrpSpPr/>
          <p:nvPr/>
        </p:nvGrpSpPr>
        <p:grpSpPr>
          <a:xfrm>
            <a:off x="3476729" y="2411408"/>
            <a:ext cx="1035079" cy="1627058"/>
            <a:chOff x="2010940" y="6711241"/>
            <a:chExt cx="1035079" cy="162705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838039-21D1-61DA-BCA4-AA14209687E9}"/>
                </a:ext>
              </a:extLst>
            </p:cNvPr>
            <p:cNvSpPr/>
            <p:nvPr/>
          </p:nvSpPr>
          <p:spPr>
            <a:xfrm>
              <a:off x="2017880" y="6711241"/>
              <a:ext cx="1025521" cy="162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B6B22A9-CB02-CD6F-A859-A7CB32FB48F2}"/>
                </a:ext>
              </a:extLst>
            </p:cNvPr>
            <p:cNvSpPr txBox="1"/>
            <p:nvPr/>
          </p:nvSpPr>
          <p:spPr>
            <a:xfrm>
              <a:off x="2378650" y="7031271"/>
              <a:ext cx="3898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寄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存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器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堆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BD8D769-AA8C-0547-4A4C-8A4903836764}"/>
                </a:ext>
              </a:extLst>
            </p:cNvPr>
            <p:cNvSpPr txBox="1"/>
            <p:nvPr/>
          </p:nvSpPr>
          <p:spPr>
            <a:xfrm>
              <a:off x="2018635" y="6945794"/>
              <a:ext cx="490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R1#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4D881-EDB6-4785-BC0A-B04CF9AD8D7E}"/>
                </a:ext>
              </a:extLst>
            </p:cNvPr>
            <p:cNvSpPr txBox="1"/>
            <p:nvPr/>
          </p:nvSpPr>
          <p:spPr>
            <a:xfrm>
              <a:off x="2010940" y="7238270"/>
              <a:ext cx="445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R2#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AE3671B-179C-30A0-1F36-954D56A10A57}"/>
                </a:ext>
              </a:extLst>
            </p:cNvPr>
            <p:cNvSpPr txBox="1"/>
            <p:nvPr/>
          </p:nvSpPr>
          <p:spPr>
            <a:xfrm>
              <a:off x="2020548" y="755886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W#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50D4578-490A-CEBE-9987-B87B4CD957C5}"/>
                </a:ext>
              </a:extLst>
            </p:cNvPr>
            <p:cNvSpPr txBox="1"/>
            <p:nvPr/>
          </p:nvSpPr>
          <p:spPr>
            <a:xfrm>
              <a:off x="2013373" y="7809003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WD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31ACDFA-0C76-0CB7-0B9C-C416C710F8E7}"/>
                </a:ext>
              </a:extLst>
            </p:cNvPr>
            <p:cNvSpPr txBox="1"/>
            <p:nvPr/>
          </p:nvSpPr>
          <p:spPr>
            <a:xfrm>
              <a:off x="2683512" y="715633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R1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FD87479-332A-6E04-6D5E-C7E547908D5D}"/>
                </a:ext>
              </a:extLst>
            </p:cNvPr>
            <p:cNvSpPr txBox="1"/>
            <p:nvPr/>
          </p:nvSpPr>
          <p:spPr>
            <a:xfrm>
              <a:off x="2691435" y="764079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R2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0CF7F5-3B56-3177-C407-B6903E0857AF}"/>
                </a:ext>
              </a:extLst>
            </p:cNvPr>
            <p:cNvSpPr txBox="1"/>
            <p:nvPr/>
          </p:nvSpPr>
          <p:spPr>
            <a:xfrm>
              <a:off x="2354606" y="6715291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871A838A-5395-42D7-84D0-346C0083CAD2}"/>
                </a:ext>
              </a:extLst>
            </p:cNvPr>
            <p:cNvSpPr/>
            <p:nvPr/>
          </p:nvSpPr>
          <p:spPr>
            <a:xfrm>
              <a:off x="2455588" y="8141651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8FFE374B-EC9B-90B5-64FB-F0DD55B067EA}"/>
              </a:ext>
            </a:extLst>
          </p:cNvPr>
          <p:cNvSpPr/>
          <p:nvPr/>
        </p:nvSpPr>
        <p:spPr>
          <a:xfrm>
            <a:off x="2120221" y="1353565"/>
            <a:ext cx="232910" cy="3950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3A161C-9976-725A-2B2E-5D0420F7DCA4}"/>
              </a:ext>
            </a:extLst>
          </p:cNvPr>
          <p:cNvSpPr txBox="1"/>
          <p:nvPr/>
        </p:nvSpPr>
        <p:spPr>
          <a:xfrm rot="5400000">
            <a:off x="1981796" y="147936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Slice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0A08778-AD61-E864-459F-2258AFD18266}"/>
              </a:ext>
            </a:extLst>
          </p:cNvPr>
          <p:cNvSpPr txBox="1"/>
          <p:nvPr/>
        </p:nvSpPr>
        <p:spPr>
          <a:xfrm>
            <a:off x="2298552" y="1310549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op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744309F-70AC-3963-6D03-BE5209C94E56}"/>
              </a:ext>
            </a:extLst>
          </p:cNvPr>
          <p:cNvSpPr txBox="1"/>
          <p:nvPr/>
        </p:nvSpPr>
        <p:spPr>
          <a:xfrm>
            <a:off x="2298552" y="164992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func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278560-E297-7957-91B1-451125EBC53B}"/>
              </a:ext>
            </a:extLst>
          </p:cNvPr>
          <p:cNvSpPr txBox="1"/>
          <p:nvPr/>
        </p:nvSpPr>
        <p:spPr>
          <a:xfrm>
            <a:off x="2305926" y="252929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E4E830-CD23-B95F-BA5A-BE2022A37886}"/>
              </a:ext>
            </a:extLst>
          </p:cNvPr>
          <p:cNvSpPr txBox="1"/>
          <p:nvPr/>
        </p:nvSpPr>
        <p:spPr>
          <a:xfrm>
            <a:off x="2303331" y="282936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8150E7-7DB6-DDA0-8243-BF6A566DC182}"/>
              </a:ext>
            </a:extLst>
          </p:cNvPr>
          <p:cNvSpPr txBox="1"/>
          <p:nvPr/>
        </p:nvSpPr>
        <p:spPr>
          <a:xfrm>
            <a:off x="2291817" y="3234582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87420EC-F695-224A-01BF-B51729528D26}"/>
              </a:ext>
            </a:extLst>
          </p:cNvPr>
          <p:cNvSpPr txBox="1"/>
          <p:nvPr/>
        </p:nvSpPr>
        <p:spPr>
          <a:xfrm>
            <a:off x="2297087" y="452910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imm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168E247-4D7C-ABF4-F9B2-F68FFC63657C}"/>
              </a:ext>
            </a:extLst>
          </p:cNvPr>
          <p:cNvSpPr txBox="1"/>
          <p:nvPr/>
        </p:nvSpPr>
        <p:spPr>
          <a:xfrm>
            <a:off x="2297711" y="418981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shamt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3582891" y="364084"/>
            <a:ext cx="8186322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8758F315-E015-ADAD-B259-6F11D752318B}"/>
              </a:ext>
            </a:extLst>
          </p:cNvPr>
          <p:cNvCxnSpPr>
            <a:cxnSpLocks/>
          </p:cNvCxnSpPr>
          <p:nvPr/>
        </p:nvCxnSpPr>
        <p:spPr>
          <a:xfrm flipV="1">
            <a:off x="2352040" y="558620"/>
            <a:ext cx="1226966" cy="998400"/>
          </a:xfrm>
          <a:prstGeom prst="bentConnector3">
            <a:avLst>
              <a:gd name="adj1" fmla="val 423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24EB4CB-B673-2BA8-4791-01431C33ED65}"/>
              </a:ext>
            </a:extLst>
          </p:cNvPr>
          <p:cNvCxnSpPr>
            <a:cxnSpLocks/>
          </p:cNvCxnSpPr>
          <p:nvPr/>
        </p:nvCxnSpPr>
        <p:spPr>
          <a:xfrm flipV="1">
            <a:off x="2359660" y="854544"/>
            <a:ext cx="1215050" cy="1025056"/>
          </a:xfrm>
          <a:prstGeom prst="bentConnector3">
            <a:avLst>
              <a:gd name="adj1" fmla="val 6045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6864810" y="346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8364507" y="771598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AluOp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4040900" y="771598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RegWrite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3582890" y="38047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op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3566036" y="716044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func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8C5D30A-8D1C-2987-814B-EEDBEFA137EC}"/>
              </a:ext>
            </a:extLst>
          </p:cNvPr>
          <p:cNvCxnSpPr>
            <a:cxnSpLocks/>
            <a:stCxn id="55" idx="2"/>
            <a:endCxn id="114" idx="0"/>
          </p:cNvCxnSpPr>
          <p:nvPr/>
        </p:nvCxnSpPr>
        <p:spPr>
          <a:xfrm>
            <a:off x="8667635" y="1048597"/>
            <a:ext cx="2631" cy="150475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6CEF6C0-8F3B-5063-AB40-C23B75DFDB09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4503885" y="2826559"/>
            <a:ext cx="2999275" cy="168444"/>
          </a:xfrm>
          <a:prstGeom prst="bentConnector3">
            <a:avLst>
              <a:gd name="adj1" fmla="val 8743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40549465-CE34-6C71-4A8B-33493FD78748}"/>
              </a:ext>
            </a:extLst>
          </p:cNvPr>
          <p:cNvCxnSpPr>
            <a:cxnSpLocks/>
          </p:cNvCxnSpPr>
          <p:nvPr/>
        </p:nvCxnSpPr>
        <p:spPr>
          <a:xfrm flipV="1">
            <a:off x="5217795" y="3400599"/>
            <a:ext cx="2275205" cy="153018"/>
          </a:xfrm>
          <a:prstGeom prst="bentConnector3">
            <a:avLst>
              <a:gd name="adj1" fmla="val 8393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A9C9466A-716B-2A0F-F76C-A04962C51DF6}"/>
              </a:ext>
            </a:extLst>
          </p:cNvPr>
          <p:cNvCxnSpPr>
            <a:cxnSpLocks/>
            <a:stCxn id="39" idx="1"/>
            <a:endCxn id="125" idx="0"/>
          </p:cNvCxnSpPr>
          <p:nvPr/>
        </p:nvCxnSpPr>
        <p:spPr>
          <a:xfrm rot="10800000" flipH="1" flipV="1">
            <a:off x="3479161" y="3647670"/>
            <a:ext cx="6327823" cy="530026"/>
          </a:xfrm>
          <a:prstGeom prst="bentConnector3">
            <a:avLst>
              <a:gd name="adj1" fmla="val -361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37FC147B-E6CC-E395-EAD6-50ABBF074E88}"/>
              </a:ext>
            </a:extLst>
          </p:cNvPr>
          <p:cNvGrpSpPr/>
          <p:nvPr/>
        </p:nvGrpSpPr>
        <p:grpSpPr>
          <a:xfrm>
            <a:off x="8014337" y="2553355"/>
            <a:ext cx="1404969" cy="1074375"/>
            <a:chOff x="4294656" y="4944779"/>
            <a:chExt cx="1404969" cy="1074375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DD452FB-1786-460F-E66B-76C5F44C027A}"/>
                </a:ext>
              </a:extLst>
            </p:cNvPr>
            <p:cNvSpPr/>
            <p:nvPr/>
          </p:nvSpPr>
          <p:spPr>
            <a:xfrm>
              <a:off x="4305351" y="4953873"/>
              <a:ext cx="1394274" cy="106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C331526-E1AD-5D60-C4EC-5A7CB611F751}"/>
                </a:ext>
              </a:extLst>
            </p:cNvPr>
            <p:cNvSpPr txBox="1"/>
            <p:nvPr/>
          </p:nvSpPr>
          <p:spPr>
            <a:xfrm>
              <a:off x="4603831" y="5339570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ALU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BC9E5E8-8BDC-081B-2E20-C8FC9BDC3E07}"/>
                </a:ext>
              </a:extLst>
            </p:cNvPr>
            <p:cNvSpPr txBox="1"/>
            <p:nvPr/>
          </p:nvSpPr>
          <p:spPr>
            <a:xfrm>
              <a:off x="4298207" y="5161458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00A315B-70FD-F682-A079-BAB1A99FB886}"/>
                </a:ext>
              </a:extLst>
            </p:cNvPr>
            <p:cNvSpPr txBox="1"/>
            <p:nvPr/>
          </p:nvSpPr>
          <p:spPr>
            <a:xfrm>
              <a:off x="4294656" y="5742155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B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BE9189B-4691-34EC-A077-9B20BB9EA984}"/>
                </a:ext>
              </a:extLst>
            </p:cNvPr>
            <p:cNvSpPr txBox="1"/>
            <p:nvPr/>
          </p:nvSpPr>
          <p:spPr>
            <a:xfrm>
              <a:off x="5274781" y="5302012"/>
              <a:ext cx="413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Res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9ED1602-1302-0838-4FEC-7A226208000B}"/>
                </a:ext>
              </a:extLst>
            </p:cNvPr>
            <p:cNvSpPr txBox="1"/>
            <p:nvPr/>
          </p:nvSpPr>
          <p:spPr>
            <a:xfrm>
              <a:off x="4647457" y="4944779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AluOp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B83AFD8-CA40-B475-F406-9A61F0497115}"/>
              </a:ext>
            </a:extLst>
          </p:cNvPr>
          <p:cNvGrpSpPr/>
          <p:nvPr/>
        </p:nvGrpSpPr>
        <p:grpSpPr>
          <a:xfrm>
            <a:off x="7441307" y="2696400"/>
            <a:ext cx="242590" cy="423148"/>
            <a:chOff x="7914364" y="4391453"/>
            <a:chExt cx="242590" cy="423148"/>
          </a:xfrm>
        </p:grpSpPr>
        <p:sp>
          <p:nvSpPr>
            <p:cNvPr id="49" name="梯形 48">
              <a:extLst>
                <a:ext uri="{FF2B5EF4-FFF2-40B4-BE49-F238E27FC236}">
                  <a16:creationId xmlns:a16="http://schemas.microsoft.com/office/drawing/2014/main" id="{64D04142-0A72-4359-81CF-5FF6208E85BB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86C7C9D-3AD1-84EE-7807-32B1097B6872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FC0E89-C364-F406-71DA-4348F457F86F}"/>
                </a:ext>
              </a:extLst>
            </p:cNvPr>
            <p:cNvSpPr txBox="1"/>
            <p:nvPr/>
          </p:nvSpPr>
          <p:spPr>
            <a:xfrm>
              <a:off x="7914580" y="456346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A7F59E6-A8EA-D061-2790-B72500B18657}"/>
              </a:ext>
            </a:extLst>
          </p:cNvPr>
          <p:cNvGrpSpPr/>
          <p:nvPr/>
        </p:nvGrpSpPr>
        <p:grpSpPr>
          <a:xfrm>
            <a:off x="7441307" y="3277295"/>
            <a:ext cx="243890" cy="423148"/>
            <a:chOff x="7914364" y="4391453"/>
            <a:chExt cx="243890" cy="423148"/>
          </a:xfrm>
        </p:grpSpPr>
        <p:sp>
          <p:nvSpPr>
            <p:cNvPr id="67" name="梯形 66">
              <a:extLst>
                <a:ext uri="{FF2B5EF4-FFF2-40B4-BE49-F238E27FC236}">
                  <a16:creationId xmlns:a16="http://schemas.microsoft.com/office/drawing/2014/main" id="{9E302276-EDC5-B3B6-33D8-AE4C430AFB27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6739B59-3B92-936E-0A7E-F370F25E5F70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97FFE11-CC71-EF16-DF46-BAAF0D7FD1AB}"/>
                </a:ext>
              </a:extLst>
            </p:cNvPr>
            <p:cNvSpPr txBox="1"/>
            <p:nvPr/>
          </p:nvSpPr>
          <p:spPr>
            <a:xfrm>
              <a:off x="7915880" y="457252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CB946168-346B-0245-5BAA-5CEDC68A5E4D}"/>
              </a:ext>
            </a:extLst>
          </p:cNvPr>
          <p:cNvCxnSpPr>
            <a:cxnSpLocks/>
            <a:stCxn id="49" idx="0"/>
            <a:endCxn id="111" idx="1"/>
          </p:cNvCxnSpPr>
          <p:nvPr/>
        </p:nvCxnSpPr>
        <p:spPr>
          <a:xfrm>
            <a:off x="7655292" y="2907974"/>
            <a:ext cx="362596" cy="56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184D4F3A-5C85-9B1B-31B4-22A26DE67800}"/>
              </a:ext>
            </a:extLst>
          </p:cNvPr>
          <p:cNvCxnSpPr>
            <a:cxnSpLocks/>
            <a:stCxn id="67" idx="0"/>
            <a:endCxn id="112" idx="1"/>
          </p:cNvCxnSpPr>
          <p:nvPr/>
        </p:nvCxnSpPr>
        <p:spPr>
          <a:xfrm>
            <a:off x="7655292" y="3488869"/>
            <a:ext cx="359045" cy="36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E9740B1-5937-6BAA-3610-502F699F964D}"/>
              </a:ext>
            </a:extLst>
          </p:cNvPr>
          <p:cNvCxnSpPr>
            <a:cxnSpLocks/>
            <a:stCxn id="93" idx="0"/>
          </p:cNvCxnSpPr>
          <p:nvPr/>
        </p:nvCxnSpPr>
        <p:spPr>
          <a:xfrm rot="5400000" flipH="1" flipV="1">
            <a:off x="7227552" y="3083671"/>
            <a:ext cx="378589" cy="177708"/>
          </a:xfrm>
          <a:prstGeom prst="bentConnector3">
            <a:avLst>
              <a:gd name="adj1" fmla="val 10031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61618C49-E471-D6EE-9402-E110988A9C05}"/>
              </a:ext>
            </a:extLst>
          </p:cNvPr>
          <p:cNvSpPr/>
          <p:nvPr/>
        </p:nvSpPr>
        <p:spPr>
          <a:xfrm>
            <a:off x="7295958" y="3361819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242B908C-B01E-A705-BD82-E21666D144F8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4235822" y="3573319"/>
            <a:ext cx="3267338" cy="851603"/>
          </a:xfrm>
          <a:prstGeom prst="bentConnector3">
            <a:avLst>
              <a:gd name="adj1" fmla="val 9446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942714C-2B16-E4B7-85BD-A505F919DE11}"/>
              </a:ext>
            </a:extLst>
          </p:cNvPr>
          <p:cNvSpPr txBox="1"/>
          <p:nvPr/>
        </p:nvSpPr>
        <p:spPr>
          <a:xfrm>
            <a:off x="7326682" y="77159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Shift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4CBA192D-EFA5-AC86-C908-852B5B695C21}"/>
              </a:ext>
            </a:extLst>
          </p:cNvPr>
          <p:cNvCxnSpPr>
            <a:cxnSpLocks/>
            <a:stCxn id="106" idx="2"/>
            <a:endCxn id="50" idx="0"/>
          </p:cNvCxnSpPr>
          <p:nvPr/>
        </p:nvCxnSpPr>
        <p:spPr>
          <a:xfrm flipH="1">
            <a:off x="7562494" y="1048597"/>
            <a:ext cx="2394" cy="166387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FB7FB1BD-C3B7-31CF-8D26-66806F82F26A}"/>
              </a:ext>
            </a:extLst>
          </p:cNvPr>
          <p:cNvCxnSpPr/>
          <p:nvPr/>
        </p:nvCxnSpPr>
        <p:spPr>
          <a:xfrm rot="16200000" flipH="1">
            <a:off x="7354242" y="2693338"/>
            <a:ext cx="676737" cy="265145"/>
          </a:xfrm>
          <a:prstGeom prst="bentConnector3">
            <a:avLst>
              <a:gd name="adj1" fmla="val 1582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9A1FAD22-C729-BE23-275C-6A90CFA5A7FC}"/>
              </a:ext>
            </a:extLst>
          </p:cNvPr>
          <p:cNvCxnSpPr>
            <a:endCxn id="68" idx="0"/>
          </p:cNvCxnSpPr>
          <p:nvPr/>
        </p:nvCxnSpPr>
        <p:spPr>
          <a:xfrm rot="10800000" flipV="1">
            <a:off x="7562495" y="3172906"/>
            <a:ext cx="266093" cy="120460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88D167A8-53DA-AB64-6717-06A9A3E42639}"/>
              </a:ext>
            </a:extLst>
          </p:cNvPr>
          <p:cNvSpPr/>
          <p:nvPr/>
        </p:nvSpPr>
        <p:spPr>
          <a:xfrm>
            <a:off x="7527491" y="2462912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流程图: 手动输入 125">
            <a:extLst>
              <a:ext uri="{FF2B5EF4-FFF2-40B4-BE49-F238E27FC236}">
                <a16:creationId xmlns:a16="http://schemas.microsoft.com/office/drawing/2014/main" id="{5D0D5B19-48A0-4DDC-AB2C-C8248456D4DB}"/>
              </a:ext>
            </a:extLst>
          </p:cNvPr>
          <p:cNvSpPr/>
          <p:nvPr/>
        </p:nvSpPr>
        <p:spPr>
          <a:xfrm>
            <a:off x="3821926" y="4307144"/>
            <a:ext cx="413896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C7D13E58-C1D3-A9E9-45E3-123754B0C788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2350770" y="4424922"/>
            <a:ext cx="1471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985D61A-193E-734E-8C75-CA72C3D4F657}"/>
              </a:ext>
            </a:extLst>
          </p:cNvPr>
          <p:cNvSpPr txBox="1"/>
          <p:nvPr/>
        </p:nvSpPr>
        <p:spPr>
          <a:xfrm>
            <a:off x="3766405" y="4307144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0-EXT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BE78CE3-83AD-C7E1-9300-DC9D499BCCFE}"/>
              </a:ext>
            </a:extLst>
          </p:cNvPr>
          <p:cNvSpPr txBox="1"/>
          <p:nvPr/>
        </p:nvSpPr>
        <p:spPr>
          <a:xfrm>
            <a:off x="3605673" y="418241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F895176-43F1-8168-978A-C4E5BD28D219}"/>
              </a:ext>
            </a:extLst>
          </p:cNvPr>
          <p:cNvSpPr txBox="1"/>
          <p:nvPr/>
        </p:nvSpPr>
        <p:spPr>
          <a:xfrm>
            <a:off x="4197891" y="4182414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32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9570C74-71D5-75A2-0B4A-E123E057FA9E}"/>
              </a:ext>
            </a:extLst>
          </p:cNvPr>
          <p:cNvSpPr/>
          <p:nvPr/>
        </p:nvSpPr>
        <p:spPr>
          <a:xfrm>
            <a:off x="6898818" y="2961869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EE27668-095B-8407-45BF-5BEC35B75091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561252" y="4578845"/>
            <a:ext cx="6231979" cy="861839"/>
          </a:xfrm>
          <a:prstGeom prst="bentConnector3">
            <a:avLst>
              <a:gd name="adj1" fmla="val 10327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1537067-C904-99AD-2FD6-9763C6B46F57}"/>
              </a:ext>
            </a:extLst>
          </p:cNvPr>
          <p:cNvSpPr txBox="1"/>
          <p:nvPr/>
        </p:nvSpPr>
        <p:spPr>
          <a:xfrm>
            <a:off x="5017451" y="377322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RegBranch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01D8D560-E626-5F85-F1E4-A4E984BE7646}"/>
              </a:ext>
            </a:extLst>
          </p:cNvPr>
          <p:cNvCxnSpPr>
            <a:cxnSpLocks/>
            <a:stCxn id="46" idx="0"/>
            <a:endCxn id="9" idx="2"/>
          </p:cNvCxnSpPr>
          <p:nvPr/>
        </p:nvCxnSpPr>
        <p:spPr>
          <a:xfrm rot="16200000" flipH="1" flipV="1">
            <a:off x="1483411" y="-540346"/>
            <a:ext cx="3063771" cy="4899106"/>
          </a:xfrm>
          <a:prstGeom prst="bentConnector4">
            <a:avLst>
              <a:gd name="adj1" fmla="val -7461"/>
              <a:gd name="adj2" fmla="val 10433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197D69E-C9AB-F348-6FC0-1FFFB911869B}"/>
              </a:ext>
            </a:extLst>
          </p:cNvPr>
          <p:cNvGrpSpPr/>
          <p:nvPr/>
        </p:nvGrpSpPr>
        <p:grpSpPr>
          <a:xfrm>
            <a:off x="2866819" y="3187332"/>
            <a:ext cx="242887" cy="423148"/>
            <a:chOff x="7914364" y="4391453"/>
            <a:chExt cx="242887" cy="423148"/>
          </a:xfrm>
        </p:grpSpPr>
        <p:sp>
          <p:nvSpPr>
            <p:cNvPr id="31" name="梯形 30">
              <a:extLst>
                <a:ext uri="{FF2B5EF4-FFF2-40B4-BE49-F238E27FC236}">
                  <a16:creationId xmlns:a16="http://schemas.microsoft.com/office/drawing/2014/main" id="{AC1F2968-3EFB-9DC8-6FE8-96BA41DBCA2C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8EB6895-5C40-356A-4BFD-69EFF2DEB8DE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A92A32B-883C-F04C-48EA-2A3D7996DB55}"/>
                </a:ext>
              </a:extLst>
            </p:cNvPr>
            <p:cNvSpPr txBox="1"/>
            <p:nvPr/>
          </p:nvSpPr>
          <p:spPr>
            <a:xfrm>
              <a:off x="7914877" y="455869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7D3CC367-455C-09A5-407F-84575DF0D5B5}"/>
              </a:ext>
            </a:extLst>
          </p:cNvPr>
          <p:cNvSpPr/>
          <p:nvPr/>
        </p:nvSpPr>
        <p:spPr>
          <a:xfrm>
            <a:off x="2703364" y="3052513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3B28824-1486-E9BC-104E-4293DC90CBBD}"/>
              </a:ext>
            </a:extLst>
          </p:cNvPr>
          <p:cNvCxnSpPr>
            <a:cxnSpLocks/>
            <a:endCxn id="72" idx="4"/>
          </p:cNvCxnSpPr>
          <p:nvPr/>
        </p:nvCxnSpPr>
        <p:spPr>
          <a:xfrm rot="10800000">
            <a:off x="2735399" y="3116582"/>
            <a:ext cx="198167" cy="19637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05BF2E5-5C19-C338-DC15-B02DE57DA1FB}"/>
              </a:ext>
            </a:extLst>
          </p:cNvPr>
          <p:cNvCxnSpPr>
            <a:cxnSpLocks/>
            <a:stCxn id="31" idx="0"/>
            <a:endCxn id="38" idx="1"/>
          </p:cNvCxnSpPr>
          <p:nvPr/>
        </p:nvCxnSpPr>
        <p:spPr>
          <a:xfrm flipV="1">
            <a:off x="3080804" y="3397527"/>
            <a:ext cx="405533" cy="13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22238EA7-C436-292B-4BD6-FFA092DC9ADA}"/>
              </a:ext>
            </a:extLst>
          </p:cNvPr>
          <p:cNvSpPr txBox="1"/>
          <p:nvPr/>
        </p:nvSpPr>
        <p:spPr>
          <a:xfrm>
            <a:off x="4913282" y="77159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Imm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0A465265-8BC6-53A5-CBFA-9169FE4D28FF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5154694" y="1048597"/>
            <a:ext cx="0" cy="233214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5B8B359D-3011-D19B-E5DC-12BFAD2C4367}"/>
              </a:ext>
            </a:extLst>
          </p:cNvPr>
          <p:cNvGrpSpPr/>
          <p:nvPr/>
        </p:nvGrpSpPr>
        <p:grpSpPr>
          <a:xfrm>
            <a:off x="5001904" y="3348527"/>
            <a:ext cx="242374" cy="423148"/>
            <a:chOff x="7914364" y="4391453"/>
            <a:chExt cx="242374" cy="423148"/>
          </a:xfrm>
        </p:grpSpPr>
        <p:sp>
          <p:nvSpPr>
            <p:cNvPr id="118" name="梯形 117">
              <a:extLst>
                <a:ext uri="{FF2B5EF4-FFF2-40B4-BE49-F238E27FC236}">
                  <a16:creationId xmlns:a16="http://schemas.microsoft.com/office/drawing/2014/main" id="{9240F75E-54E2-C184-4F24-BBA1649A3F30}"/>
                </a:ext>
              </a:extLst>
            </p:cNvPr>
            <p:cNvSpPr/>
            <p:nvPr/>
          </p:nvSpPr>
          <p:spPr>
            <a:xfrm rot="5400000">
              <a:off x="7841379" y="4527632"/>
              <a:ext cx="423148" cy="150790"/>
            </a:xfrm>
            <a:custGeom>
              <a:avLst/>
              <a:gdLst>
                <a:gd name="connsiteX0" fmla="*/ 0 w 423148"/>
                <a:gd name="connsiteY0" fmla="*/ 149813 h 149813"/>
                <a:gd name="connsiteX1" fmla="*/ 37453 w 423148"/>
                <a:gd name="connsiteY1" fmla="*/ 0 h 149813"/>
                <a:gd name="connsiteX2" fmla="*/ 385695 w 423148"/>
                <a:gd name="connsiteY2" fmla="*/ 0 h 149813"/>
                <a:gd name="connsiteX3" fmla="*/ 423148 w 423148"/>
                <a:gd name="connsiteY3" fmla="*/ 149813 h 149813"/>
                <a:gd name="connsiteX4" fmla="*/ 0 w 423148"/>
                <a:gd name="connsiteY4" fmla="*/ 149813 h 149813"/>
                <a:gd name="connsiteX0" fmla="*/ 0 w 423148"/>
                <a:gd name="connsiteY0" fmla="*/ 149813 h 149813"/>
                <a:gd name="connsiteX1" fmla="*/ 37453 w 423148"/>
                <a:gd name="connsiteY1" fmla="*/ 0 h 149813"/>
                <a:gd name="connsiteX2" fmla="*/ 385695 w 423148"/>
                <a:gd name="connsiteY2" fmla="*/ 0 h 149813"/>
                <a:gd name="connsiteX3" fmla="*/ 423148 w 423148"/>
                <a:gd name="connsiteY3" fmla="*/ 149813 h 149813"/>
                <a:gd name="connsiteX4" fmla="*/ 275575 w 423148"/>
                <a:gd name="connsiteY4" fmla="*/ 148885 h 149813"/>
                <a:gd name="connsiteX5" fmla="*/ 0 w 423148"/>
                <a:gd name="connsiteY5" fmla="*/ 149813 h 149813"/>
                <a:gd name="connsiteX0" fmla="*/ 0 w 423148"/>
                <a:gd name="connsiteY0" fmla="*/ 149813 h 150790"/>
                <a:gd name="connsiteX1" fmla="*/ 37453 w 423148"/>
                <a:gd name="connsiteY1" fmla="*/ 0 h 150790"/>
                <a:gd name="connsiteX2" fmla="*/ 385695 w 423148"/>
                <a:gd name="connsiteY2" fmla="*/ 0 h 150790"/>
                <a:gd name="connsiteX3" fmla="*/ 423148 w 423148"/>
                <a:gd name="connsiteY3" fmla="*/ 149813 h 150790"/>
                <a:gd name="connsiteX4" fmla="*/ 275575 w 423148"/>
                <a:gd name="connsiteY4" fmla="*/ 148885 h 150790"/>
                <a:gd name="connsiteX5" fmla="*/ 123175 w 423148"/>
                <a:gd name="connsiteY5" fmla="*/ 150790 h 150790"/>
                <a:gd name="connsiteX6" fmla="*/ 0 w 423148"/>
                <a:gd name="connsiteY6" fmla="*/ 149813 h 15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3148" h="150790">
                  <a:moveTo>
                    <a:pt x="0" y="149813"/>
                  </a:moveTo>
                  <a:lnTo>
                    <a:pt x="37453" y="0"/>
                  </a:lnTo>
                  <a:lnTo>
                    <a:pt x="385695" y="0"/>
                  </a:lnTo>
                  <a:lnTo>
                    <a:pt x="423148" y="149813"/>
                  </a:lnTo>
                  <a:lnTo>
                    <a:pt x="275575" y="148885"/>
                  </a:lnTo>
                  <a:lnTo>
                    <a:pt x="123175" y="150790"/>
                  </a:lnTo>
                  <a:lnTo>
                    <a:pt x="0" y="149813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DC9DF2F0-ACF0-99EA-E4EF-9D0337A904AE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74B7B74F-5EB0-0F68-682F-0175ED442D7C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BF4EBF03-2323-AA4B-EAB4-B83534170521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511808" y="3479462"/>
            <a:ext cx="5528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流程图: 手动输入 130">
            <a:extLst>
              <a:ext uri="{FF2B5EF4-FFF2-40B4-BE49-F238E27FC236}">
                <a16:creationId xmlns:a16="http://schemas.microsoft.com/office/drawing/2014/main" id="{B5C7E3F9-6C44-7653-BAED-DFA707E1D2AE}"/>
              </a:ext>
            </a:extLst>
          </p:cNvPr>
          <p:cNvSpPr/>
          <p:nvPr/>
        </p:nvSpPr>
        <p:spPr>
          <a:xfrm>
            <a:off x="3693642" y="4638434"/>
            <a:ext cx="671199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0938534-7028-1A10-F91B-6E9DFBB130DA}"/>
              </a:ext>
            </a:extLst>
          </p:cNvPr>
          <p:cNvSpPr txBox="1"/>
          <p:nvPr/>
        </p:nvSpPr>
        <p:spPr>
          <a:xfrm>
            <a:off x="3681734" y="4642281"/>
            <a:ext cx="715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Sign-EXT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4AA5F87-1B94-BD3C-2932-329FE4BA068D}"/>
              </a:ext>
            </a:extLst>
          </p:cNvPr>
          <p:cNvSpPr txBox="1"/>
          <p:nvPr/>
        </p:nvSpPr>
        <p:spPr>
          <a:xfrm>
            <a:off x="3421729" y="4536640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16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9EB938B-DD06-9003-E5A6-7235CCBF32B7}"/>
              </a:ext>
            </a:extLst>
          </p:cNvPr>
          <p:cNvSpPr txBox="1"/>
          <p:nvPr/>
        </p:nvSpPr>
        <p:spPr>
          <a:xfrm>
            <a:off x="4321365" y="4536640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32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C55DA5E-CBC2-4B76-EFC4-E29D6023397C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2340864" y="4756212"/>
            <a:ext cx="13527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CF0AF345-B95C-F62D-3669-378B104B9E1C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4364841" y="3636819"/>
            <a:ext cx="539899" cy="111939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DA1090ED-1E08-BC48-E59A-0B2E2BC4DDB0}"/>
              </a:ext>
            </a:extLst>
          </p:cNvPr>
          <p:cNvCxnSpPr>
            <a:cxnSpLocks/>
          </p:cNvCxnSpPr>
          <p:nvPr/>
        </p:nvCxnSpPr>
        <p:spPr>
          <a:xfrm>
            <a:off x="4906279" y="3638673"/>
            <a:ext cx="171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1EA966DE-4681-A6F8-305B-8129D91A400A}"/>
              </a:ext>
            </a:extLst>
          </p:cNvPr>
          <p:cNvCxnSpPr>
            <a:cxnSpLocks/>
            <a:stCxn id="179" idx="2"/>
            <a:endCxn id="31" idx="1"/>
          </p:cNvCxnSpPr>
          <p:nvPr/>
        </p:nvCxnSpPr>
        <p:spPr>
          <a:xfrm rot="10800000" flipV="1">
            <a:off x="3005898" y="2189111"/>
            <a:ext cx="2116763" cy="1016948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1DD880BB-5EED-7A66-B0CC-36112FBB08CD}"/>
              </a:ext>
            </a:extLst>
          </p:cNvPr>
          <p:cNvSpPr/>
          <p:nvPr/>
        </p:nvSpPr>
        <p:spPr>
          <a:xfrm>
            <a:off x="5122660" y="2157077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699C531-13A9-ED39-6A97-5C1B3B71A086}"/>
              </a:ext>
            </a:extLst>
          </p:cNvPr>
          <p:cNvSpPr txBox="1"/>
          <p:nvPr/>
        </p:nvSpPr>
        <p:spPr>
          <a:xfrm>
            <a:off x="9455894" y="771598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MemRead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EEC9DE4-26CA-E4F7-A10E-51AF57B88F36}"/>
              </a:ext>
            </a:extLst>
          </p:cNvPr>
          <p:cNvSpPr txBox="1"/>
          <p:nvPr/>
        </p:nvSpPr>
        <p:spPr>
          <a:xfrm>
            <a:off x="10777121" y="771598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MemWrite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F95331E7-B3DD-F559-A0DE-8D4D4D6D0365}"/>
              </a:ext>
            </a:extLst>
          </p:cNvPr>
          <p:cNvCxnSpPr>
            <a:stCxn id="70" idx="2"/>
            <a:endCxn id="23" idx="0"/>
          </p:cNvCxnSpPr>
          <p:nvPr/>
        </p:nvCxnSpPr>
        <p:spPr>
          <a:xfrm rot="16200000" flipH="1">
            <a:off x="9590040" y="1343414"/>
            <a:ext cx="1380272" cy="7906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BA8C0BE1-39C4-47A3-23AB-63DC8D1A4C76}"/>
              </a:ext>
            </a:extLst>
          </p:cNvPr>
          <p:cNvCxnSpPr>
            <a:cxnSpLocks/>
            <a:stCxn id="71" idx="2"/>
            <a:endCxn id="22" idx="0"/>
          </p:cNvCxnSpPr>
          <p:nvPr/>
        </p:nvCxnSpPr>
        <p:spPr>
          <a:xfrm rot="16200000" flipH="1">
            <a:off x="10528027" y="1738677"/>
            <a:ext cx="1380272" cy="1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50F3B892-835C-E9CA-9FF7-AB04134B118C}"/>
              </a:ext>
            </a:extLst>
          </p:cNvPr>
          <p:cNvSpPr/>
          <p:nvPr/>
        </p:nvSpPr>
        <p:spPr>
          <a:xfrm>
            <a:off x="10130059" y="3016747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32B545B-495F-F96D-1878-108DD5CE9E1F}"/>
              </a:ext>
            </a:extLst>
          </p:cNvPr>
          <p:cNvCxnSpPr>
            <a:cxnSpLocks/>
            <a:stCxn id="91" idx="6"/>
            <a:endCxn id="19" idx="2"/>
          </p:cNvCxnSpPr>
          <p:nvPr/>
        </p:nvCxnSpPr>
        <p:spPr>
          <a:xfrm>
            <a:off x="10194127" y="3048781"/>
            <a:ext cx="165136" cy="3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9B466909-AD49-56A8-AD75-6F4DDFDE6DB0}"/>
              </a:ext>
            </a:extLst>
          </p:cNvPr>
          <p:cNvSpPr/>
          <p:nvPr/>
        </p:nvSpPr>
        <p:spPr>
          <a:xfrm>
            <a:off x="4656036" y="343969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CEFE6D46-F861-0325-AFFE-330B767E8DD4}"/>
              </a:ext>
            </a:extLst>
          </p:cNvPr>
          <p:cNvCxnSpPr>
            <a:cxnSpLocks/>
            <a:stCxn id="99" idx="4"/>
            <a:endCxn id="21" idx="2"/>
          </p:cNvCxnSpPr>
          <p:nvPr/>
        </p:nvCxnSpPr>
        <p:spPr>
          <a:xfrm rot="16200000" flipH="1">
            <a:off x="7339765" y="852066"/>
            <a:ext cx="361690" cy="56650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40D6445-17B2-696D-C466-C19FA6BD4212}"/>
              </a:ext>
            </a:extLst>
          </p:cNvPr>
          <p:cNvGrpSpPr/>
          <p:nvPr/>
        </p:nvGrpSpPr>
        <p:grpSpPr>
          <a:xfrm>
            <a:off x="9785910" y="3966122"/>
            <a:ext cx="244797" cy="423148"/>
            <a:chOff x="7957461" y="4391453"/>
            <a:chExt cx="244797" cy="423148"/>
          </a:xfrm>
        </p:grpSpPr>
        <p:sp>
          <p:nvSpPr>
            <p:cNvPr id="125" name="梯形 124">
              <a:extLst>
                <a:ext uri="{FF2B5EF4-FFF2-40B4-BE49-F238E27FC236}">
                  <a16:creationId xmlns:a16="http://schemas.microsoft.com/office/drawing/2014/main" id="{66D4913F-A2EC-6384-7F4B-62CDE75638F2}"/>
                </a:ext>
              </a:extLst>
            </p:cNvPr>
            <p:cNvSpPr/>
            <p:nvPr/>
          </p:nvSpPr>
          <p:spPr>
            <a:xfrm rot="162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F1AC213F-3FF4-F1DA-41D2-FA4FA9B57428}"/>
                </a:ext>
              </a:extLst>
            </p:cNvPr>
            <p:cNvSpPr txBox="1"/>
            <p:nvPr/>
          </p:nvSpPr>
          <p:spPr>
            <a:xfrm>
              <a:off x="7957461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5C4EBA4-A381-3D7F-D4CD-89D4391F47E4}"/>
                </a:ext>
              </a:extLst>
            </p:cNvPr>
            <p:cNvSpPr txBox="1"/>
            <p:nvPr/>
          </p:nvSpPr>
          <p:spPr>
            <a:xfrm>
              <a:off x="7959884" y="4577537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B047125-CF59-602A-F699-2F3621387DDF}"/>
              </a:ext>
            </a:extLst>
          </p:cNvPr>
          <p:cNvCxnSpPr>
            <a:stCxn id="91" idx="2"/>
            <a:endCxn id="113" idx="3"/>
          </p:cNvCxnSpPr>
          <p:nvPr/>
        </p:nvCxnSpPr>
        <p:spPr>
          <a:xfrm flipH="1">
            <a:off x="9408358" y="3048781"/>
            <a:ext cx="721701" cy="3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E98380B6-DD8F-10F5-AD43-76E33238CE0B}"/>
              </a:ext>
            </a:extLst>
          </p:cNvPr>
          <p:cNvCxnSpPr>
            <a:cxnSpLocks/>
            <a:stCxn id="91" idx="4"/>
          </p:cNvCxnSpPr>
          <p:nvPr/>
        </p:nvCxnSpPr>
        <p:spPr>
          <a:xfrm rot="5400000">
            <a:off x="9554352" y="3481180"/>
            <a:ext cx="1008107" cy="207376"/>
          </a:xfrm>
          <a:prstGeom prst="bentConnector3">
            <a:avLst>
              <a:gd name="adj1" fmla="val 9988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F09CABF5-04AE-54F6-DA41-973C14F9D9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68129" y="3393216"/>
            <a:ext cx="1402651" cy="1088136"/>
          </a:xfrm>
          <a:prstGeom prst="bentConnector3">
            <a:avLst>
              <a:gd name="adj1" fmla="val -1345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D7E7515-9FF4-3530-9C0D-AC1578B577E8}"/>
              </a:ext>
            </a:extLst>
          </p:cNvPr>
          <p:cNvCxnSpPr>
            <a:endCxn id="129" idx="3"/>
          </p:cNvCxnSpPr>
          <p:nvPr/>
        </p:nvCxnSpPr>
        <p:spPr>
          <a:xfrm rot="16200000" flipV="1">
            <a:off x="9948942" y="4266528"/>
            <a:ext cx="217378" cy="205066"/>
          </a:xfrm>
          <a:prstGeom prst="bentConnector3">
            <a:avLst>
              <a:gd name="adj1" fmla="val 9557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0AAC6245-71B7-E59C-77C8-4088D7D10214}"/>
              </a:ext>
            </a:extLst>
          </p:cNvPr>
          <p:cNvSpPr/>
          <p:nvPr/>
        </p:nvSpPr>
        <p:spPr>
          <a:xfrm>
            <a:off x="9852823" y="1712264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1A8ADA7B-6E00-B910-8F33-5F1C9E88251B}"/>
              </a:ext>
            </a:extLst>
          </p:cNvPr>
          <p:cNvCxnSpPr>
            <a:cxnSpLocks/>
            <a:stCxn id="207" idx="4"/>
          </p:cNvCxnSpPr>
          <p:nvPr/>
        </p:nvCxnSpPr>
        <p:spPr>
          <a:xfrm>
            <a:off x="9884857" y="1776332"/>
            <a:ext cx="0" cy="220130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9EAA8D49-8E64-CB7D-36C5-2DF9299C2BF4}"/>
              </a:ext>
            </a:extLst>
          </p:cNvPr>
          <p:cNvCxnSpPr>
            <a:stCxn id="7" idx="2"/>
            <a:endCxn id="15" idx="2"/>
          </p:cNvCxnSpPr>
          <p:nvPr/>
        </p:nvCxnSpPr>
        <p:spPr>
          <a:xfrm flipV="1">
            <a:off x="1418865" y="2891103"/>
            <a:ext cx="242907" cy="39846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4CC671B6-79B3-65DD-1FF8-E413865047E3}"/>
              </a:ext>
            </a:extLst>
          </p:cNvPr>
          <p:cNvCxnSpPr>
            <a:stCxn id="16" idx="0"/>
          </p:cNvCxnSpPr>
          <p:nvPr/>
        </p:nvCxnSpPr>
        <p:spPr>
          <a:xfrm rot="5400000" flipH="1" flipV="1">
            <a:off x="1745973" y="1525566"/>
            <a:ext cx="316724" cy="43177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59A5027-FA11-82C8-9E13-0A5C9FEBC3A9}"/>
              </a:ext>
            </a:extLst>
          </p:cNvPr>
          <p:cNvCxnSpPr>
            <a:cxnSpLocks/>
          </p:cNvCxnSpPr>
          <p:nvPr/>
        </p:nvCxnSpPr>
        <p:spPr>
          <a:xfrm flipH="1">
            <a:off x="2361312" y="3470321"/>
            <a:ext cx="5647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8F2CC7E8-F4A1-67C1-D1F7-19882FCCD52D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366010" y="3076937"/>
            <a:ext cx="11107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19085196-39E4-85A5-2D97-1616E7F5EE5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350770" y="2784461"/>
            <a:ext cx="1133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27C51FE0-1F29-9381-2CF1-2B60EDE6EBB6}"/>
              </a:ext>
            </a:extLst>
          </p:cNvPr>
          <p:cNvCxnSpPr>
            <a:stCxn id="63" idx="2"/>
            <a:endCxn id="42" idx="0"/>
          </p:cNvCxnSpPr>
          <p:nvPr/>
        </p:nvCxnSpPr>
        <p:spPr>
          <a:xfrm rot="5400000">
            <a:off x="3546739" y="1523590"/>
            <a:ext cx="1366861" cy="41687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44608112-F501-33E3-46AE-D74A8BFB45BC}"/>
              </a:ext>
            </a:extLst>
          </p:cNvPr>
          <p:cNvCxnSpPr>
            <a:cxnSpLocks/>
            <a:stCxn id="25" idx="4"/>
          </p:cNvCxnSpPr>
          <p:nvPr/>
        </p:nvCxnSpPr>
        <p:spPr>
          <a:xfrm rot="5400000">
            <a:off x="5654668" y="4164499"/>
            <a:ext cx="2414746" cy="137622"/>
          </a:xfrm>
          <a:prstGeom prst="bentConnector3">
            <a:avLst>
              <a:gd name="adj1" fmla="val 10017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0C06C7F2-1EE4-AF18-D638-1400023DFC73}"/>
              </a:ext>
            </a:extLst>
          </p:cNvPr>
          <p:cNvSpPr txBox="1"/>
          <p:nvPr/>
        </p:nvSpPr>
        <p:spPr>
          <a:xfrm>
            <a:off x="2293622" y="498464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addr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4425A20-D4F0-9895-CA62-FCA9B0E7D92F}"/>
              </a:ext>
            </a:extLst>
          </p:cNvPr>
          <p:cNvSpPr txBox="1"/>
          <p:nvPr/>
        </p:nvSpPr>
        <p:spPr>
          <a:xfrm>
            <a:off x="8476390" y="4612380"/>
            <a:ext cx="3600610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kern="120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(rs == rt) 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</a:t>
            </a:r>
            <a:r>
              <a:rPr lang="en-US" altLang="zh-CN" sz="1400" kern="120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PC </a:t>
            </a:r>
            <a:r>
              <a:rPr lang="zh-CN" altLang="zh-CN" sz="1400" kern="120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← </a:t>
            </a:r>
            <a:r>
              <a:rPr lang="en-US" altLang="zh-CN" sz="1400" kern="120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PC + 4 + (signed)imm &lt;&lt; 2</a:t>
            </a:r>
            <a:endParaRPr lang="zh-CN" alt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1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AF950-1AF8-EBF7-346A-20C6383DE409}"/>
              </a:ext>
            </a:extLst>
          </p:cNvPr>
          <p:cNvGrpSpPr/>
          <p:nvPr/>
        </p:nvGrpSpPr>
        <p:grpSpPr>
          <a:xfrm>
            <a:off x="561251" y="3019436"/>
            <a:ext cx="857614" cy="2147205"/>
            <a:chOff x="1700420" y="2213831"/>
            <a:chExt cx="857614" cy="21472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D1B654-B0A9-9FDC-0EA4-B0B02A5FF507}"/>
                </a:ext>
              </a:extLst>
            </p:cNvPr>
            <p:cNvSpPr/>
            <p:nvPr/>
          </p:nvSpPr>
          <p:spPr>
            <a:xfrm>
              <a:off x="1704914" y="2213831"/>
              <a:ext cx="853119" cy="2147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858C536-DDE8-A001-EAF7-3D8835A994B5}"/>
                </a:ext>
              </a:extLst>
            </p:cNvPr>
            <p:cNvSpPr txBox="1"/>
            <p:nvPr/>
          </p:nvSpPr>
          <p:spPr>
            <a:xfrm>
              <a:off x="1846688" y="2878553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71889BB-2632-C2AD-AD0B-2B8B14D4AE64}"/>
                </a:ext>
              </a:extLst>
            </p:cNvPr>
            <p:cNvSpPr/>
            <p:nvPr/>
          </p:nvSpPr>
          <p:spPr>
            <a:xfrm>
              <a:off x="2042698" y="4164388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A1FB90D-DCB9-826A-FC11-A4E6AE3C5D1B}"/>
                </a:ext>
              </a:extLst>
            </p:cNvPr>
            <p:cNvSpPr txBox="1"/>
            <p:nvPr/>
          </p:nvSpPr>
          <p:spPr>
            <a:xfrm rot="16200000">
              <a:off x="2206815" y="2330073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4F5C0D-B373-1267-2370-D9ABE0795914}"/>
                </a:ext>
              </a:extLst>
            </p:cNvPr>
            <p:cNvSpPr txBox="1"/>
            <p:nvPr/>
          </p:nvSpPr>
          <p:spPr>
            <a:xfrm rot="16200000">
              <a:off x="2099415" y="3824458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PC+4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0F581-1054-F13D-F7A9-F1DE00F158F3}"/>
                </a:ext>
              </a:extLst>
            </p:cNvPr>
            <p:cNvSpPr txBox="1"/>
            <p:nvPr/>
          </p:nvSpPr>
          <p:spPr>
            <a:xfrm rot="5400000">
              <a:off x="1500370" y="2481599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Branch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2CB3F29-239A-8B9C-FF7B-8C07834BD069}"/>
                </a:ext>
              </a:extLst>
            </p:cNvPr>
            <p:cNvSpPr txBox="1"/>
            <p:nvPr/>
          </p:nvSpPr>
          <p:spPr>
            <a:xfrm rot="5400000">
              <a:off x="1305921" y="3619350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BranchAddr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0ED13-5C4C-CB73-20C4-D6488DDCC692}"/>
              </a:ext>
            </a:extLst>
          </p:cNvPr>
          <p:cNvGrpSpPr/>
          <p:nvPr/>
        </p:nvGrpSpPr>
        <p:grpSpPr>
          <a:xfrm rot="16200000">
            <a:off x="850680" y="1797723"/>
            <a:ext cx="991290" cy="1195472"/>
            <a:chOff x="2615379" y="3130669"/>
            <a:chExt cx="991290" cy="11954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0CA11A-480B-6E20-9887-4A4B90B3A214}"/>
                </a:ext>
              </a:extLst>
            </p:cNvPr>
            <p:cNvSpPr/>
            <p:nvPr/>
          </p:nvSpPr>
          <p:spPr>
            <a:xfrm>
              <a:off x="2615381" y="3130669"/>
              <a:ext cx="991288" cy="1175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44A6B6-FE9B-EB6E-09C3-EB6B389FD1D1}"/>
                </a:ext>
              </a:extLst>
            </p:cNvPr>
            <p:cNvSpPr txBox="1"/>
            <p:nvPr/>
          </p:nvSpPr>
          <p:spPr>
            <a:xfrm rot="5400000">
              <a:off x="2705457" y="3257031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指令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存储器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5527E6-D66C-E6E3-A79B-783EC6206C35}"/>
                </a:ext>
              </a:extLst>
            </p:cNvPr>
            <p:cNvSpPr txBox="1"/>
            <p:nvPr/>
          </p:nvSpPr>
          <p:spPr>
            <a:xfrm rot="5400000">
              <a:off x="2486979" y="3889963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Addr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4373E7-41CB-71A3-75E6-6DB5A6493163}"/>
                </a:ext>
              </a:extLst>
            </p:cNvPr>
            <p:cNvSpPr txBox="1"/>
            <p:nvPr/>
          </p:nvSpPr>
          <p:spPr>
            <a:xfrm rot="5400000">
              <a:off x="3222589" y="3916640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Inst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0F45A73-6EE7-A0AB-A299-78FDA0B3C6CD}"/>
              </a:ext>
            </a:extLst>
          </p:cNvPr>
          <p:cNvGrpSpPr/>
          <p:nvPr/>
        </p:nvGrpSpPr>
        <p:grpSpPr>
          <a:xfrm>
            <a:off x="10353150" y="2428869"/>
            <a:ext cx="1228375" cy="1887929"/>
            <a:chOff x="7278551" y="2720646"/>
            <a:chExt cx="1228375" cy="188792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F73F39-6243-AAE0-D531-BC741F2B30B0}"/>
                </a:ext>
              </a:extLst>
            </p:cNvPr>
            <p:cNvSpPr/>
            <p:nvPr/>
          </p:nvSpPr>
          <p:spPr>
            <a:xfrm>
              <a:off x="7280975" y="2723534"/>
              <a:ext cx="1213461" cy="188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8ECD32-EBCA-9BB2-A906-1D822B78DC36}"/>
                </a:ext>
              </a:extLst>
            </p:cNvPr>
            <p:cNvSpPr txBox="1"/>
            <p:nvPr/>
          </p:nvSpPr>
          <p:spPr>
            <a:xfrm>
              <a:off x="7694625" y="3060619"/>
              <a:ext cx="3898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数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据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存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储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1EEC99-CA3B-A1F4-0454-113359577358}"/>
                </a:ext>
              </a:extLst>
            </p:cNvPr>
            <p:cNvSpPr txBox="1"/>
            <p:nvPr/>
          </p:nvSpPr>
          <p:spPr>
            <a:xfrm rot="5400000">
              <a:off x="7167324" y="3205757"/>
              <a:ext cx="51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Addr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9A810A-A01B-6A69-9550-118CCA39BF5A}"/>
                </a:ext>
              </a:extLst>
            </p:cNvPr>
            <p:cNvSpPr txBox="1"/>
            <p:nvPr/>
          </p:nvSpPr>
          <p:spPr>
            <a:xfrm rot="5400000">
              <a:off x="8179112" y="3547132"/>
              <a:ext cx="378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RD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1178271-7538-3233-18A4-E8E16C56F735}"/>
                </a:ext>
              </a:extLst>
            </p:cNvPr>
            <p:cNvSpPr txBox="1"/>
            <p:nvPr/>
          </p:nvSpPr>
          <p:spPr>
            <a:xfrm rot="5400000">
              <a:off x="7201287" y="4018729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WD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97722E-CD99-61B8-86FE-3782225EE86D}"/>
                </a:ext>
              </a:extLst>
            </p:cNvPr>
            <p:cNvSpPr txBox="1"/>
            <p:nvPr/>
          </p:nvSpPr>
          <p:spPr>
            <a:xfrm>
              <a:off x="7942283" y="2720646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57B54EA-81F9-C424-6786-2740B7D47C4A}"/>
                </a:ext>
              </a:extLst>
            </p:cNvPr>
            <p:cNvSpPr txBox="1"/>
            <p:nvPr/>
          </p:nvSpPr>
          <p:spPr>
            <a:xfrm>
              <a:off x="7426008" y="2720646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9590D375-CB2E-F0FE-43E5-66123CB83AE7}"/>
                </a:ext>
              </a:extLst>
            </p:cNvPr>
            <p:cNvSpPr/>
            <p:nvPr/>
          </p:nvSpPr>
          <p:spPr>
            <a:xfrm>
              <a:off x="7771562" y="4410380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462408-2D9D-CA35-7F8A-D9CC1314E9BE}"/>
              </a:ext>
            </a:extLst>
          </p:cNvPr>
          <p:cNvGrpSpPr/>
          <p:nvPr/>
        </p:nvGrpSpPr>
        <p:grpSpPr>
          <a:xfrm>
            <a:off x="3476729" y="2411408"/>
            <a:ext cx="1035079" cy="1627058"/>
            <a:chOff x="2010940" y="6711241"/>
            <a:chExt cx="1035079" cy="162705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838039-21D1-61DA-BCA4-AA14209687E9}"/>
                </a:ext>
              </a:extLst>
            </p:cNvPr>
            <p:cNvSpPr/>
            <p:nvPr/>
          </p:nvSpPr>
          <p:spPr>
            <a:xfrm>
              <a:off x="2017880" y="6711241"/>
              <a:ext cx="1025521" cy="162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B6B22A9-CB02-CD6F-A859-A7CB32FB48F2}"/>
                </a:ext>
              </a:extLst>
            </p:cNvPr>
            <p:cNvSpPr txBox="1"/>
            <p:nvPr/>
          </p:nvSpPr>
          <p:spPr>
            <a:xfrm>
              <a:off x="2378650" y="7031271"/>
              <a:ext cx="3898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寄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存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器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堆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BD8D769-AA8C-0547-4A4C-8A4903836764}"/>
                </a:ext>
              </a:extLst>
            </p:cNvPr>
            <p:cNvSpPr txBox="1"/>
            <p:nvPr/>
          </p:nvSpPr>
          <p:spPr>
            <a:xfrm>
              <a:off x="2018635" y="6945794"/>
              <a:ext cx="490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R1#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4D881-EDB6-4785-BC0A-B04CF9AD8D7E}"/>
                </a:ext>
              </a:extLst>
            </p:cNvPr>
            <p:cNvSpPr txBox="1"/>
            <p:nvPr/>
          </p:nvSpPr>
          <p:spPr>
            <a:xfrm>
              <a:off x="2010940" y="7238270"/>
              <a:ext cx="445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R2#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AE3671B-179C-30A0-1F36-954D56A10A57}"/>
                </a:ext>
              </a:extLst>
            </p:cNvPr>
            <p:cNvSpPr txBox="1"/>
            <p:nvPr/>
          </p:nvSpPr>
          <p:spPr>
            <a:xfrm>
              <a:off x="2020548" y="755886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W#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50D4578-490A-CEBE-9987-B87B4CD957C5}"/>
                </a:ext>
              </a:extLst>
            </p:cNvPr>
            <p:cNvSpPr txBox="1"/>
            <p:nvPr/>
          </p:nvSpPr>
          <p:spPr>
            <a:xfrm>
              <a:off x="2013373" y="7809003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WD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31ACDFA-0C76-0CB7-0B9C-C416C710F8E7}"/>
                </a:ext>
              </a:extLst>
            </p:cNvPr>
            <p:cNvSpPr txBox="1"/>
            <p:nvPr/>
          </p:nvSpPr>
          <p:spPr>
            <a:xfrm>
              <a:off x="2683512" y="715633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R1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FD87479-332A-6E04-6D5E-C7E547908D5D}"/>
                </a:ext>
              </a:extLst>
            </p:cNvPr>
            <p:cNvSpPr txBox="1"/>
            <p:nvPr/>
          </p:nvSpPr>
          <p:spPr>
            <a:xfrm>
              <a:off x="2691435" y="764079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R2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0CF7F5-3B56-3177-C407-B6903E0857AF}"/>
                </a:ext>
              </a:extLst>
            </p:cNvPr>
            <p:cNvSpPr txBox="1"/>
            <p:nvPr/>
          </p:nvSpPr>
          <p:spPr>
            <a:xfrm>
              <a:off x="2354606" y="6715291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871A838A-5395-42D7-84D0-346C0083CAD2}"/>
                </a:ext>
              </a:extLst>
            </p:cNvPr>
            <p:cNvSpPr/>
            <p:nvPr/>
          </p:nvSpPr>
          <p:spPr>
            <a:xfrm>
              <a:off x="2455588" y="8141651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8FFE374B-EC9B-90B5-64FB-F0DD55B067EA}"/>
              </a:ext>
            </a:extLst>
          </p:cNvPr>
          <p:cNvSpPr/>
          <p:nvPr/>
        </p:nvSpPr>
        <p:spPr>
          <a:xfrm>
            <a:off x="2120221" y="1353565"/>
            <a:ext cx="232910" cy="3950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3A161C-9976-725A-2B2E-5D0420F7DCA4}"/>
              </a:ext>
            </a:extLst>
          </p:cNvPr>
          <p:cNvSpPr txBox="1"/>
          <p:nvPr/>
        </p:nvSpPr>
        <p:spPr>
          <a:xfrm rot="5400000">
            <a:off x="1981796" y="147936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Slice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0A08778-AD61-E864-459F-2258AFD18266}"/>
              </a:ext>
            </a:extLst>
          </p:cNvPr>
          <p:cNvSpPr txBox="1"/>
          <p:nvPr/>
        </p:nvSpPr>
        <p:spPr>
          <a:xfrm>
            <a:off x="2298552" y="1310549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op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744309F-70AC-3963-6D03-BE5209C94E56}"/>
              </a:ext>
            </a:extLst>
          </p:cNvPr>
          <p:cNvSpPr txBox="1"/>
          <p:nvPr/>
        </p:nvSpPr>
        <p:spPr>
          <a:xfrm>
            <a:off x="2298552" y="164992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func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278560-E297-7957-91B1-451125EBC53B}"/>
              </a:ext>
            </a:extLst>
          </p:cNvPr>
          <p:cNvSpPr txBox="1"/>
          <p:nvPr/>
        </p:nvSpPr>
        <p:spPr>
          <a:xfrm>
            <a:off x="2305926" y="252929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E4E830-CD23-B95F-BA5A-BE2022A37886}"/>
              </a:ext>
            </a:extLst>
          </p:cNvPr>
          <p:cNvSpPr txBox="1"/>
          <p:nvPr/>
        </p:nvSpPr>
        <p:spPr>
          <a:xfrm>
            <a:off x="2303331" y="282936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8150E7-7DB6-DDA0-8243-BF6A566DC182}"/>
              </a:ext>
            </a:extLst>
          </p:cNvPr>
          <p:cNvSpPr txBox="1"/>
          <p:nvPr/>
        </p:nvSpPr>
        <p:spPr>
          <a:xfrm>
            <a:off x="2291817" y="3234582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87420EC-F695-224A-01BF-B51729528D26}"/>
              </a:ext>
            </a:extLst>
          </p:cNvPr>
          <p:cNvSpPr txBox="1"/>
          <p:nvPr/>
        </p:nvSpPr>
        <p:spPr>
          <a:xfrm>
            <a:off x="2297087" y="452910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imm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168E247-4D7C-ABF4-F9B2-F68FFC63657C}"/>
              </a:ext>
            </a:extLst>
          </p:cNvPr>
          <p:cNvSpPr txBox="1"/>
          <p:nvPr/>
        </p:nvSpPr>
        <p:spPr>
          <a:xfrm>
            <a:off x="2297711" y="418981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shamt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3582891" y="364084"/>
            <a:ext cx="8186322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8758F315-E015-ADAD-B259-6F11D752318B}"/>
              </a:ext>
            </a:extLst>
          </p:cNvPr>
          <p:cNvCxnSpPr>
            <a:cxnSpLocks/>
          </p:cNvCxnSpPr>
          <p:nvPr/>
        </p:nvCxnSpPr>
        <p:spPr>
          <a:xfrm flipV="1">
            <a:off x="2352040" y="558620"/>
            <a:ext cx="1226966" cy="998400"/>
          </a:xfrm>
          <a:prstGeom prst="bentConnector3">
            <a:avLst>
              <a:gd name="adj1" fmla="val 423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24EB4CB-B673-2BA8-4791-01431C33ED65}"/>
              </a:ext>
            </a:extLst>
          </p:cNvPr>
          <p:cNvCxnSpPr>
            <a:cxnSpLocks/>
          </p:cNvCxnSpPr>
          <p:nvPr/>
        </p:nvCxnSpPr>
        <p:spPr>
          <a:xfrm flipV="1">
            <a:off x="2359660" y="854544"/>
            <a:ext cx="1215050" cy="1025056"/>
          </a:xfrm>
          <a:prstGeom prst="bentConnector3">
            <a:avLst>
              <a:gd name="adj1" fmla="val 6045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6864810" y="346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8364507" y="771598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AluOp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4040900" y="771598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RegWrite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3582890" y="38047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op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3566036" y="716044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func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8C5D30A-8D1C-2987-814B-EEDBEFA137EC}"/>
              </a:ext>
            </a:extLst>
          </p:cNvPr>
          <p:cNvCxnSpPr>
            <a:cxnSpLocks/>
            <a:stCxn id="55" idx="2"/>
            <a:endCxn id="114" idx="0"/>
          </p:cNvCxnSpPr>
          <p:nvPr/>
        </p:nvCxnSpPr>
        <p:spPr>
          <a:xfrm>
            <a:off x="8667635" y="1048597"/>
            <a:ext cx="2631" cy="150475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6CEF6C0-8F3B-5063-AB40-C23B75DFDB09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4503885" y="2826559"/>
            <a:ext cx="2999275" cy="168444"/>
          </a:xfrm>
          <a:prstGeom prst="bentConnector3">
            <a:avLst>
              <a:gd name="adj1" fmla="val 8743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40549465-CE34-6C71-4A8B-33493FD78748}"/>
              </a:ext>
            </a:extLst>
          </p:cNvPr>
          <p:cNvCxnSpPr>
            <a:cxnSpLocks/>
          </p:cNvCxnSpPr>
          <p:nvPr/>
        </p:nvCxnSpPr>
        <p:spPr>
          <a:xfrm flipV="1">
            <a:off x="5217795" y="3400599"/>
            <a:ext cx="2275205" cy="153018"/>
          </a:xfrm>
          <a:prstGeom prst="bentConnector3">
            <a:avLst>
              <a:gd name="adj1" fmla="val 8393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A9C9466A-716B-2A0F-F76C-A04962C51DF6}"/>
              </a:ext>
            </a:extLst>
          </p:cNvPr>
          <p:cNvCxnSpPr>
            <a:cxnSpLocks/>
            <a:stCxn id="39" idx="1"/>
            <a:endCxn id="125" idx="0"/>
          </p:cNvCxnSpPr>
          <p:nvPr/>
        </p:nvCxnSpPr>
        <p:spPr>
          <a:xfrm rot="10800000" flipH="1" flipV="1">
            <a:off x="3479161" y="3647670"/>
            <a:ext cx="6327823" cy="530026"/>
          </a:xfrm>
          <a:prstGeom prst="bentConnector3">
            <a:avLst>
              <a:gd name="adj1" fmla="val -361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37FC147B-E6CC-E395-EAD6-50ABBF074E88}"/>
              </a:ext>
            </a:extLst>
          </p:cNvPr>
          <p:cNvGrpSpPr/>
          <p:nvPr/>
        </p:nvGrpSpPr>
        <p:grpSpPr>
          <a:xfrm>
            <a:off x="8014337" y="2553355"/>
            <a:ext cx="1404969" cy="1074375"/>
            <a:chOff x="4294656" y="4944779"/>
            <a:chExt cx="1404969" cy="1074375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DD452FB-1786-460F-E66B-76C5F44C027A}"/>
                </a:ext>
              </a:extLst>
            </p:cNvPr>
            <p:cNvSpPr/>
            <p:nvPr/>
          </p:nvSpPr>
          <p:spPr>
            <a:xfrm>
              <a:off x="4305351" y="4953873"/>
              <a:ext cx="1394274" cy="106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C331526-E1AD-5D60-C4EC-5A7CB611F751}"/>
                </a:ext>
              </a:extLst>
            </p:cNvPr>
            <p:cNvSpPr txBox="1"/>
            <p:nvPr/>
          </p:nvSpPr>
          <p:spPr>
            <a:xfrm>
              <a:off x="4603831" y="5339570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ALU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BC9E5E8-8BDC-081B-2E20-C8FC9BDC3E07}"/>
                </a:ext>
              </a:extLst>
            </p:cNvPr>
            <p:cNvSpPr txBox="1"/>
            <p:nvPr/>
          </p:nvSpPr>
          <p:spPr>
            <a:xfrm>
              <a:off x="4298207" y="5161458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00A315B-70FD-F682-A079-BAB1A99FB886}"/>
                </a:ext>
              </a:extLst>
            </p:cNvPr>
            <p:cNvSpPr txBox="1"/>
            <p:nvPr/>
          </p:nvSpPr>
          <p:spPr>
            <a:xfrm>
              <a:off x="4294656" y="5742155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B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BE9189B-4691-34EC-A077-9B20BB9EA984}"/>
                </a:ext>
              </a:extLst>
            </p:cNvPr>
            <p:cNvSpPr txBox="1"/>
            <p:nvPr/>
          </p:nvSpPr>
          <p:spPr>
            <a:xfrm>
              <a:off x="5274781" y="5302012"/>
              <a:ext cx="413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Res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9ED1602-1302-0838-4FEC-7A226208000B}"/>
                </a:ext>
              </a:extLst>
            </p:cNvPr>
            <p:cNvSpPr txBox="1"/>
            <p:nvPr/>
          </p:nvSpPr>
          <p:spPr>
            <a:xfrm>
              <a:off x="4647457" y="4944779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AluOp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B83AFD8-CA40-B475-F406-9A61F0497115}"/>
              </a:ext>
            </a:extLst>
          </p:cNvPr>
          <p:cNvGrpSpPr/>
          <p:nvPr/>
        </p:nvGrpSpPr>
        <p:grpSpPr>
          <a:xfrm>
            <a:off x="7441307" y="2696400"/>
            <a:ext cx="242590" cy="423148"/>
            <a:chOff x="7914364" y="4391453"/>
            <a:chExt cx="242590" cy="423148"/>
          </a:xfrm>
        </p:grpSpPr>
        <p:sp>
          <p:nvSpPr>
            <p:cNvPr id="49" name="梯形 48">
              <a:extLst>
                <a:ext uri="{FF2B5EF4-FFF2-40B4-BE49-F238E27FC236}">
                  <a16:creationId xmlns:a16="http://schemas.microsoft.com/office/drawing/2014/main" id="{64D04142-0A72-4359-81CF-5FF6208E85BB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86C7C9D-3AD1-84EE-7807-32B1097B6872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FC0E89-C364-F406-71DA-4348F457F86F}"/>
                </a:ext>
              </a:extLst>
            </p:cNvPr>
            <p:cNvSpPr txBox="1"/>
            <p:nvPr/>
          </p:nvSpPr>
          <p:spPr>
            <a:xfrm>
              <a:off x="7914580" y="456346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A7F59E6-A8EA-D061-2790-B72500B18657}"/>
              </a:ext>
            </a:extLst>
          </p:cNvPr>
          <p:cNvGrpSpPr/>
          <p:nvPr/>
        </p:nvGrpSpPr>
        <p:grpSpPr>
          <a:xfrm>
            <a:off x="7441307" y="3277295"/>
            <a:ext cx="243890" cy="423148"/>
            <a:chOff x="7914364" y="4391453"/>
            <a:chExt cx="243890" cy="423148"/>
          </a:xfrm>
        </p:grpSpPr>
        <p:sp>
          <p:nvSpPr>
            <p:cNvPr id="67" name="梯形 66">
              <a:extLst>
                <a:ext uri="{FF2B5EF4-FFF2-40B4-BE49-F238E27FC236}">
                  <a16:creationId xmlns:a16="http://schemas.microsoft.com/office/drawing/2014/main" id="{9E302276-EDC5-B3B6-33D8-AE4C430AFB27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6739B59-3B92-936E-0A7E-F370F25E5F70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97FFE11-CC71-EF16-DF46-BAAF0D7FD1AB}"/>
                </a:ext>
              </a:extLst>
            </p:cNvPr>
            <p:cNvSpPr txBox="1"/>
            <p:nvPr/>
          </p:nvSpPr>
          <p:spPr>
            <a:xfrm>
              <a:off x="7915880" y="457252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CB946168-346B-0245-5BAA-5CEDC68A5E4D}"/>
              </a:ext>
            </a:extLst>
          </p:cNvPr>
          <p:cNvCxnSpPr>
            <a:cxnSpLocks/>
            <a:stCxn id="49" idx="0"/>
            <a:endCxn id="111" idx="1"/>
          </p:cNvCxnSpPr>
          <p:nvPr/>
        </p:nvCxnSpPr>
        <p:spPr>
          <a:xfrm>
            <a:off x="7655292" y="2907974"/>
            <a:ext cx="362596" cy="56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184D4F3A-5C85-9B1B-31B4-22A26DE67800}"/>
              </a:ext>
            </a:extLst>
          </p:cNvPr>
          <p:cNvCxnSpPr>
            <a:cxnSpLocks/>
            <a:stCxn id="67" idx="0"/>
            <a:endCxn id="112" idx="1"/>
          </p:cNvCxnSpPr>
          <p:nvPr/>
        </p:nvCxnSpPr>
        <p:spPr>
          <a:xfrm>
            <a:off x="7655292" y="3488869"/>
            <a:ext cx="359045" cy="36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E9740B1-5937-6BAA-3610-502F699F964D}"/>
              </a:ext>
            </a:extLst>
          </p:cNvPr>
          <p:cNvCxnSpPr>
            <a:cxnSpLocks/>
            <a:stCxn id="93" idx="0"/>
          </p:cNvCxnSpPr>
          <p:nvPr/>
        </p:nvCxnSpPr>
        <p:spPr>
          <a:xfrm rot="5400000" flipH="1" flipV="1">
            <a:off x="7227552" y="3083671"/>
            <a:ext cx="378589" cy="177708"/>
          </a:xfrm>
          <a:prstGeom prst="bentConnector3">
            <a:avLst>
              <a:gd name="adj1" fmla="val 10031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61618C49-E471-D6EE-9402-E110988A9C05}"/>
              </a:ext>
            </a:extLst>
          </p:cNvPr>
          <p:cNvSpPr/>
          <p:nvPr/>
        </p:nvSpPr>
        <p:spPr>
          <a:xfrm>
            <a:off x="7295958" y="3361819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242B908C-B01E-A705-BD82-E21666D144F8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4235822" y="3573319"/>
            <a:ext cx="3267338" cy="851603"/>
          </a:xfrm>
          <a:prstGeom prst="bentConnector3">
            <a:avLst>
              <a:gd name="adj1" fmla="val 9446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942714C-2B16-E4B7-85BD-A505F919DE11}"/>
              </a:ext>
            </a:extLst>
          </p:cNvPr>
          <p:cNvSpPr txBox="1"/>
          <p:nvPr/>
        </p:nvSpPr>
        <p:spPr>
          <a:xfrm>
            <a:off x="7326682" y="77159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Shift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4CBA192D-EFA5-AC86-C908-852B5B695C21}"/>
              </a:ext>
            </a:extLst>
          </p:cNvPr>
          <p:cNvCxnSpPr>
            <a:cxnSpLocks/>
            <a:stCxn id="106" idx="2"/>
            <a:endCxn id="50" idx="0"/>
          </p:cNvCxnSpPr>
          <p:nvPr/>
        </p:nvCxnSpPr>
        <p:spPr>
          <a:xfrm flipH="1">
            <a:off x="7562494" y="1048597"/>
            <a:ext cx="2394" cy="166387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FB7FB1BD-C3B7-31CF-8D26-66806F82F26A}"/>
              </a:ext>
            </a:extLst>
          </p:cNvPr>
          <p:cNvCxnSpPr/>
          <p:nvPr/>
        </p:nvCxnSpPr>
        <p:spPr>
          <a:xfrm rot="16200000" flipH="1">
            <a:off x="7354242" y="2693338"/>
            <a:ext cx="676737" cy="265145"/>
          </a:xfrm>
          <a:prstGeom prst="bentConnector3">
            <a:avLst>
              <a:gd name="adj1" fmla="val 1582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9A1FAD22-C729-BE23-275C-6A90CFA5A7FC}"/>
              </a:ext>
            </a:extLst>
          </p:cNvPr>
          <p:cNvCxnSpPr>
            <a:endCxn id="68" idx="0"/>
          </p:cNvCxnSpPr>
          <p:nvPr/>
        </p:nvCxnSpPr>
        <p:spPr>
          <a:xfrm rot="10800000" flipV="1">
            <a:off x="7562495" y="3172906"/>
            <a:ext cx="266093" cy="120460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88D167A8-53DA-AB64-6717-06A9A3E42639}"/>
              </a:ext>
            </a:extLst>
          </p:cNvPr>
          <p:cNvSpPr/>
          <p:nvPr/>
        </p:nvSpPr>
        <p:spPr>
          <a:xfrm>
            <a:off x="7527491" y="2462912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流程图: 手动输入 125">
            <a:extLst>
              <a:ext uri="{FF2B5EF4-FFF2-40B4-BE49-F238E27FC236}">
                <a16:creationId xmlns:a16="http://schemas.microsoft.com/office/drawing/2014/main" id="{5D0D5B19-48A0-4DDC-AB2C-C8248456D4DB}"/>
              </a:ext>
            </a:extLst>
          </p:cNvPr>
          <p:cNvSpPr/>
          <p:nvPr/>
        </p:nvSpPr>
        <p:spPr>
          <a:xfrm>
            <a:off x="3821926" y="4307144"/>
            <a:ext cx="413896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C7D13E58-C1D3-A9E9-45E3-123754B0C788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2350770" y="4424922"/>
            <a:ext cx="1471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985D61A-193E-734E-8C75-CA72C3D4F657}"/>
              </a:ext>
            </a:extLst>
          </p:cNvPr>
          <p:cNvSpPr txBox="1"/>
          <p:nvPr/>
        </p:nvSpPr>
        <p:spPr>
          <a:xfrm>
            <a:off x="3766405" y="4307144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0-EXT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BE78CE3-83AD-C7E1-9300-DC9D499BCCFE}"/>
              </a:ext>
            </a:extLst>
          </p:cNvPr>
          <p:cNvSpPr txBox="1"/>
          <p:nvPr/>
        </p:nvSpPr>
        <p:spPr>
          <a:xfrm>
            <a:off x="3605673" y="418241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F895176-43F1-8168-978A-C4E5BD28D219}"/>
              </a:ext>
            </a:extLst>
          </p:cNvPr>
          <p:cNvSpPr txBox="1"/>
          <p:nvPr/>
        </p:nvSpPr>
        <p:spPr>
          <a:xfrm>
            <a:off x="4197891" y="4182414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32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9570C74-71D5-75A2-0B4A-E123E057FA9E}"/>
              </a:ext>
            </a:extLst>
          </p:cNvPr>
          <p:cNvSpPr/>
          <p:nvPr/>
        </p:nvSpPr>
        <p:spPr>
          <a:xfrm>
            <a:off x="6898818" y="2961869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EE27668-095B-8407-45BF-5BEC35B75091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561252" y="4578844"/>
            <a:ext cx="6084913" cy="962420"/>
          </a:xfrm>
          <a:prstGeom prst="bentConnector3">
            <a:avLst>
              <a:gd name="adj1" fmla="val 10345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1537067-C904-99AD-2FD6-9763C6B46F57}"/>
              </a:ext>
            </a:extLst>
          </p:cNvPr>
          <p:cNvSpPr txBox="1"/>
          <p:nvPr/>
        </p:nvSpPr>
        <p:spPr>
          <a:xfrm>
            <a:off x="5017451" y="377322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RegBranch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01D8D560-E626-5F85-F1E4-A4E984BE7646}"/>
              </a:ext>
            </a:extLst>
          </p:cNvPr>
          <p:cNvCxnSpPr>
            <a:cxnSpLocks/>
            <a:stCxn id="46" idx="0"/>
          </p:cNvCxnSpPr>
          <p:nvPr/>
        </p:nvCxnSpPr>
        <p:spPr>
          <a:xfrm rot="16200000" flipH="1" flipV="1">
            <a:off x="3070438" y="-1711660"/>
            <a:ext cx="305430" cy="4483394"/>
          </a:xfrm>
          <a:prstGeom prst="bentConnector4">
            <a:avLst>
              <a:gd name="adj1" fmla="val -74845"/>
              <a:gd name="adj2" fmla="val 84088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197D69E-C9AB-F348-6FC0-1FFFB911869B}"/>
              </a:ext>
            </a:extLst>
          </p:cNvPr>
          <p:cNvGrpSpPr/>
          <p:nvPr/>
        </p:nvGrpSpPr>
        <p:grpSpPr>
          <a:xfrm>
            <a:off x="2866819" y="3187332"/>
            <a:ext cx="242887" cy="423148"/>
            <a:chOff x="7914364" y="4391453"/>
            <a:chExt cx="242887" cy="423148"/>
          </a:xfrm>
        </p:grpSpPr>
        <p:sp>
          <p:nvSpPr>
            <p:cNvPr id="31" name="梯形 30">
              <a:extLst>
                <a:ext uri="{FF2B5EF4-FFF2-40B4-BE49-F238E27FC236}">
                  <a16:creationId xmlns:a16="http://schemas.microsoft.com/office/drawing/2014/main" id="{AC1F2968-3EFB-9DC8-6FE8-96BA41DBCA2C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8EB6895-5C40-356A-4BFD-69EFF2DEB8DE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A92A32B-883C-F04C-48EA-2A3D7996DB55}"/>
                </a:ext>
              </a:extLst>
            </p:cNvPr>
            <p:cNvSpPr txBox="1"/>
            <p:nvPr/>
          </p:nvSpPr>
          <p:spPr>
            <a:xfrm>
              <a:off x="7914877" y="455869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7D3CC367-455C-09A5-407F-84575DF0D5B5}"/>
              </a:ext>
            </a:extLst>
          </p:cNvPr>
          <p:cNvSpPr/>
          <p:nvPr/>
        </p:nvSpPr>
        <p:spPr>
          <a:xfrm>
            <a:off x="2703364" y="3052513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3B28824-1486-E9BC-104E-4293DC90CBBD}"/>
              </a:ext>
            </a:extLst>
          </p:cNvPr>
          <p:cNvCxnSpPr>
            <a:cxnSpLocks/>
            <a:endCxn id="72" idx="4"/>
          </p:cNvCxnSpPr>
          <p:nvPr/>
        </p:nvCxnSpPr>
        <p:spPr>
          <a:xfrm rot="10800000">
            <a:off x="2735399" y="3116582"/>
            <a:ext cx="198167" cy="19637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05BF2E5-5C19-C338-DC15-B02DE57DA1FB}"/>
              </a:ext>
            </a:extLst>
          </p:cNvPr>
          <p:cNvCxnSpPr>
            <a:cxnSpLocks/>
            <a:stCxn id="31" idx="0"/>
            <a:endCxn id="38" idx="1"/>
          </p:cNvCxnSpPr>
          <p:nvPr/>
        </p:nvCxnSpPr>
        <p:spPr>
          <a:xfrm flipV="1">
            <a:off x="3080804" y="3397527"/>
            <a:ext cx="405533" cy="13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22238EA7-C436-292B-4BD6-FFA092DC9ADA}"/>
              </a:ext>
            </a:extLst>
          </p:cNvPr>
          <p:cNvSpPr txBox="1"/>
          <p:nvPr/>
        </p:nvSpPr>
        <p:spPr>
          <a:xfrm>
            <a:off x="4913282" y="77159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Imm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0A465265-8BC6-53A5-CBFA-9169FE4D28FF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5154694" y="1048597"/>
            <a:ext cx="0" cy="233214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5B8B359D-3011-D19B-E5DC-12BFAD2C4367}"/>
              </a:ext>
            </a:extLst>
          </p:cNvPr>
          <p:cNvGrpSpPr/>
          <p:nvPr/>
        </p:nvGrpSpPr>
        <p:grpSpPr>
          <a:xfrm>
            <a:off x="5001904" y="3348527"/>
            <a:ext cx="242374" cy="423148"/>
            <a:chOff x="7914364" y="4391453"/>
            <a:chExt cx="242374" cy="423148"/>
          </a:xfrm>
        </p:grpSpPr>
        <p:sp>
          <p:nvSpPr>
            <p:cNvPr id="118" name="梯形 117">
              <a:extLst>
                <a:ext uri="{FF2B5EF4-FFF2-40B4-BE49-F238E27FC236}">
                  <a16:creationId xmlns:a16="http://schemas.microsoft.com/office/drawing/2014/main" id="{9240F75E-54E2-C184-4F24-BBA1649A3F30}"/>
                </a:ext>
              </a:extLst>
            </p:cNvPr>
            <p:cNvSpPr/>
            <p:nvPr/>
          </p:nvSpPr>
          <p:spPr>
            <a:xfrm rot="5400000">
              <a:off x="7841379" y="4527632"/>
              <a:ext cx="423148" cy="150790"/>
            </a:xfrm>
            <a:custGeom>
              <a:avLst/>
              <a:gdLst>
                <a:gd name="connsiteX0" fmla="*/ 0 w 423148"/>
                <a:gd name="connsiteY0" fmla="*/ 149813 h 149813"/>
                <a:gd name="connsiteX1" fmla="*/ 37453 w 423148"/>
                <a:gd name="connsiteY1" fmla="*/ 0 h 149813"/>
                <a:gd name="connsiteX2" fmla="*/ 385695 w 423148"/>
                <a:gd name="connsiteY2" fmla="*/ 0 h 149813"/>
                <a:gd name="connsiteX3" fmla="*/ 423148 w 423148"/>
                <a:gd name="connsiteY3" fmla="*/ 149813 h 149813"/>
                <a:gd name="connsiteX4" fmla="*/ 0 w 423148"/>
                <a:gd name="connsiteY4" fmla="*/ 149813 h 149813"/>
                <a:gd name="connsiteX0" fmla="*/ 0 w 423148"/>
                <a:gd name="connsiteY0" fmla="*/ 149813 h 149813"/>
                <a:gd name="connsiteX1" fmla="*/ 37453 w 423148"/>
                <a:gd name="connsiteY1" fmla="*/ 0 h 149813"/>
                <a:gd name="connsiteX2" fmla="*/ 385695 w 423148"/>
                <a:gd name="connsiteY2" fmla="*/ 0 h 149813"/>
                <a:gd name="connsiteX3" fmla="*/ 423148 w 423148"/>
                <a:gd name="connsiteY3" fmla="*/ 149813 h 149813"/>
                <a:gd name="connsiteX4" fmla="*/ 275575 w 423148"/>
                <a:gd name="connsiteY4" fmla="*/ 148885 h 149813"/>
                <a:gd name="connsiteX5" fmla="*/ 0 w 423148"/>
                <a:gd name="connsiteY5" fmla="*/ 149813 h 149813"/>
                <a:gd name="connsiteX0" fmla="*/ 0 w 423148"/>
                <a:gd name="connsiteY0" fmla="*/ 149813 h 150790"/>
                <a:gd name="connsiteX1" fmla="*/ 37453 w 423148"/>
                <a:gd name="connsiteY1" fmla="*/ 0 h 150790"/>
                <a:gd name="connsiteX2" fmla="*/ 385695 w 423148"/>
                <a:gd name="connsiteY2" fmla="*/ 0 h 150790"/>
                <a:gd name="connsiteX3" fmla="*/ 423148 w 423148"/>
                <a:gd name="connsiteY3" fmla="*/ 149813 h 150790"/>
                <a:gd name="connsiteX4" fmla="*/ 275575 w 423148"/>
                <a:gd name="connsiteY4" fmla="*/ 148885 h 150790"/>
                <a:gd name="connsiteX5" fmla="*/ 123175 w 423148"/>
                <a:gd name="connsiteY5" fmla="*/ 150790 h 150790"/>
                <a:gd name="connsiteX6" fmla="*/ 0 w 423148"/>
                <a:gd name="connsiteY6" fmla="*/ 149813 h 15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3148" h="150790">
                  <a:moveTo>
                    <a:pt x="0" y="149813"/>
                  </a:moveTo>
                  <a:lnTo>
                    <a:pt x="37453" y="0"/>
                  </a:lnTo>
                  <a:lnTo>
                    <a:pt x="385695" y="0"/>
                  </a:lnTo>
                  <a:lnTo>
                    <a:pt x="423148" y="149813"/>
                  </a:lnTo>
                  <a:lnTo>
                    <a:pt x="275575" y="148885"/>
                  </a:lnTo>
                  <a:lnTo>
                    <a:pt x="123175" y="150790"/>
                  </a:lnTo>
                  <a:lnTo>
                    <a:pt x="0" y="149813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DC9DF2F0-ACF0-99EA-E4EF-9D0337A904AE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74B7B74F-5EB0-0F68-682F-0175ED442D7C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BF4EBF03-2323-AA4B-EAB4-B83534170521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511808" y="3479462"/>
            <a:ext cx="5528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流程图: 手动输入 130">
            <a:extLst>
              <a:ext uri="{FF2B5EF4-FFF2-40B4-BE49-F238E27FC236}">
                <a16:creationId xmlns:a16="http://schemas.microsoft.com/office/drawing/2014/main" id="{B5C7E3F9-6C44-7653-BAED-DFA707E1D2AE}"/>
              </a:ext>
            </a:extLst>
          </p:cNvPr>
          <p:cNvSpPr/>
          <p:nvPr/>
        </p:nvSpPr>
        <p:spPr>
          <a:xfrm>
            <a:off x="3693642" y="4638434"/>
            <a:ext cx="671199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0938534-7028-1A10-F91B-6E9DFBB130DA}"/>
              </a:ext>
            </a:extLst>
          </p:cNvPr>
          <p:cNvSpPr txBox="1"/>
          <p:nvPr/>
        </p:nvSpPr>
        <p:spPr>
          <a:xfrm>
            <a:off x="3681734" y="4642281"/>
            <a:ext cx="715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Sign-EXT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4AA5F87-1B94-BD3C-2932-329FE4BA068D}"/>
              </a:ext>
            </a:extLst>
          </p:cNvPr>
          <p:cNvSpPr txBox="1"/>
          <p:nvPr/>
        </p:nvSpPr>
        <p:spPr>
          <a:xfrm>
            <a:off x="3421729" y="4536640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16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9EB938B-DD06-9003-E5A6-7235CCBF32B7}"/>
              </a:ext>
            </a:extLst>
          </p:cNvPr>
          <p:cNvSpPr txBox="1"/>
          <p:nvPr/>
        </p:nvSpPr>
        <p:spPr>
          <a:xfrm>
            <a:off x="4321365" y="4536640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32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C55DA5E-CBC2-4B76-EFC4-E29D6023397C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2340864" y="4756212"/>
            <a:ext cx="13527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CF0AF345-B95C-F62D-3669-378B104B9E1C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4364841" y="3636819"/>
            <a:ext cx="539899" cy="111939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DA1090ED-1E08-BC48-E59A-0B2E2BC4DDB0}"/>
              </a:ext>
            </a:extLst>
          </p:cNvPr>
          <p:cNvCxnSpPr>
            <a:cxnSpLocks/>
          </p:cNvCxnSpPr>
          <p:nvPr/>
        </p:nvCxnSpPr>
        <p:spPr>
          <a:xfrm>
            <a:off x="4906279" y="3638673"/>
            <a:ext cx="171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1EA966DE-4681-A6F8-305B-8129D91A400A}"/>
              </a:ext>
            </a:extLst>
          </p:cNvPr>
          <p:cNvCxnSpPr>
            <a:cxnSpLocks/>
            <a:stCxn id="179" idx="2"/>
            <a:endCxn id="31" idx="1"/>
          </p:cNvCxnSpPr>
          <p:nvPr/>
        </p:nvCxnSpPr>
        <p:spPr>
          <a:xfrm rot="10800000" flipV="1">
            <a:off x="3005898" y="2189111"/>
            <a:ext cx="2116763" cy="1016948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1DD880BB-5EED-7A66-B0CC-36112FBB08CD}"/>
              </a:ext>
            </a:extLst>
          </p:cNvPr>
          <p:cNvSpPr/>
          <p:nvPr/>
        </p:nvSpPr>
        <p:spPr>
          <a:xfrm>
            <a:off x="5122660" y="2157077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699C531-13A9-ED39-6A97-5C1B3B71A086}"/>
              </a:ext>
            </a:extLst>
          </p:cNvPr>
          <p:cNvSpPr txBox="1"/>
          <p:nvPr/>
        </p:nvSpPr>
        <p:spPr>
          <a:xfrm>
            <a:off x="9455894" y="771598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MemRead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EEC9DE4-26CA-E4F7-A10E-51AF57B88F36}"/>
              </a:ext>
            </a:extLst>
          </p:cNvPr>
          <p:cNvSpPr txBox="1"/>
          <p:nvPr/>
        </p:nvSpPr>
        <p:spPr>
          <a:xfrm>
            <a:off x="10777121" y="771598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MemWrite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F95331E7-B3DD-F559-A0DE-8D4D4D6D0365}"/>
              </a:ext>
            </a:extLst>
          </p:cNvPr>
          <p:cNvCxnSpPr>
            <a:stCxn id="70" idx="2"/>
            <a:endCxn id="23" idx="0"/>
          </p:cNvCxnSpPr>
          <p:nvPr/>
        </p:nvCxnSpPr>
        <p:spPr>
          <a:xfrm rot="16200000" flipH="1">
            <a:off x="9590040" y="1343414"/>
            <a:ext cx="1380272" cy="7906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BA8C0BE1-39C4-47A3-23AB-63DC8D1A4C76}"/>
              </a:ext>
            </a:extLst>
          </p:cNvPr>
          <p:cNvCxnSpPr>
            <a:cxnSpLocks/>
            <a:stCxn id="71" idx="2"/>
            <a:endCxn id="22" idx="0"/>
          </p:cNvCxnSpPr>
          <p:nvPr/>
        </p:nvCxnSpPr>
        <p:spPr>
          <a:xfrm rot="16200000" flipH="1">
            <a:off x="10528027" y="1738677"/>
            <a:ext cx="1380272" cy="1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50F3B892-835C-E9CA-9FF7-AB04134B118C}"/>
              </a:ext>
            </a:extLst>
          </p:cNvPr>
          <p:cNvSpPr/>
          <p:nvPr/>
        </p:nvSpPr>
        <p:spPr>
          <a:xfrm>
            <a:off x="10130059" y="3016747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32B545B-495F-F96D-1878-108DD5CE9E1F}"/>
              </a:ext>
            </a:extLst>
          </p:cNvPr>
          <p:cNvCxnSpPr>
            <a:cxnSpLocks/>
            <a:stCxn id="91" idx="6"/>
            <a:endCxn id="19" idx="2"/>
          </p:cNvCxnSpPr>
          <p:nvPr/>
        </p:nvCxnSpPr>
        <p:spPr>
          <a:xfrm>
            <a:off x="10194127" y="3048781"/>
            <a:ext cx="165136" cy="3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9B466909-AD49-56A8-AD75-6F4DDFDE6DB0}"/>
              </a:ext>
            </a:extLst>
          </p:cNvPr>
          <p:cNvSpPr/>
          <p:nvPr/>
        </p:nvSpPr>
        <p:spPr>
          <a:xfrm>
            <a:off x="4656036" y="343969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CEFE6D46-F861-0325-AFFE-330B767E8DD4}"/>
              </a:ext>
            </a:extLst>
          </p:cNvPr>
          <p:cNvCxnSpPr>
            <a:cxnSpLocks/>
            <a:stCxn id="99" idx="4"/>
            <a:endCxn id="21" idx="2"/>
          </p:cNvCxnSpPr>
          <p:nvPr/>
        </p:nvCxnSpPr>
        <p:spPr>
          <a:xfrm rot="16200000" flipH="1">
            <a:off x="7339765" y="852066"/>
            <a:ext cx="361690" cy="56650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40D6445-17B2-696D-C466-C19FA6BD4212}"/>
              </a:ext>
            </a:extLst>
          </p:cNvPr>
          <p:cNvGrpSpPr/>
          <p:nvPr/>
        </p:nvGrpSpPr>
        <p:grpSpPr>
          <a:xfrm>
            <a:off x="9785910" y="3966122"/>
            <a:ext cx="244797" cy="423148"/>
            <a:chOff x="7957461" y="4391453"/>
            <a:chExt cx="244797" cy="423148"/>
          </a:xfrm>
        </p:grpSpPr>
        <p:sp>
          <p:nvSpPr>
            <p:cNvPr id="125" name="梯形 124">
              <a:extLst>
                <a:ext uri="{FF2B5EF4-FFF2-40B4-BE49-F238E27FC236}">
                  <a16:creationId xmlns:a16="http://schemas.microsoft.com/office/drawing/2014/main" id="{66D4913F-A2EC-6384-7F4B-62CDE75638F2}"/>
                </a:ext>
              </a:extLst>
            </p:cNvPr>
            <p:cNvSpPr/>
            <p:nvPr/>
          </p:nvSpPr>
          <p:spPr>
            <a:xfrm rot="162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F1AC213F-3FF4-F1DA-41D2-FA4FA9B57428}"/>
                </a:ext>
              </a:extLst>
            </p:cNvPr>
            <p:cNvSpPr txBox="1"/>
            <p:nvPr/>
          </p:nvSpPr>
          <p:spPr>
            <a:xfrm>
              <a:off x="7957461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5C4EBA4-A381-3D7F-D4CD-89D4391F47E4}"/>
                </a:ext>
              </a:extLst>
            </p:cNvPr>
            <p:cNvSpPr txBox="1"/>
            <p:nvPr/>
          </p:nvSpPr>
          <p:spPr>
            <a:xfrm>
              <a:off x="7959884" y="4577537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B047125-CF59-602A-F699-2F3621387DDF}"/>
              </a:ext>
            </a:extLst>
          </p:cNvPr>
          <p:cNvCxnSpPr>
            <a:stCxn id="91" idx="2"/>
            <a:endCxn id="113" idx="3"/>
          </p:cNvCxnSpPr>
          <p:nvPr/>
        </p:nvCxnSpPr>
        <p:spPr>
          <a:xfrm flipH="1">
            <a:off x="9408358" y="3048781"/>
            <a:ext cx="721701" cy="3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E98380B6-DD8F-10F5-AD43-76E33238CE0B}"/>
              </a:ext>
            </a:extLst>
          </p:cNvPr>
          <p:cNvCxnSpPr>
            <a:cxnSpLocks/>
            <a:stCxn id="91" idx="4"/>
          </p:cNvCxnSpPr>
          <p:nvPr/>
        </p:nvCxnSpPr>
        <p:spPr>
          <a:xfrm rot="5400000">
            <a:off x="9554352" y="3481180"/>
            <a:ext cx="1008107" cy="207376"/>
          </a:xfrm>
          <a:prstGeom prst="bentConnector3">
            <a:avLst>
              <a:gd name="adj1" fmla="val 9988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F09CABF5-04AE-54F6-DA41-973C14F9D9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68129" y="3393216"/>
            <a:ext cx="1402651" cy="1088136"/>
          </a:xfrm>
          <a:prstGeom prst="bentConnector3">
            <a:avLst>
              <a:gd name="adj1" fmla="val -1345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D7E7515-9FF4-3530-9C0D-AC1578B577E8}"/>
              </a:ext>
            </a:extLst>
          </p:cNvPr>
          <p:cNvCxnSpPr>
            <a:endCxn id="129" idx="3"/>
          </p:cNvCxnSpPr>
          <p:nvPr/>
        </p:nvCxnSpPr>
        <p:spPr>
          <a:xfrm rot="16200000" flipV="1">
            <a:off x="9948942" y="4266528"/>
            <a:ext cx="217378" cy="205066"/>
          </a:xfrm>
          <a:prstGeom prst="bentConnector3">
            <a:avLst>
              <a:gd name="adj1" fmla="val 9557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0AAC6245-71B7-E59C-77C8-4088D7D10214}"/>
              </a:ext>
            </a:extLst>
          </p:cNvPr>
          <p:cNvSpPr/>
          <p:nvPr/>
        </p:nvSpPr>
        <p:spPr>
          <a:xfrm>
            <a:off x="9852823" y="1712264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1A8ADA7B-6E00-B910-8F33-5F1C9E88251B}"/>
              </a:ext>
            </a:extLst>
          </p:cNvPr>
          <p:cNvCxnSpPr>
            <a:cxnSpLocks/>
            <a:stCxn id="207" idx="4"/>
          </p:cNvCxnSpPr>
          <p:nvPr/>
        </p:nvCxnSpPr>
        <p:spPr>
          <a:xfrm>
            <a:off x="9884857" y="1776332"/>
            <a:ext cx="0" cy="220130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9EAA8D49-8E64-CB7D-36C5-2DF9299C2BF4}"/>
              </a:ext>
            </a:extLst>
          </p:cNvPr>
          <p:cNvCxnSpPr>
            <a:stCxn id="7" idx="2"/>
            <a:endCxn id="15" idx="2"/>
          </p:cNvCxnSpPr>
          <p:nvPr/>
        </p:nvCxnSpPr>
        <p:spPr>
          <a:xfrm flipV="1">
            <a:off x="1418865" y="2891103"/>
            <a:ext cx="242907" cy="39846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4CC671B6-79B3-65DD-1FF8-E413865047E3}"/>
              </a:ext>
            </a:extLst>
          </p:cNvPr>
          <p:cNvCxnSpPr>
            <a:stCxn id="16" idx="0"/>
          </p:cNvCxnSpPr>
          <p:nvPr/>
        </p:nvCxnSpPr>
        <p:spPr>
          <a:xfrm rot="5400000" flipH="1" flipV="1">
            <a:off x="1745973" y="1525566"/>
            <a:ext cx="316724" cy="43177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59A5027-FA11-82C8-9E13-0A5C9FEBC3A9}"/>
              </a:ext>
            </a:extLst>
          </p:cNvPr>
          <p:cNvCxnSpPr>
            <a:cxnSpLocks/>
          </p:cNvCxnSpPr>
          <p:nvPr/>
        </p:nvCxnSpPr>
        <p:spPr>
          <a:xfrm flipH="1">
            <a:off x="2361312" y="3470321"/>
            <a:ext cx="5647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8F2CC7E8-F4A1-67C1-D1F7-19882FCCD52D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366010" y="3076937"/>
            <a:ext cx="11107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19085196-39E4-85A5-2D97-1616E7F5EE5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350770" y="2784461"/>
            <a:ext cx="1133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27C51FE0-1F29-9381-2CF1-2B60EDE6EBB6}"/>
              </a:ext>
            </a:extLst>
          </p:cNvPr>
          <p:cNvCxnSpPr>
            <a:stCxn id="63" idx="2"/>
            <a:endCxn id="42" idx="0"/>
          </p:cNvCxnSpPr>
          <p:nvPr/>
        </p:nvCxnSpPr>
        <p:spPr>
          <a:xfrm rot="5400000">
            <a:off x="3546739" y="1523590"/>
            <a:ext cx="1366861" cy="41687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5FF9C54-5679-958B-5612-86D1CE203222}"/>
              </a:ext>
            </a:extLst>
          </p:cNvPr>
          <p:cNvSpPr txBox="1"/>
          <p:nvPr/>
        </p:nvSpPr>
        <p:spPr>
          <a:xfrm>
            <a:off x="6161456" y="771598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NearBranch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1A4E0FDD-3215-9868-27AA-EBB3FC0B3815}"/>
              </a:ext>
            </a:extLst>
          </p:cNvPr>
          <p:cNvSpPr/>
          <p:nvPr/>
        </p:nvSpPr>
        <p:spPr>
          <a:xfrm>
            <a:off x="9548719" y="3016747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C88B6D9-14E0-4720-DE13-94D336C20878}"/>
              </a:ext>
            </a:extLst>
          </p:cNvPr>
          <p:cNvSpPr txBox="1"/>
          <p:nvPr/>
        </p:nvSpPr>
        <p:spPr>
          <a:xfrm>
            <a:off x="9532475" y="272139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[0]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1" name="箭头: V 形 100">
            <a:extLst>
              <a:ext uri="{FF2B5EF4-FFF2-40B4-BE49-F238E27FC236}">
                <a16:creationId xmlns:a16="http://schemas.microsoft.com/office/drawing/2014/main" id="{44E68580-28AE-6899-C3CF-C52464C2F118}"/>
              </a:ext>
            </a:extLst>
          </p:cNvPr>
          <p:cNvSpPr/>
          <p:nvPr/>
        </p:nvSpPr>
        <p:spPr>
          <a:xfrm rot="10800000">
            <a:off x="7136262" y="4626624"/>
            <a:ext cx="482494" cy="230531"/>
          </a:xfrm>
          <a:prstGeom prst="chevro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64BE90D-9675-7BED-9436-E0767500D472}"/>
              </a:ext>
            </a:extLst>
          </p:cNvPr>
          <p:cNvSpPr txBox="1"/>
          <p:nvPr/>
        </p:nvSpPr>
        <p:spPr>
          <a:xfrm>
            <a:off x="7136261" y="4613036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&lt;&lt;2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C325E659-A209-CEFC-B2EF-EE717488FE5D}"/>
              </a:ext>
            </a:extLst>
          </p:cNvPr>
          <p:cNvSpPr/>
          <p:nvPr/>
        </p:nvSpPr>
        <p:spPr>
          <a:xfrm>
            <a:off x="4872865" y="4714496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5D334885-00AE-8337-9E66-43D7F505B17A}"/>
              </a:ext>
            </a:extLst>
          </p:cNvPr>
          <p:cNvCxnSpPr>
            <a:cxnSpLocks/>
            <a:stCxn id="139" idx="6"/>
            <a:endCxn id="101" idx="3"/>
          </p:cNvCxnSpPr>
          <p:nvPr/>
        </p:nvCxnSpPr>
        <p:spPr>
          <a:xfrm flipV="1">
            <a:off x="4936933" y="4741889"/>
            <a:ext cx="2199329" cy="4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流程图: 手动操作 144">
            <a:extLst>
              <a:ext uri="{FF2B5EF4-FFF2-40B4-BE49-F238E27FC236}">
                <a16:creationId xmlns:a16="http://schemas.microsoft.com/office/drawing/2014/main" id="{FE1308CF-9C7F-4D4C-2457-D2E24DA07E3B}"/>
              </a:ext>
            </a:extLst>
          </p:cNvPr>
          <p:cNvSpPr/>
          <p:nvPr/>
        </p:nvSpPr>
        <p:spPr>
          <a:xfrm rot="16200000">
            <a:off x="7888599" y="4767529"/>
            <a:ext cx="518256" cy="203055"/>
          </a:xfrm>
          <a:prstGeom prst="flowChartManualOperatio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+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7282ACFE-50D0-E15E-31DD-B4682DC10E8A}"/>
              </a:ext>
            </a:extLst>
          </p:cNvPr>
          <p:cNvCxnSpPr>
            <a:cxnSpLocks/>
            <a:stCxn id="101" idx="1"/>
          </p:cNvCxnSpPr>
          <p:nvPr/>
        </p:nvCxnSpPr>
        <p:spPr>
          <a:xfrm>
            <a:off x="7503490" y="4741889"/>
            <a:ext cx="5339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D9AB8EEE-247B-4E9F-0B2D-41E8102B26EB}"/>
              </a:ext>
            </a:extLst>
          </p:cNvPr>
          <p:cNvCxnSpPr>
            <a:cxnSpLocks/>
          </p:cNvCxnSpPr>
          <p:nvPr/>
        </p:nvCxnSpPr>
        <p:spPr>
          <a:xfrm>
            <a:off x="3274060" y="4963160"/>
            <a:ext cx="4772660" cy="0"/>
          </a:xfrm>
          <a:prstGeom prst="straightConnector1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流程图: 延期 29">
            <a:extLst>
              <a:ext uri="{FF2B5EF4-FFF2-40B4-BE49-F238E27FC236}">
                <a16:creationId xmlns:a16="http://schemas.microsoft.com/office/drawing/2014/main" id="{02317179-8FAE-B2F2-028B-0793BB000F7C}"/>
              </a:ext>
            </a:extLst>
          </p:cNvPr>
          <p:cNvSpPr/>
          <p:nvPr/>
        </p:nvSpPr>
        <p:spPr>
          <a:xfrm rot="5400000">
            <a:off x="6513990" y="1354852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0BB4E685-185E-05E6-6913-FBF727D2BAFE}"/>
              </a:ext>
            </a:extLst>
          </p:cNvPr>
          <p:cNvCxnSpPr>
            <a:cxnSpLocks/>
            <a:stCxn id="3" idx="2"/>
            <a:endCxn id="160" idx="5"/>
          </p:cNvCxnSpPr>
          <p:nvPr/>
        </p:nvCxnSpPr>
        <p:spPr>
          <a:xfrm>
            <a:off x="6641716" y="1048597"/>
            <a:ext cx="1170" cy="31890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474AB2A4-6368-A485-583D-6ECBE6DE51F1}"/>
              </a:ext>
            </a:extLst>
          </p:cNvPr>
          <p:cNvCxnSpPr>
            <a:cxnSpLocks/>
            <a:stCxn id="79" idx="0"/>
            <a:endCxn id="160" idx="6"/>
          </p:cNvCxnSpPr>
          <p:nvPr/>
        </p:nvCxnSpPr>
        <p:spPr>
          <a:xfrm rot="16200000" flipV="1">
            <a:off x="7355074" y="791067"/>
            <a:ext cx="1650814" cy="2800545"/>
          </a:xfrm>
          <a:prstGeom prst="bentConnector3">
            <a:avLst>
              <a:gd name="adj1" fmla="val 111545"/>
            </a:avLst>
          </a:prstGeom>
          <a:ln w="127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D02CBDA-0D0B-2CD4-3FE4-9BF665143F07}"/>
              </a:ext>
            </a:extLst>
          </p:cNvPr>
          <p:cNvGrpSpPr/>
          <p:nvPr/>
        </p:nvGrpSpPr>
        <p:grpSpPr>
          <a:xfrm>
            <a:off x="6616856" y="5320323"/>
            <a:ext cx="242374" cy="423148"/>
            <a:chOff x="7957461" y="4391453"/>
            <a:chExt cx="242374" cy="423148"/>
          </a:xfrm>
        </p:grpSpPr>
        <p:sp>
          <p:nvSpPr>
            <p:cNvPr id="168" name="梯形 167">
              <a:extLst>
                <a:ext uri="{FF2B5EF4-FFF2-40B4-BE49-F238E27FC236}">
                  <a16:creationId xmlns:a16="http://schemas.microsoft.com/office/drawing/2014/main" id="{CA9FE652-7A5D-C37C-078D-E0A02AD1AC22}"/>
                </a:ext>
              </a:extLst>
            </p:cNvPr>
            <p:cNvSpPr/>
            <p:nvPr/>
          </p:nvSpPr>
          <p:spPr>
            <a:xfrm rot="162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5B08EDAA-D051-F114-DCAC-F845C8F82065}"/>
                </a:ext>
              </a:extLst>
            </p:cNvPr>
            <p:cNvSpPr txBox="1"/>
            <p:nvPr/>
          </p:nvSpPr>
          <p:spPr>
            <a:xfrm>
              <a:off x="7957461" y="441085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537EE829-1BD6-F7B5-6EF3-EC9105A5F0C8}"/>
                </a:ext>
              </a:extLst>
            </p:cNvPr>
            <p:cNvSpPr txBox="1"/>
            <p:nvPr/>
          </p:nvSpPr>
          <p:spPr>
            <a:xfrm>
              <a:off x="7957461" y="457457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44608112-F501-33E3-46AE-D74A8BFB45BC}"/>
              </a:ext>
            </a:extLst>
          </p:cNvPr>
          <p:cNvCxnSpPr>
            <a:cxnSpLocks/>
            <a:stCxn id="25" idx="4"/>
          </p:cNvCxnSpPr>
          <p:nvPr/>
        </p:nvCxnSpPr>
        <p:spPr>
          <a:xfrm rot="5400000">
            <a:off x="5654668" y="4164499"/>
            <a:ext cx="2414746" cy="137622"/>
          </a:xfrm>
          <a:prstGeom prst="bentConnector3">
            <a:avLst>
              <a:gd name="adj1" fmla="val 10017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3FBACB34-5D5E-36E3-C97A-33375325D4F2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6797040" y="4869057"/>
            <a:ext cx="1452215" cy="758313"/>
          </a:xfrm>
          <a:prstGeom prst="bentConnector3">
            <a:avLst>
              <a:gd name="adj1" fmla="val -2685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08C8627A-88F1-226B-5748-B0BB4A35DBC2}"/>
              </a:ext>
            </a:extLst>
          </p:cNvPr>
          <p:cNvGrpSpPr/>
          <p:nvPr/>
        </p:nvGrpSpPr>
        <p:grpSpPr>
          <a:xfrm rot="10800000">
            <a:off x="529450" y="-160955"/>
            <a:ext cx="1038292" cy="1822682"/>
            <a:chOff x="8102551" y="1324407"/>
            <a:chExt cx="1527812" cy="2499767"/>
          </a:xfrm>
        </p:grpSpPr>
        <p:sp>
          <p:nvSpPr>
            <p:cNvPr id="182" name="弧形 181">
              <a:extLst>
                <a:ext uri="{FF2B5EF4-FFF2-40B4-BE49-F238E27FC236}">
                  <a16:creationId xmlns:a16="http://schemas.microsoft.com/office/drawing/2014/main" id="{2F1D203E-0893-32C5-150A-9EEA98243489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" name="弧形 182">
              <a:extLst>
                <a:ext uri="{FF2B5EF4-FFF2-40B4-BE49-F238E27FC236}">
                  <a16:creationId xmlns:a16="http://schemas.microsoft.com/office/drawing/2014/main" id="{BD66814E-83A2-7882-4A49-934202962A01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" name="弧形 183">
              <a:extLst>
                <a:ext uri="{FF2B5EF4-FFF2-40B4-BE49-F238E27FC236}">
                  <a16:creationId xmlns:a16="http://schemas.microsoft.com/office/drawing/2014/main" id="{DD735664-4C95-5D54-434F-E0C5BFFB3B49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C13516CF-E287-EFB7-6CE1-6601B4267822}"/>
              </a:ext>
            </a:extLst>
          </p:cNvPr>
          <p:cNvCxnSpPr>
            <a:cxnSpLocks/>
            <a:stCxn id="160" idx="2"/>
          </p:cNvCxnSpPr>
          <p:nvPr/>
        </p:nvCxnSpPr>
        <p:spPr>
          <a:xfrm rot="5400000" flipH="1">
            <a:off x="3399182" y="-1550062"/>
            <a:ext cx="905523" cy="5722688"/>
          </a:xfrm>
          <a:prstGeom prst="bentConnector4">
            <a:avLst>
              <a:gd name="adj1" fmla="val -25245"/>
              <a:gd name="adj2" fmla="val 65145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3" name="连接符: 肘形 192">
            <a:extLst>
              <a:ext uri="{FF2B5EF4-FFF2-40B4-BE49-F238E27FC236}">
                <a16:creationId xmlns:a16="http://schemas.microsoft.com/office/drawing/2014/main" id="{6F77E8F8-2F44-40A1-4D09-AFA2EDD52CDD}"/>
              </a:ext>
            </a:extLst>
          </p:cNvPr>
          <p:cNvCxnSpPr>
            <a:stCxn id="184" idx="0"/>
            <a:endCxn id="9" idx="2"/>
          </p:cNvCxnSpPr>
          <p:nvPr/>
        </p:nvCxnSpPr>
        <p:spPr>
          <a:xfrm rot="5400000">
            <a:off x="-738057" y="2057533"/>
            <a:ext cx="2687362" cy="79759"/>
          </a:xfrm>
          <a:prstGeom prst="bentConnector4">
            <a:avLst>
              <a:gd name="adj1" fmla="val -380"/>
              <a:gd name="adj2" fmla="val 386613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EB49B6DE-8083-01DE-3573-63B3945869D9}"/>
              </a:ext>
            </a:extLst>
          </p:cNvPr>
          <p:cNvSpPr/>
          <p:nvPr/>
        </p:nvSpPr>
        <p:spPr>
          <a:xfrm>
            <a:off x="6682878" y="1955593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83F35F1A-6D30-7C30-7F78-CA0B134649A2}"/>
              </a:ext>
            </a:extLst>
          </p:cNvPr>
          <p:cNvCxnSpPr>
            <a:cxnSpLocks/>
            <a:stCxn id="168" idx="3"/>
            <a:endCxn id="198" idx="4"/>
          </p:cNvCxnSpPr>
          <p:nvPr/>
        </p:nvCxnSpPr>
        <p:spPr>
          <a:xfrm flipV="1">
            <a:off x="6712838" y="2019661"/>
            <a:ext cx="2074" cy="331938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0C06C7F2-1EE4-AF18-D638-1400023DFC73}"/>
              </a:ext>
            </a:extLst>
          </p:cNvPr>
          <p:cNvSpPr txBox="1"/>
          <p:nvPr/>
        </p:nvSpPr>
        <p:spPr>
          <a:xfrm>
            <a:off x="2293622" y="498464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addr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DF1979E2-175A-CB86-923C-F1E7707CD5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6240" y="4961853"/>
            <a:ext cx="726859" cy="7175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EAB15C5A-6119-7819-BC24-90A1866F7BA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418866" y="4783952"/>
            <a:ext cx="1137621" cy="895401"/>
          </a:xfrm>
          <a:prstGeom prst="bentConnector3">
            <a:avLst>
              <a:gd name="adj1" fmla="val 3107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38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653845" y="314921"/>
            <a:ext cx="10967883" cy="5407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5255186" y="5722373"/>
            <a:ext cx="6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AluOp</a:t>
            </a:r>
            <a:endParaRPr lang="zh-CN" altLang="en-US" sz="14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3855043" y="572237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RegWrite</a:t>
            </a:r>
            <a:endParaRPr lang="zh-CN" altLang="en-US" sz="14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130890" y="111518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8288" y="408211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37B38C-CF30-1049-33F6-AED5333031D5}"/>
              </a:ext>
            </a:extLst>
          </p:cNvPr>
          <p:cNvCxnSpPr>
            <a:cxnSpLocks/>
          </p:cNvCxnSpPr>
          <p:nvPr/>
        </p:nvCxnSpPr>
        <p:spPr>
          <a:xfrm>
            <a:off x="653846" y="1314809"/>
            <a:ext cx="289815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78A394-ACD2-387E-35BF-A7165985140A}"/>
              </a:ext>
            </a:extLst>
          </p:cNvPr>
          <p:cNvCxnSpPr>
            <a:cxnSpLocks/>
          </p:cNvCxnSpPr>
          <p:nvPr/>
        </p:nvCxnSpPr>
        <p:spPr>
          <a:xfrm>
            <a:off x="653846" y="4266777"/>
            <a:ext cx="94101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1ED50BC-8A1F-5B49-8189-F76BC0B36023}"/>
              </a:ext>
            </a:extLst>
          </p:cNvPr>
          <p:cNvSpPr/>
          <p:nvPr/>
        </p:nvSpPr>
        <p:spPr>
          <a:xfrm>
            <a:off x="1807157" y="1621541"/>
            <a:ext cx="755438" cy="31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6D93BF-7B9E-55AC-6DB0-4EEDD25CFF05}"/>
              </a:ext>
            </a:extLst>
          </p:cNvPr>
          <p:cNvSpPr txBox="1"/>
          <p:nvPr/>
        </p:nvSpPr>
        <p:spPr>
          <a:xfrm>
            <a:off x="653846" y="89161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D192A9-B3E2-8750-7901-D21C57A61013}"/>
              </a:ext>
            </a:extLst>
          </p:cNvPr>
          <p:cNvSpPr txBox="1"/>
          <p:nvPr/>
        </p:nvSpPr>
        <p:spPr>
          <a:xfrm>
            <a:off x="653846" y="384358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D66FA-1CFD-3907-3D55-79385172B663}"/>
              </a:ext>
            </a:extLst>
          </p:cNvPr>
          <p:cNvSpPr txBox="1"/>
          <p:nvPr/>
        </p:nvSpPr>
        <p:spPr>
          <a:xfrm>
            <a:off x="1808283" y="1638383"/>
            <a:ext cx="71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全为</a:t>
            </a:r>
            <a:r>
              <a:rPr lang="en-US" altLang="zh-CN" sz="1400"/>
              <a:t>0</a:t>
            </a:r>
            <a:r>
              <a:rPr lang="zh-CN" altLang="en-US" sz="1400"/>
              <a:t>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F35373-291A-CF03-7436-A308FD904C9D}"/>
              </a:ext>
            </a:extLst>
          </p:cNvPr>
          <p:cNvCxnSpPr>
            <a:cxnSpLocks/>
          </p:cNvCxnSpPr>
          <p:nvPr/>
        </p:nvCxnSpPr>
        <p:spPr>
          <a:xfrm>
            <a:off x="1594862" y="3258881"/>
            <a:ext cx="0" cy="18806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0CB6E35-5B2F-F446-B7A4-6E3272BDBBE3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1597152" y="5101659"/>
            <a:ext cx="3309537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89C3C-8B6E-01AA-C78D-176A92A91BCA}"/>
              </a:ext>
            </a:extLst>
          </p:cNvPr>
          <p:cNvSpPr txBox="1"/>
          <p:nvPr/>
        </p:nvSpPr>
        <p:spPr>
          <a:xfrm>
            <a:off x="1534224" y="295110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0F988B-EF5E-D956-5FD3-40788C747108}"/>
              </a:ext>
            </a:extLst>
          </p:cNvPr>
          <p:cNvSpPr txBox="1"/>
          <p:nvPr/>
        </p:nvSpPr>
        <p:spPr>
          <a:xfrm>
            <a:off x="1553472" y="4761648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41BA4BD-0C4F-A524-3913-B59D94211B6A}"/>
              </a:ext>
            </a:extLst>
          </p:cNvPr>
          <p:cNvSpPr/>
          <p:nvPr/>
        </p:nvSpPr>
        <p:spPr>
          <a:xfrm rot="5400000">
            <a:off x="4893507" y="4917700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D0A60C4-DBD0-41D0-9908-FEB747A15806}"/>
              </a:ext>
            </a:extLst>
          </p:cNvPr>
          <p:cNvCxnSpPr>
            <a:cxnSpLocks/>
            <a:stCxn id="14" idx="0"/>
            <a:endCxn id="55" idx="0"/>
          </p:cNvCxnSpPr>
          <p:nvPr/>
        </p:nvCxnSpPr>
        <p:spPr>
          <a:xfrm>
            <a:off x="5274606" y="5101659"/>
            <a:ext cx="320218" cy="620714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1FB987E-1C27-77AC-4A97-95DDF8E8FC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62595" y="1778569"/>
            <a:ext cx="746328" cy="256230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04DC9E-FBFB-C5E4-6FED-1FA457BA9823}"/>
              </a:ext>
            </a:extLst>
          </p:cNvPr>
          <p:cNvCxnSpPr>
            <a:cxnSpLocks/>
            <a:stCxn id="152" idx="2"/>
            <a:endCxn id="14" idx="1"/>
          </p:cNvCxnSpPr>
          <p:nvPr/>
        </p:nvCxnSpPr>
        <p:spPr>
          <a:xfrm flipH="1">
            <a:off x="5090647" y="3984786"/>
            <a:ext cx="2236" cy="1018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3FD872-A965-3C36-4F30-55ED0FE2D563}"/>
              </a:ext>
            </a:extLst>
          </p:cNvPr>
          <p:cNvCxnSpPr>
            <a:cxnSpLocks/>
          </p:cNvCxnSpPr>
          <p:nvPr/>
        </p:nvCxnSpPr>
        <p:spPr>
          <a:xfrm>
            <a:off x="1584841" y="3259252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146D4A-B595-EC26-6B45-B60096E7C573}"/>
              </a:ext>
            </a:extLst>
          </p:cNvPr>
          <p:cNvCxnSpPr>
            <a:cxnSpLocks/>
          </p:cNvCxnSpPr>
          <p:nvPr/>
        </p:nvCxnSpPr>
        <p:spPr>
          <a:xfrm>
            <a:off x="1584841" y="3429452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1469CE-A665-A24B-0925-1BEFF902B105}"/>
              </a:ext>
            </a:extLst>
          </p:cNvPr>
          <p:cNvSpPr txBox="1"/>
          <p:nvPr/>
        </p:nvSpPr>
        <p:spPr>
          <a:xfrm>
            <a:off x="1539606" y="338535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94C4CE2-D3E3-4445-A2C2-5181733CC8D4}"/>
              </a:ext>
            </a:extLst>
          </p:cNvPr>
          <p:cNvSpPr/>
          <p:nvPr/>
        </p:nvSpPr>
        <p:spPr>
          <a:xfrm>
            <a:off x="2816189" y="3288164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!!连接符: 肘形 37">
            <a:extLst>
              <a:ext uri="{FF2B5EF4-FFF2-40B4-BE49-F238E27FC236}">
                <a16:creationId xmlns:a16="http://schemas.microsoft.com/office/drawing/2014/main" id="{6D95A53B-159B-486E-B002-7B5CEACF6FD1}"/>
              </a:ext>
            </a:extLst>
          </p:cNvPr>
          <p:cNvCxnSpPr>
            <a:cxnSpLocks/>
            <a:stCxn id="158" idx="6"/>
            <a:endCxn id="152" idx="6"/>
          </p:cNvCxnSpPr>
          <p:nvPr/>
        </p:nvCxnSpPr>
        <p:spPr>
          <a:xfrm>
            <a:off x="3340957" y="3156998"/>
            <a:ext cx="1818846" cy="429678"/>
          </a:xfrm>
          <a:prstGeom prst="bentConnector4">
            <a:avLst>
              <a:gd name="adj1" fmla="val 42682"/>
              <a:gd name="adj2" fmla="val 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!!连接符: 肘形 43">
            <a:extLst>
              <a:ext uri="{FF2B5EF4-FFF2-40B4-BE49-F238E27FC236}">
                <a16:creationId xmlns:a16="http://schemas.microsoft.com/office/drawing/2014/main" id="{881B25ED-392F-1F26-4A5B-E68F2D2D1ED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427708" y="4154142"/>
            <a:ext cx="630907" cy="368696"/>
          </a:xfrm>
          <a:prstGeom prst="bentConnector3">
            <a:avLst>
              <a:gd name="adj1" fmla="val -32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96AD4C6-E8EE-1C9C-E489-2B018775CEEA}"/>
              </a:ext>
            </a:extLst>
          </p:cNvPr>
          <p:cNvSpPr/>
          <p:nvPr/>
        </p:nvSpPr>
        <p:spPr>
          <a:xfrm>
            <a:off x="5058615" y="4122108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1C5328-2BA9-AB9F-06EF-B14F20F79541}"/>
              </a:ext>
            </a:extLst>
          </p:cNvPr>
          <p:cNvSpPr/>
          <p:nvPr/>
        </p:nvSpPr>
        <p:spPr>
          <a:xfrm>
            <a:off x="5530464" y="5043529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AF7274C-A5E6-4065-0EA0-F5CDCAA6BB9D}"/>
              </a:ext>
            </a:extLst>
          </p:cNvPr>
          <p:cNvSpPr/>
          <p:nvPr/>
        </p:nvSpPr>
        <p:spPr>
          <a:xfrm>
            <a:off x="1253605" y="4186343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2D484A9-6432-6874-8B83-4640495A98B4}"/>
              </a:ext>
            </a:extLst>
          </p:cNvPr>
          <p:cNvCxnSpPr>
            <a:cxnSpLocks/>
          </p:cNvCxnSpPr>
          <p:nvPr/>
        </p:nvCxnSpPr>
        <p:spPr>
          <a:xfrm>
            <a:off x="2475317" y="4145956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97117AF6-4DF5-E289-5295-E2C629ADFC3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2803463" y="3956098"/>
            <a:ext cx="362585" cy="38096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60BBC0E-A426-0662-5E50-ECB005F24AAE}"/>
              </a:ext>
            </a:extLst>
          </p:cNvPr>
          <p:cNvSpPr txBox="1"/>
          <p:nvPr/>
        </p:nvSpPr>
        <p:spPr>
          <a:xfrm>
            <a:off x="2740328" y="5722372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RegBranch</a:t>
            </a:r>
            <a:endParaRPr lang="zh-CN" altLang="en-US" sz="14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F19C0B-16E5-1772-8ADC-7FB68D4CCD28}"/>
              </a:ext>
            </a:extLst>
          </p:cNvPr>
          <p:cNvSpPr txBox="1"/>
          <p:nvPr/>
        </p:nvSpPr>
        <p:spPr>
          <a:xfrm>
            <a:off x="6747705" y="572237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Shift</a:t>
            </a:r>
            <a:endParaRPr lang="zh-CN" altLang="en-US" sz="1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121F2A-3D2B-60AE-E23D-BB3BB4E914B3}"/>
              </a:ext>
            </a:extLst>
          </p:cNvPr>
          <p:cNvSpPr/>
          <p:nvPr/>
        </p:nvSpPr>
        <p:spPr>
          <a:xfrm>
            <a:off x="5856944" y="4935148"/>
            <a:ext cx="608556" cy="334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22285E-86A6-1E85-A05B-5DFC73E56562}"/>
              </a:ext>
            </a:extLst>
          </p:cNvPr>
          <p:cNvSpPr txBox="1"/>
          <p:nvPr/>
        </p:nvSpPr>
        <p:spPr>
          <a:xfrm>
            <a:off x="5856944" y="4954228"/>
            <a:ext cx="7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移位？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999F27-6585-EA2B-D9DA-14FEBF008F51}"/>
              </a:ext>
            </a:extLst>
          </p:cNvPr>
          <p:cNvCxnSpPr>
            <a:cxnSpLocks/>
            <a:stCxn id="10" idx="6"/>
            <a:endCxn id="22" idx="1"/>
          </p:cNvCxnSpPr>
          <p:nvPr/>
        </p:nvCxnSpPr>
        <p:spPr>
          <a:xfrm>
            <a:off x="5651300" y="5102374"/>
            <a:ext cx="205644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流程图: 延期 29">
            <a:extLst>
              <a:ext uri="{FF2B5EF4-FFF2-40B4-BE49-F238E27FC236}">
                <a16:creationId xmlns:a16="http://schemas.microsoft.com/office/drawing/2014/main" id="{DB26FF8B-A53C-AC57-6BD0-C340B7DA0180}"/>
              </a:ext>
            </a:extLst>
          </p:cNvPr>
          <p:cNvSpPr/>
          <p:nvPr/>
        </p:nvSpPr>
        <p:spPr>
          <a:xfrm>
            <a:off x="6465500" y="4340599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7DE17C2-2FB8-011A-53CA-6A34177574A8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>
            <a:off x="6864096" y="4550492"/>
            <a:ext cx="147464" cy="11718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!!直接连接符 45">
            <a:extLst>
              <a:ext uri="{FF2B5EF4-FFF2-40B4-BE49-F238E27FC236}">
                <a16:creationId xmlns:a16="http://schemas.microsoft.com/office/drawing/2014/main" id="{DA5B283C-2CC6-1D7F-AF32-21EC5326818E}"/>
              </a:ext>
            </a:extLst>
          </p:cNvPr>
          <p:cNvCxnSpPr>
            <a:cxnSpLocks/>
            <a:stCxn id="142" idx="6"/>
            <a:endCxn id="30" idx="6"/>
          </p:cNvCxnSpPr>
          <p:nvPr/>
        </p:nvCxnSpPr>
        <p:spPr>
          <a:xfrm>
            <a:off x="5122683" y="4481886"/>
            <a:ext cx="1343303" cy="1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03BDEB5-3321-5019-78BE-5E7107F18D3A}"/>
              </a:ext>
            </a:extLst>
          </p:cNvPr>
          <p:cNvCxnSpPr>
            <a:cxnSpLocks/>
            <a:stCxn id="22" idx="0"/>
            <a:endCxn id="30" idx="5"/>
          </p:cNvCxnSpPr>
          <p:nvPr/>
        </p:nvCxnSpPr>
        <p:spPr>
          <a:xfrm rot="5400000" flipH="1" flipV="1">
            <a:off x="6157259" y="4624857"/>
            <a:ext cx="314254" cy="306329"/>
          </a:xfrm>
          <a:prstGeom prst="bentConnector4">
            <a:avLst>
              <a:gd name="adj1" fmla="val 27806"/>
              <a:gd name="adj2" fmla="val 49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527AB85-0F5E-E86F-2CAA-7ADFE15B4683}"/>
              </a:ext>
            </a:extLst>
          </p:cNvPr>
          <p:cNvSpPr/>
          <p:nvPr/>
        </p:nvSpPr>
        <p:spPr>
          <a:xfrm>
            <a:off x="1820235" y="3802210"/>
            <a:ext cx="983228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F1F67E-AB14-C698-D5E7-BFACD64E557C}"/>
              </a:ext>
            </a:extLst>
          </p:cNvPr>
          <p:cNvSpPr txBox="1"/>
          <p:nvPr/>
        </p:nvSpPr>
        <p:spPr>
          <a:xfrm>
            <a:off x="1803260" y="3802210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010000</a:t>
            </a:r>
            <a:r>
              <a:rPr lang="zh-CN" altLang="en-US" sz="1400"/>
              <a:t>？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D32208E-C7D4-1406-3EEC-D571BB2848A1}"/>
              </a:ext>
            </a:extLst>
          </p:cNvPr>
          <p:cNvCxnSpPr>
            <a:cxnSpLocks/>
            <a:stCxn id="45" idx="0"/>
            <a:endCxn id="40" idx="1"/>
          </p:cNvCxnSpPr>
          <p:nvPr/>
        </p:nvCxnSpPr>
        <p:spPr>
          <a:xfrm rot="5400000" flipH="1" flipV="1">
            <a:off x="1464168" y="3830277"/>
            <a:ext cx="230245" cy="481889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流程图: 延期 78">
            <a:extLst>
              <a:ext uri="{FF2B5EF4-FFF2-40B4-BE49-F238E27FC236}">
                <a16:creationId xmlns:a16="http://schemas.microsoft.com/office/drawing/2014/main" id="{FDAF0AC5-B128-6BDC-3E93-848F433033B3}"/>
              </a:ext>
            </a:extLst>
          </p:cNvPr>
          <p:cNvSpPr/>
          <p:nvPr/>
        </p:nvSpPr>
        <p:spPr>
          <a:xfrm rot="5400000">
            <a:off x="3062039" y="4325631"/>
            <a:ext cx="369652" cy="391567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0DCC18B-3328-7616-67D4-FE709877DE28}"/>
              </a:ext>
            </a:extLst>
          </p:cNvPr>
          <p:cNvCxnSpPr>
            <a:cxnSpLocks/>
            <a:stCxn id="79" idx="3"/>
            <a:endCxn id="90" idx="0"/>
          </p:cNvCxnSpPr>
          <p:nvPr/>
        </p:nvCxnSpPr>
        <p:spPr>
          <a:xfrm>
            <a:off x="3246865" y="4706241"/>
            <a:ext cx="1776" cy="1016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F94A6FF-B3DD-F37A-8FBC-C9FC83B3256A}"/>
              </a:ext>
            </a:extLst>
          </p:cNvPr>
          <p:cNvGrpSpPr/>
          <p:nvPr/>
        </p:nvGrpSpPr>
        <p:grpSpPr>
          <a:xfrm>
            <a:off x="1889399" y="2420462"/>
            <a:ext cx="1038292" cy="1822682"/>
            <a:chOff x="8102551" y="1324407"/>
            <a:chExt cx="1527812" cy="2499767"/>
          </a:xfrm>
        </p:grpSpPr>
        <p:sp>
          <p:nvSpPr>
            <p:cNvPr id="66" name="弧形 65">
              <a:extLst>
                <a:ext uri="{FF2B5EF4-FFF2-40B4-BE49-F238E27FC236}">
                  <a16:creationId xmlns:a16="http://schemas.microsoft.com/office/drawing/2014/main" id="{9F366BE0-20C0-CFB2-31F4-95C70615F978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1F6D1510-6114-20FE-D593-3F18FB9E5D81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C10FB355-CA0F-EA93-5D33-012B5307366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椭圆 77">
            <a:extLst>
              <a:ext uri="{FF2B5EF4-FFF2-40B4-BE49-F238E27FC236}">
                <a16:creationId xmlns:a16="http://schemas.microsoft.com/office/drawing/2014/main" id="{83B670B9-1185-AF45-D2DE-E7AC05A46B76}"/>
              </a:ext>
            </a:extLst>
          </p:cNvPr>
          <p:cNvSpPr/>
          <p:nvPr/>
        </p:nvSpPr>
        <p:spPr>
          <a:xfrm>
            <a:off x="1253605" y="1230066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DD7A5822-37FC-7952-DB89-975EFBF44A92}"/>
              </a:ext>
            </a:extLst>
          </p:cNvPr>
          <p:cNvCxnSpPr>
            <a:stCxn id="78" idx="4"/>
            <a:endCxn id="4" idx="1"/>
          </p:cNvCxnSpPr>
          <p:nvPr/>
        </p:nvCxnSpPr>
        <p:spPr>
          <a:xfrm rot="16200000" flipH="1">
            <a:off x="1383240" y="1354652"/>
            <a:ext cx="379022" cy="468811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7D8C0F24-1BE8-9177-ACA8-DA572011AEC5}"/>
              </a:ext>
            </a:extLst>
          </p:cNvPr>
          <p:cNvSpPr/>
          <p:nvPr/>
        </p:nvSpPr>
        <p:spPr>
          <a:xfrm>
            <a:off x="5058615" y="444985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流程图: 延期 29">
            <a:extLst>
              <a:ext uri="{FF2B5EF4-FFF2-40B4-BE49-F238E27FC236}">
                <a16:creationId xmlns:a16="http://schemas.microsoft.com/office/drawing/2014/main" id="{9BA68D06-C281-EBA8-66BF-4B9480730C28}"/>
              </a:ext>
            </a:extLst>
          </p:cNvPr>
          <p:cNvSpPr/>
          <p:nvPr/>
        </p:nvSpPr>
        <p:spPr>
          <a:xfrm rot="5400000">
            <a:off x="4893585" y="3575595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31F1B76B-03B0-08D8-65F6-902E8ED54188}"/>
              </a:ext>
            </a:extLst>
          </p:cNvPr>
          <p:cNvCxnSpPr>
            <a:stCxn id="36" idx="6"/>
            <a:endCxn id="152" idx="5"/>
          </p:cNvCxnSpPr>
          <p:nvPr/>
        </p:nvCxnSpPr>
        <p:spPr>
          <a:xfrm>
            <a:off x="2901201" y="3330670"/>
            <a:ext cx="2121280" cy="257571"/>
          </a:xfrm>
          <a:prstGeom prst="bentConnector4">
            <a:avLst>
              <a:gd name="adj1" fmla="val 46962"/>
              <a:gd name="adj2" fmla="val 79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6CDDAF0D-7987-193A-50C2-66B0625373E0}"/>
              </a:ext>
            </a:extLst>
          </p:cNvPr>
          <p:cNvSpPr/>
          <p:nvPr/>
        </p:nvSpPr>
        <p:spPr>
          <a:xfrm>
            <a:off x="3276889" y="312496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6D2AB8D-DEFD-26A0-F47A-9DD5BF44E31A}"/>
              </a:ext>
            </a:extLst>
          </p:cNvPr>
          <p:cNvCxnSpPr>
            <a:cxnSpLocks/>
          </p:cNvCxnSpPr>
          <p:nvPr/>
        </p:nvCxnSpPr>
        <p:spPr>
          <a:xfrm>
            <a:off x="3552001" y="836306"/>
            <a:ext cx="0" cy="8020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: 剪去左右顶角 20">
            <a:extLst>
              <a:ext uri="{FF2B5EF4-FFF2-40B4-BE49-F238E27FC236}">
                <a16:creationId xmlns:a16="http://schemas.microsoft.com/office/drawing/2014/main" id="{B9312949-4E0B-512E-4B53-E15C5E52D809}"/>
              </a:ext>
            </a:extLst>
          </p:cNvPr>
          <p:cNvSpPr/>
          <p:nvPr/>
        </p:nvSpPr>
        <p:spPr>
          <a:xfrm rot="16200000">
            <a:off x="3680207" y="797551"/>
            <a:ext cx="790982" cy="304822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4F8CC7-E637-6B34-D56C-3AD561692C82}"/>
              </a:ext>
            </a:extLst>
          </p:cNvPr>
          <p:cNvSpPr txBox="1"/>
          <p:nvPr/>
        </p:nvSpPr>
        <p:spPr>
          <a:xfrm>
            <a:off x="3511520" y="53487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AC4EA63-4524-9648-10B1-95993D42968F}"/>
              </a:ext>
            </a:extLst>
          </p:cNvPr>
          <p:cNvCxnSpPr>
            <a:cxnSpLocks/>
          </p:cNvCxnSpPr>
          <p:nvPr/>
        </p:nvCxnSpPr>
        <p:spPr>
          <a:xfrm>
            <a:off x="3550702" y="843027"/>
            <a:ext cx="3774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2F28AF0-F695-7EA8-08AC-FA9C07FBA72A}"/>
              </a:ext>
            </a:extLst>
          </p:cNvPr>
          <p:cNvCxnSpPr>
            <a:cxnSpLocks/>
          </p:cNvCxnSpPr>
          <p:nvPr/>
        </p:nvCxnSpPr>
        <p:spPr>
          <a:xfrm>
            <a:off x="3550702" y="967954"/>
            <a:ext cx="3697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1C13DFC-1410-A6FC-5E55-7BA7E0D25E55}"/>
              </a:ext>
            </a:extLst>
          </p:cNvPr>
          <p:cNvSpPr txBox="1"/>
          <p:nvPr/>
        </p:nvSpPr>
        <p:spPr>
          <a:xfrm>
            <a:off x="3514208" y="92386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10439D-9FCD-2B5B-699C-9A1273B1AF1F}"/>
              </a:ext>
            </a:extLst>
          </p:cNvPr>
          <p:cNvSpPr txBox="1"/>
          <p:nvPr/>
        </p:nvSpPr>
        <p:spPr>
          <a:xfrm>
            <a:off x="3847063" y="811462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0</a:t>
            </a:r>
            <a:endParaRPr lang="zh-CN" altLang="en-US" sz="1200" b="1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0EEC3FD-4E57-9C51-8770-7117C281A6FB}"/>
              </a:ext>
            </a:extLst>
          </p:cNvPr>
          <p:cNvSpPr txBox="1"/>
          <p:nvPr/>
        </p:nvSpPr>
        <p:spPr>
          <a:xfrm>
            <a:off x="3850350" y="684298"/>
            <a:ext cx="38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1</a:t>
            </a:r>
            <a:endParaRPr lang="zh-CN" altLang="en-US" sz="1200" b="1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535FFEA-ECEB-62E2-7782-27756CB58151}"/>
              </a:ext>
            </a:extLst>
          </p:cNvPr>
          <p:cNvSpPr txBox="1"/>
          <p:nvPr/>
        </p:nvSpPr>
        <p:spPr>
          <a:xfrm>
            <a:off x="4022147" y="523450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ffectLst/>
                <a:ea typeface="等线" panose="02010600030101010101" pitchFamily="2" charset="-122"/>
              </a:rPr>
              <a:t>0</a:t>
            </a:r>
            <a:endParaRPr lang="zh-CN" altLang="en-US" sz="1100" b="1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C1340B9-ACBC-1D49-EDC9-64A55F7056C5}"/>
              </a:ext>
            </a:extLst>
          </p:cNvPr>
          <p:cNvSpPr txBox="1"/>
          <p:nvPr/>
        </p:nvSpPr>
        <p:spPr>
          <a:xfrm>
            <a:off x="4022146" y="705501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1</a:t>
            </a:r>
            <a:endParaRPr lang="zh-CN" altLang="en-US" sz="1100" b="1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9C00FC9-6C7F-E55E-F493-E5401966FF94}"/>
              </a:ext>
            </a:extLst>
          </p:cNvPr>
          <p:cNvSpPr txBox="1"/>
          <p:nvPr/>
        </p:nvSpPr>
        <p:spPr>
          <a:xfrm>
            <a:off x="4022145" y="920940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2</a:t>
            </a:r>
            <a:endParaRPr lang="zh-CN" altLang="en-US" sz="1100" b="1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F5791B1-2F05-D8C2-B366-81F8B626E5E9}"/>
              </a:ext>
            </a:extLst>
          </p:cNvPr>
          <p:cNvSpPr txBox="1"/>
          <p:nvPr/>
        </p:nvSpPr>
        <p:spPr>
          <a:xfrm>
            <a:off x="4022144" y="1114864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3</a:t>
            </a:r>
            <a:endParaRPr lang="zh-CN" altLang="en-US" sz="1100" b="1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7279B7C-BCC0-38DA-C45C-E85C2DEF48A2}"/>
              </a:ext>
            </a:extLst>
          </p:cNvPr>
          <p:cNvSpPr txBox="1"/>
          <p:nvPr/>
        </p:nvSpPr>
        <p:spPr>
          <a:xfrm>
            <a:off x="3508851" y="1292217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C362DDF0-428A-D844-DC1F-9B2DC9AD118B}"/>
              </a:ext>
            </a:extLst>
          </p:cNvPr>
          <p:cNvSpPr/>
          <p:nvPr/>
        </p:nvSpPr>
        <p:spPr>
          <a:xfrm rot="10800000">
            <a:off x="5388687" y="2323897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22F0B4B4-E619-670F-84D6-34271E2D57CD}"/>
              </a:ext>
            </a:extLst>
          </p:cNvPr>
          <p:cNvCxnSpPr>
            <a:cxnSpLocks/>
            <a:stCxn id="73" idx="3"/>
          </p:cNvCxnSpPr>
          <p:nvPr/>
        </p:nvCxnSpPr>
        <p:spPr>
          <a:xfrm rot="16200000" flipV="1">
            <a:off x="4217956" y="956025"/>
            <a:ext cx="700837" cy="2034907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67DEB72-A734-C2E0-74EF-D82DA106744B}"/>
              </a:ext>
            </a:extLst>
          </p:cNvPr>
          <p:cNvCxnSpPr>
            <a:stCxn id="73" idx="0"/>
            <a:endCxn id="10" idx="0"/>
          </p:cNvCxnSpPr>
          <p:nvPr/>
        </p:nvCxnSpPr>
        <p:spPr>
          <a:xfrm>
            <a:off x="5585827" y="2691814"/>
            <a:ext cx="5055" cy="2351715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流程图: 延期 29">
            <a:extLst>
              <a:ext uri="{FF2B5EF4-FFF2-40B4-BE49-F238E27FC236}">
                <a16:creationId xmlns:a16="http://schemas.microsoft.com/office/drawing/2014/main" id="{FD66E3A6-DCA6-9FA7-8D74-33D2B844823E}"/>
              </a:ext>
            </a:extLst>
          </p:cNvPr>
          <p:cNvSpPr/>
          <p:nvPr/>
        </p:nvSpPr>
        <p:spPr>
          <a:xfrm>
            <a:off x="4592217" y="2299898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1D04E8-5660-8CF8-337B-D7FD5FAF30EE}"/>
              </a:ext>
            </a:extLst>
          </p:cNvPr>
          <p:cNvCxnSpPr>
            <a:stCxn id="86" idx="2"/>
            <a:endCxn id="73" idx="5"/>
          </p:cNvCxnSpPr>
          <p:nvPr/>
        </p:nvCxnSpPr>
        <p:spPr>
          <a:xfrm flipV="1">
            <a:off x="4990813" y="2507855"/>
            <a:ext cx="496444" cy="1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29BDA676-A9E3-2B6A-BE9F-B0354364D057}"/>
              </a:ext>
            </a:extLst>
          </p:cNvPr>
          <p:cNvSpPr/>
          <p:nvPr/>
        </p:nvSpPr>
        <p:spPr>
          <a:xfrm rot="5400000">
            <a:off x="3857372" y="2440808"/>
            <a:ext cx="304007" cy="28368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5E3AF81-E314-81A5-0485-7571975DE1CF}"/>
              </a:ext>
            </a:extLst>
          </p:cNvPr>
          <p:cNvSpPr/>
          <p:nvPr/>
        </p:nvSpPr>
        <p:spPr>
          <a:xfrm>
            <a:off x="4165857" y="2540142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CA98325-70BE-BB2D-E50D-E9E1904114E6}"/>
              </a:ext>
            </a:extLst>
          </p:cNvPr>
          <p:cNvCxnSpPr>
            <a:cxnSpLocks/>
            <a:stCxn id="97" idx="6"/>
            <a:endCxn id="86" idx="5"/>
          </p:cNvCxnSpPr>
          <p:nvPr/>
        </p:nvCxnSpPr>
        <p:spPr>
          <a:xfrm flipV="1">
            <a:off x="4250869" y="2580193"/>
            <a:ext cx="343399" cy="2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153C0BEC-C52F-29DD-4753-D84B671DC910}"/>
              </a:ext>
            </a:extLst>
          </p:cNvPr>
          <p:cNvSpPr/>
          <p:nvPr/>
        </p:nvSpPr>
        <p:spPr>
          <a:xfrm>
            <a:off x="3276889" y="255006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4A295EC-F709-811E-172D-752C9B09E5AC}"/>
              </a:ext>
            </a:extLst>
          </p:cNvPr>
          <p:cNvCxnSpPr>
            <a:stCxn id="104" idx="6"/>
            <a:endCxn id="95" idx="3"/>
          </p:cNvCxnSpPr>
          <p:nvPr/>
        </p:nvCxnSpPr>
        <p:spPr>
          <a:xfrm>
            <a:off x="3340957" y="2582096"/>
            <a:ext cx="526579" cy="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46BC45DE-CDC0-3153-7C38-40518D0F6C24}"/>
              </a:ext>
            </a:extLst>
          </p:cNvPr>
          <p:cNvCxnSpPr>
            <a:cxnSpLocks/>
            <a:endCxn id="86" idx="6"/>
          </p:cNvCxnSpPr>
          <p:nvPr/>
        </p:nvCxnSpPr>
        <p:spPr>
          <a:xfrm rot="16200000" flipH="1">
            <a:off x="3517126" y="1367294"/>
            <a:ext cx="1785646" cy="365508"/>
          </a:xfrm>
          <a:prstGeom prst="bentConnector4">
            <a:avLst>
              <a:gd name="adj1" fmla="val -944"/>
              <a:gd name="adj2" fmla="val 4735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47E7212-BA0D-1A01-1803-1B94AE5CEBE6}"/>
              </a:ext>
            </a:extLst>
          </p:cNvPr>
          <p:cNvSpPr txBox="1"/>
          <p:nvPr/>
        </p:nvSpPr>
        <p:spPr>
          <a:xfrm>
            <a:off x="7604415" y="572237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Imm</a:t>
            </a:r>
            <a:endParaRPr lang="zh-CN" altLang="en-US" sz="140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0836078-A8FA-91DE-0875-533AC973F73A}"/>
              </a:ext>
            </a:extLst>
          </p:cNvPr>
          <p:cNvSpPr/>
          <p:nvPr/>
        </p:nvSpPr>
        <p:spPr>
          <a:xfrm>
            <a:off x="5196028" y="2475821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CD1C299D-A888-327A-3A91-7376D8E7CDFE}"/>
              </a:ext>
            </a:extLst>
          </p:cNvPr>
          <p:cNvGrpSpPr/>
          <p:nvPr/>
        </p:nvGrpSpPr>
        <p:grpSpPr>
          <a:xfrm rot="5400000">
            <a:off x="3788660" y="3554693"/>
            <a:ext cx="1038292" cy="1822682"/>
            <a:chOff x="8102551" y="1324407"/>
            <a:chExt cx="1527812" cy="2499767"/>
          </a:xfrm>
        </p:grpSpPr>
        <p:sp>
          <p:nvSpPr>
            <p:cNvPr id="129" name="弧形 128">
              <a:extLst>
                <a:ext uri="{FF2B5EF4-FFF2-40B4-BE49-F238E27FC236}">
                  <a16:creationId xmlns:a16="http://schemas.microsoft.com/office/drawing/2014/main" id="{DA559A66-51CF-A430-568D-41BD4656C7ED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弧形 129">
              <a:extLst>
                <a:ext uri="{FF2B5EF4-FFF2-40B4-BE49-F238E27FC236}">
                  <a16:creationId xmlns:a16="http://schemas.microsoft.com/office/drawing/2014/main" id="{7FF60FE5-0673-A964-7A9B-91ECD37C1508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弧形 130">
              <a:extLst>
                <a:ext uri="{FF2B5EF4-FFF2-40B4-BE49-F238E27FC236}">
                  <a16:creationId xmlns:a16="http://schemas.microsoft.com/office/drawing/2014/main" id="{FDFFF525-0A78-CAA3-5FFC-DE84989E604E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38F81B0-5D61-DB3A-9003-C39AADFAE1C7}"/>
              </a:ext>
            </a:extLst>
          </p:cNvPr>
          <p:cNvCxnSpPr>
            <a:cxnSpLocks/>
            <a:stCxn id="130" idx="2"/>
            <a:endCxn id="63" idx="0"/>
          </p:cNvCxnSpPr>
          <p:nvPr/>
        </p:nvCxnSpPr>
        <p:spPr>
          <a:xfrm flipH="1">
            <a:off x="4304846" y="4867712"/>
            <a:ext cx="1480" cy="854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B6BD2B64-0C4F-9980-2FB5-D423B8F627AC}"/>
              </a:ext>
            </a:extLst>
          </p:cNvPr>
          <p:cNvSpPr/>
          <p:nvPr/>
        </p:nvSpPr>
        <p:spPr>
          <a:xfrm>
            <a:off x="5200340" y="2903320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!!连接符: 肘形 43">
            <a:extLst>
              <a:ext uri="{FF2B5EF4-FFF2-40B4-BE49-F238E27FC236}">
                <a16:creationId xmlns:a16="http://schemas.microsoft.com/office/drawing/2014/main" id="{FD32028B-98DA-BA67-9B7E-EF78CBDD9F4D}"/>
              </a:ext>
            </a:extLst>
          </p:cNvPr>
          <p:cNvCxnSpPr>
            <a:cxnSpLocks/>
            <a:endCxn id="141" idx="2"/>
          </p:cNvCxnSpPr>
          <p:nvPr/>
        </p:nvCxnSpPr>
        <p:spPr>
          <a:xfrm rot="5400000" flipH="1" flipV="1">
            <a:off x="3903442" y="3220860"/>
            <a:ext cx="1582404" cy="101139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8EF2EF-C37B-0A81-4003-322AD6CE1C38}"/>
              </a:ext>
            </a:extLst>
          </p:cNvPr>
          <p:cNvCxnSpPr>
            <a:cxnSpLocks/>
            <a:stCxn id="29" idx="6"/>
            <a:endCxn id="74" idx="2"/>
          </p:cNvCxnSpPr>
          <p:nvPr/>
        </p:nvCxnSpPr>
        <p:spPr>
          <a:xfrm>
            <a:off x="5651300" y="1621539"/>
            <a:ext cx="342989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56CCFA39-BC72-E551-BBC0-871785195818}"/>
              </a:ext>
            </a:extLst>
          </p:cNvPr>
          <p:cNvSpPr/>
          <p:nvPr/>
        </p:nvSpPr>
        <p:spPr>
          <a:xfrm>
            <a:off x="5530464" y="1562694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6F5D13A-453B-9716-0CAC-66986CB317B3}"/>
              </a:ext>
            </a:extLst>
          </p:cNvPr>
          <p:cNvSpPr/>
          <p:nvPr/>
        </p:nvSpPr>
        <p:spPr>
          <a:xfrm>
            <a:off x="6308647" y="2108430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5D778D0-E3DC-AE16-B0B6-1C878D0457A0}"/>
              </a:ext>
            </a:extLst>
          </p:cNvPr>
          <p:cNvSpPr txBox="1"/>
          <p:nvPr/>
        </p:nvSpPr>
        <p:spPr>
          <a:xfrm>
            <a:off x="6270537" y="2106089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0000</a:t>
            </a:r>
            <a:r>
              <a:rPr lang="zh-CN" altLang="en-US" sz="1400"/>
              <a:t>？</a:t>
            </a: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F95FE9F-198C-362F-0475-F325061BB20B}"/>
              </a:ext>
            </a:extLst>
          </p:cNvPr>
          <p:cNvSpPr/>
          <p:nvPr/>
        </p:nvSpPr>
        <p:spPr>
          <a:xfrm>
            <a:off x="5994289" y="1562694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863793C0-0545-338C-00E0-CC3AA7469838}"/>
              </a:ext>
            </a:extLst>
          </p:cNvPr>
          <p:cNvCxnSpPr>
            <a:stCxn id="74" idx="4"/>
            <a:endCxn id="52" idx="1"/>
          </p:cNvCxnSpPr>
          <p:nvPr/>
        </p:nvCxnSpPr>
        <p:spPr>
          <a:xfrm rot="16200000" flipH="1">
            <a:off x="5890710" y="1844381"/>
            <a:ext cx="581934" cy="253940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流程图: 延期 29">
            <a:extLst>
              <a:ext uri="{FF2B5EF4-FFF2-40B4-BE49-F238E27FC236}">
                <a16:creationId xmlns:a16="http://schemas.microsoft.com/office/drawing/2014/main" id="{66ED93B6-2638-6802-859D-0CF45A81D566}"/>
              </a:ext>
            </a:extLst>
          </p:cNvPr>
          <p:cNvSpPr/>
          <p:nvPr/>
        </p:nvSpPr>
        <p:spPr>
          <a:xfrm>
            <a:off x="7513111" y="1983619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CC92533-E678-3D75-8868-73D283950D7B}"/>
              </a:ext>
            </a:extLst>
          </p:cNvPr>
          <p:cNvCxnSpPr>
            <a:cxnSpLocks/>
            <a:stCxn id="92" idx="6"/>
          </p:cNvCxnSpPr>
          <p:nvPr/>
        </p:nvCxnSpPr>
        <p:spPr>
          <a:xfrm flipH="1" flipV="1">
            <a:off x="4216400" y="835660"/>
            <a:ext cx="3297197" cy="1290932"/>
          </a:xfrm>
          <a:prstGeom prst="bentConnector3">
            <a:avLst>
              <a:gd name="adj1" fmla="val 533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95E66C-F0B1-E5C2-4AB2-8718B3269E74}"/>
              </a:ext>
            </a:extLst>
          </p:cNvPr>
          <p:cNvSpPr txBox="1"/>
          <p:nvPr/>
        </p:nvSpPr>
        <p:spPr>
          <a:xfrm>
            <a:off x="8074214" y="5722373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MemRead</a:t>
            </a:r>
            <a:endParaRPr lang="zh-CN" altLang="en-US" sz="1400"/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07AD5B5-E43A-F8FD-6F64-9F5F5819D545}"/>
              </a:ext>
            </a:extLst>
          </p:cNvPr>
          <p:cNvCxnSpPr>
            <a:stCxn id="116" idx="4"/>
            <a:endCxn id="141" idx="0"/>
          </p:cNvCxnSpPr>
          <p:nvPr/>
        </p:nvCxnSpPr>
        <p:spPr>
          <a:xfrm>
            <a:off x="5228062" y="2539889"/>
            <a:ext cx="4312" cy="3634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9CCBB1E2-4AB4-6898-1B7A-9594B78020E5}"/>
              </a:ext>
            </a:extLst>
          </p:cNvPr>
          <p:cNvCxnSpPr>
            <a:cxnSpLocks/>
            <a:stCxn id="141" idx="6"/>
          </p:cNvCxnSpPr>
          <p:nvPr/>
        </p:nvCxnSpPr>
        <p:spPr>
          <a:xfrm>
            <a:off x="5264408" y="2935354"/>
            <a:ext cx="2508480" cy="1587484"/>
          </a:xfrm>
          <a:prstGeom prst="bentConnector3">
            <a:avLst>
              <a:gd name="adj1" fmla="val 995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0361E73C-D399-2393-FF04-27EB3BD228A3}"/>
              </a:ext>
            </a:extLst>
          </p:cNvPr>
          <p:cNvCxnSpPr>
            <a:stCxn id="92" idx="2"/>
            <a:endCxn id="118" idx="0"/>
          </p:cNvCxnSpPr>
          <p:nvPr/>
        </p:nvCxnSpPr>
        <p:spPr>
          <a:xfrm>
            <a:off x="7911707" y="2193512"/>
            <a:ext cx="649179" cy="352886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2E3B807E-00AF-0094-E700-F8EA6A98CA44}"/>
              </a:ext>
            </a:extLst>
          </p:cNvPr>
          <p:cNvSpPr/>
          <p:nvPr/>
        </p:nvSpPr>
        <p:spPr>
          <a:xfrm>
            <a:off x="8528006" y="300804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333A4096-DE19-FC11-ACA7-C68BD8F2A40F}"/>
              </a:ext>
            </a:extLst>
          </p:cNvPr>
          <p:cNvCxnSpPr>
            <a:cxnSpLocks/>
            <a:stCxn id="137" idx="2"/>
          </p:cNvCxnSpPr>
          <p:nvPr/>
        </p:nvCxnSpPr>
        <p:spPr>
          <a:xfrm rot="10800000" flipV="1">
            <a:off x="4305300" y="3040078"/>
            <a:ext cx="4222706" cy="1511601"/>
          </a:xfrm>
          <a:prstGeom prst="bentConnector3">
            <a:avLst>
              <a:gd name="adj1" fmla="val 999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352BAC19-494C-A059-679C-813EEEDBAB35}"/>
              </a:ext>
            </a:extLst>
          </p:cNvPr>
          <p:cNvGrpSpPr/>
          <p:nvPr/>
        </p:nvGrpSpPr>
        <p:grpSpPr>
          <a:xfrm rot="5400000">
            <a:off x="7345555" y="3554693"/>
            <a:ext cx="1038292" cy="1822682"/>
            <a:chOff x="8102551" y="1324407"/>
            <a:chExt cx="1527812" cy="2499767"/>
          </a:xfrm>
        </p:grpSpPr>
        <p:sp>
          <p:nvSpPr>
            <p:cNvPr id="157" name="弧形 156">
              <a:extLst>
                <a:ext uri="{FF2B5EF4-FFF2-40B4-BE49-F238E27FC236}">
                  <a16:creationId xmlns:a16="http://schemas.microsoft.com/office/drawing/2014/main" id="{2E0256F9-D23F-E031-2EDF-FC3DBF81ADD1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弧形 158">
              <a:extLst>
                <a:ext uri="{FF2B5EF4-FFF2-40B4-BE49-F238E27FC236}">
                  <a16:creationId xmlns:a16="http://schemas.microsoft.com/office/drawing/2014/main" id="{E0A0DA6F-F080-6A32-15EF-3916ACCB2FAB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弧形 159">
              <a:extLst>
                <a:ext uri="{FF2B5EF4-FFF2-40B4-BE49-F238E27FC236}">
                  <a16:creationId xmlns:a16="http://schemas.microsoft.com/office/drawing/2014/main" id="{66F98027-CD62-6D7F-6D7B-2FDBCAEB2A3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0B0B7695-8A64-5DC0-D00B-7C7EE26B4666}"/>
              </a:ext>
            </a:extLst>
          </p:cNvPr>
          <p:cNvCxnSpPr>
            <a:stCxn id="160" idx="0"/>
            <a:endCxn id="114" idx="0"/>
          </p:cNvCxnSpPr>
          <p:nvPr/>
        </p:nvCxnSpPr>
        <p:spPr>
          <a:xfrm>
            <a:off x="7868047" y="4869127"/>
            <a:ext cx="1826" cy="853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E85AAA4E-F802-14E9-018D-E28B41C18924}"/>
              </a:ext>
            </a:extLst>
          </p:cNvPr>
          <p:cNvSpPr/>
          <p:nvPr/>
        </p:nvSpPr>
        <p:spPr>
          <a:xfrm>
            <a:off x="7937994" y="300804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850188D-A23C-F8F0-2FEA-2D1A67A5A4E5}"/>
              </a:ext>
            </a:extLst>
          </p:cNvPr>
          <p:cNvCxnSpPr>
            <a:stCxn id="165" idx="4"/>
            <a:endCxn id="157" idx="0"/>
          </p:cNvCxnSpPr>
          <p:nvPr/>
        </p:nvCxnSpPr>
        <p:spPr>
          <a:xfrm>
            <a:off x="7970028" y="3072113"/>
            <a:ext cx="0" cy="1458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C8611F02-B9E3-A493-335C-5A0CD111AE8A}"/>
              </a:ext>
            </a:extLst>
          </p:cNvPr>
          <p:cNvCxnSpPr>
            <a:stCxn id="52" idx="3"/>
            <a:endCxn id="92" idx="5"/>
          </p:cNvCxnSpPr>
          <p:nvPr/>
        </p:nvCxnSpPr>
        <p:spPr>
          <a:xfrm>
            <a:off x="7079983" y="2262318"/>
            <a:ext cx="435179" cy="1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等腰三角形 175">
            <a:extLst>
              <a:ext uri="{FF2B5EF4-FFF2-40B4-BE49-F238E27FC236}">
                <a16:creationId xmlns:a16="http://schemas.microsoft.com/office/drawing/2014/main" id="{3010BD2E-1A89-BFC4-CE27-10AACED0B0A1}"/>
              </a:ext>
            </a:extLst>
          </p:cNvPr>
          <p:cNvSpPr/>
          <p:nvPr/>
        </p:nvSpPr>
        <p:spPr>
          <a:xfrm rot="10800000">
            <a:off x="5795615" y="3742069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60FAC4E5-DEAC-7FB4-09C6-89C5280265E9}"/>
              </a:ext>
            </a:extLst>
          </p:cNvPr>
          <p:cNvSpPr/>
          <p:nvPr/>
        </p:nvSpPr>
        <p:spPr>
          <a:xfrm>
            <a:off x="5530464" y="4210260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0389171F-7F12-057B-6399-6CC564675EF5}"/>
              </a:ext>
            </a:extLst>
          </p:cNvPr>
          <p:cNvCxnSpPr>
            <a:cxnSpLocks/>
            <a:stCxn id="176" idx="0"/>
            <a:endCxn id="183" idx="6"/>
          </p:cNvCxnSpPr>
          <p:nvPr/>
        </p:nvCxnSpPr>
        <p:spPr>
          <a:xfrm rot="5400000">
            <a:off x="5742469" y="4018818"/>
            <a:ext cx="159119" cy="341455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2C30AC67-8825-1749-D62B-25D622D2C70C}"/>
              </a:ext>
            </a:extLst>
          </p:cNvPr>
          <p:cNvSpPr/>
          <p:nvPr/>
        </p:nvSpPr>
        <p:spPr>
          <a:xfrm>
            <a:off x="5721692" y="3239917"/>
            <a:ext cx="54579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DDB1B9F8-F795-85DE-9877-123CA40C1549}"/>
              </a:ext>
            </a:extLst>
          </p:cNvPr>
          <p:cNvSpPr txBox="1"/>
          <p:nvPr/>
        </p:nvSpPr>
        <p:spPr>
          <a:xfrm>
            <a:off x="5715949" y="3239916"/>
            <a:ext cx="5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0001</a:t>
            </a:r>
            <a:endParaRPr lang="zh-CN" altLang="en-US" sz="1400"/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6124A1F7-2022-3811-566B-56E5894F0DA6}"/>
              </a:ext>
            </a:extLst>
          </p:cNvPr>
          <p:cNvCxnSpPr>
            <a:cxnSpLocks/>
            <a:stCxn id="198" idx="2"/>
            <a:endCxn id="176" idx="3"/>
          </p:cNvCxnSpPr>
          <p:nvPr/>
        </p:nvCxnSpPr>
        <p:spPr>
          <a:xfrm flipH="1">
            <a:off x="5992755" y="3547693"/>
            <a:ext cx="1835" cy="194376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BD7B6215-F73B-277C-D03C-69FC8AB78184}"/>
              </a:ext>
            </a:extLst>
          </p:cNvPr>
          <p:cNvSpPr/>
          <p:nvPr/>
        </p:nvSpPr>
        <p:spPr>
          <a:xfrm>
            <a:off x="6563685" y="300804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2A8F5DD-F778-6D48-8B80-F65FA2426221}"/>
              </a:ext>
            </a:extLst>
          </p:cNvPr>
          <p:cNvCxnSpPr>
            <a:cxnSpLocks/>
            <a:stCxn id="120" idx="0"/>
            <a:endCxn id="176" idx="1"/>
          </p:cNvCxnSpPr>
          <p:nvPr/>
        </p:nvCxnSpPr>
        <p:spPr>
          <a:xfrm flipH="1">
            <a:off x="6091325" y="3722988"/>
            <a:ext cx="601372" cy="203039"/>
          </a:xfrm>
          <a:prstGeom prst="bentConnector3">
            <a:avLst>
              <a:gd name="adj1" fmla="val 10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D0228140-FCF1-165C-5879-5265A74F6053}"/>
              </a:ext>
            </a:extLst>
          </p:cNvPr>
          <p:cNvSpPr/>
          <p:nvPr/>
        </p:nvSpPr>
        <p:spPr>
          <a:xfrm>
            <a:off x="6308647" y="1467544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A4DA30A-A25A-B0BD-954E-82FCB6F392BC}"/>
              </a:ext>
            </a:extLst>
          </p:cNvPr>
          <p:cNvCxnSpPr>
            <a:cxnSpLocks/>
            <a:stCxn id="74" idx="6"/>
            <a:endCxn id="50" idx="1"/>
          </p:cNvCxnSpPr>
          <p:nvPr/>
        </p:nvCxnSpPr>
        <p:spPr>
          <a:xfrm flipV="1">
            <a:off x="6115125" y="1621432"/>
            <a:ext cx="193522" cy="107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流程图: 延期 29">
            <a:extLst>
              <a:ext uri="{FF2B5EF4-FFF2-40B4-BE49-F238E27FC236}">
                <a16:creationId xmlns:a16="http://schemas.microsoft.com/office/drawing/2014/main" id="{42778CE5-8CEE-2C27-0C98-5C4A2E62B2B6}"/>
              </a:ext>
            </a:extLst>
          </p:cNvPr>
          <p:cNvSpPr/>
          <p:nvPr/>
        </p:nvSpPr>
        <p:spPr>
          <a:xfrm>
            <a:off x="7513111" y="1341146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00B7EF1-830C-BA94-7480-59D5B68061AC}"/>
              </a:ext>
            </a:extLst>
          </p:cNvPr>
          <p:cNvCxnSpPr>
            <a:stCxn id="50" idx="3"/>
            <a:endCxn id="88" idx="5"/>
          </p:cNvCxnSpPr>
          <p:nvPr/>
        </p:nvCxnSpPr>
        <p:spPr>
          <a:xfrm>
            <a:off x="7079983" y="1621432"/>
            <a:ext cx="435179" cy="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1384AAF1-A00C-7BFC-7AD3-D8D6A115D230}"/>
              </a:ext>
            </a:extLst>
          </p:cNvPr>
          <p:cNvSpPr txBox="1"/>
          <p:nvPr/>
        </p:nvSpPr>
        <p:spPr>
          <a:xfrm>
            <a:off x="6270537" y="1468713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0001</a:t>
            </a:r>
            <a:r>
              <a:rPr lang="zh-CN" altLang="en-US" sz="1400"/>
              <a:t>？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9E9A335C-DA94-4DBB-51DF-E38ACEBB5C42}"/>
              </a:ext>
            </a:extLst>
          </p:cNvPr>
          <p:cNvSpPr/>
          <p:nvPr/>
        </p:nvSpPr>
        <p:spPr>
          <a:xfrm>
            <a:off x="7301382" y="145208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8CEC33F-3B65-3AE9-4876-2E7F3797514E}"/>
              </a:ext>
            </a:extLst>
          </p:cNvPr>
          <p:cNvCxnSpPr>
            <a:stCxn id="102" idx="6"/>
            <a:endCxn id="88" idx="6"/>
          </p:cNvCxnSpPr>
          <p:nvPr/>
        </p:nvCxnSpPr>
        <p:spPr>
          <a:xfrm>
            <a:off x="7365450" y="1484119"/>
            <a:ext cx="1481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3C4379B-E903-A0AE-1682-EB93A71E6E03}"/>
              </a:ext>
            </a:extLst>
          </p:cNvPr>
          <p:cNvSpPr txBox="1"/>
          <p:nvPr/>
        </p:nvSpPr>
        <p:spPr>
          <a:xfrm>
            <a:off x="8995076" y="5722373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MemWrite</a:t>
            </a:r>
            <a:endParaRPr lang="zh-CN" altLang="en-US" sz="1400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6719C2F-8831-B195-1464-362B2F5E7F33}"/>
              </a:ext>
            </a:extLst>
          </p:cNvPr>
          <p:cNvCxnSpPr>
            <a:cxnSpLocks/>
            <a:stCxn id="88" idx="2"/>
            <a:endCxn id="110" idx="0"/>
          </p:cNvCxnSpPr>
          <p:nvPr/>
        </p:nvCxnSpPr>
        <p:spPr>
          <a:xfrm>
            <a:off x="7911707" y="1551039"/>
            <a:ext cx="1582865" cy="417133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DF4819FE-AA98-0B0E-759D-C26FF2B830DE}"/>
              </a:ext>
            </a:extLst>
          </p:cNvPr>
          <p:cNvSpPr/>
          <p:nvPr/>
        </p:nvSpPr>
        <p:spPr>
          <a:xfrm>
            <a:off x="9462538" y="2814202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B998A28-02A0-9D13-327E-33AD5F3A512A}"/>
              </a:ext>
            </a:extLst>
          </p:cNvPr>
          <p:cNvGrpSpPr/>
          <p:nvPr/>
        </p:nvGrpSpPr>
        <p:grpSpPr>
          <a:xfrm rot="5400000">
            <a:off x="6170205" y="2408554"/>
            <a:ext cx="1038292" cy="1822682"/>
            <a:chOff x="8102551" y="1324407"/>
            <a:chExt cx="1527812" cy="2499767"/>
          </a:xfrm>
        </p:grpSpPr>
        <p:sp>
          <p:nvSpPr>
            <p:cNvPr id="117" name="弧形 116">
              <a:extLst>
                <a:ext uri="{FF2B5EF4-FFF2-40B4-BE49-F238E27FC236}">
                  <a16:creationId xmlns:a16="http://schemas.microsoft.com/office/drawing/2014/main" id="{4CBAB640-69FB-D136-60D0-4170E9B5CD74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弧形 118">
              <a:extLst>
                <a:ext uri="{FF2B5EF4-FFF2-40B4-BE49-F238E27FC236}">
                  <a16:creationId xmlns:a16="http://schemas.microsoft.com/office/drawing/2014/main" id="{D3D837BE-5AF1-D6D4-4BA4-59F4F8B4F86A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弧形 119">
              <a:extLst>
                <a:ext uri="{FF2B5EF4-FFF2-40B4-BE49-F238E27FC236}">
                  <a16:creationId xmlns:a16="http://schemas.microsoft.com/office/drawing/2014/main" id="{5C7A521A-9279-91FE-975E-1A600F37FDBD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956C6527-8C91-A128-862E-5E618BD9161E}"/>
              </a:ext>
            </a:extLst>
          </p:cNvPr>
          <p:cNvCxnSpPr>
            <a:cxnSpLocks/>
            <a:stCxn id="206" idx="4"/>
          </p:cNvCxnSpPr>
          <p:nvPr/>
        </p:nvCxnSpPr>
        <p:spPr>
          <a:xfrm>
            <a:off x="6595719" y="3072113"/>
            <a:ext cx="0" cy="307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75464B9E-0BB4-4C33-C86F-192A628C8E12}"/>
              </a:ext>
            </a:extLst>
          </p:cNvPr>
          <p:cNvCxnSpPr>
            <a:cxnSpLocks/>
            <a:stCxn id="113" idx="2"/>
          </p:cNvCxnSpPr>
          <p:nvPr/>
        </p:nvCxnSpPr>
        <p:spPr>
          <a:xfrm rot="10800000" flipV="1">
            <a:off x="6774180" y="2846236"/>
            <a:ext cx="2688358" cy="539584"/>
          </a:xfrm>
          <a:prstGeom prst="bentConnector3">
            <a:avLst>
              <a:gd name="adj1" fmla="val 1000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椭圆 144">
            <a:extLst>
              <a:ext uri="{FF2B5EF4-FFF2-40B4-BE49-F238E27FC236}">
                <a16:creationId xmlns:a16="http://schemas.microsoft.com/office/drawing/2014/main" id="{2C7A8AA8-4B52-E42A-17F0-4B21BC4347A6}"/>
              </a:ext>
            </a:extLst>
          </p:cNvPr>
          <p:cNvSpPr/>
          <p:nvPr/>
        </p:nvSpPr>
        <p:spPr>
          <a:xfrm>
            <a:off x="7832582" y="2814200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0D70C863-4208-4BE3-604F-F03572ED8BA3}"/>
              </a:ext>
            </a:extLst>
          </p:cNvPr>
          <p:cNvCxnSpPr>
            <a:cxnSpLocks/>
            <a:stCxn id="145" idx="4"/>
          </p:cNvCxnSpPr>
          <p:nvPr/>
        </p:nvCxnSpPr>
        <p:spPr>
          <a:xfrm>
            <a:off x="7864616" y="2878268"/>
            <a:ext cx="0" cy="1666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F3BF3365-C0EC-B794-F62A-D81D3AB17E6F}"/>
              </a:ext>
            </a:extLst>
          </p:cNvPr>
          <p:cNvSpPr txBox="1"/>
          <p:nvPr/>
        </p:nvSpPr>
        <p:spPr>
          <a:xfrm>
            <a:off x="9953056" y="3977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控制逻辑</a:t>
            </a:r>
          </a:p>
        </p:txBody>
      </p:sp>
    </p:spTree>
    <p:extLst>
      <p:ext uri="{BB962C8B-B14F-4D97-AF65-F5344CB8AC3E}">
        <p14:creationId xmlns:p14="http://schemas.microsoft.com/office/powerpoint/2010/main" val="53777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653845" y="314921"/>
            <a:ext cx="10967883" cy="5407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5255186" y="5722373"/>
            <a:ext cx="6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AluOp</a:t>
            </a:r>
            <a:endParaRPr lang="zh-CN" altLang="en-US" sz="14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3855043" y="572237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RegWrite</a:t>
            </a:r>
            <a:endParaRPr lang="zh-CN" altLang="en-US" sz="14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130890" y="111518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8288" y="408211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37B38C-CF30-1049-33F6-AED5333031D5}"/>
              </a:ext>
            </a:extLst>
          </p:cNvPr>
          <p:cNvCxnSpPr>
            <a:cxnSpLocks/>
          </p:cNvCxnSpPr>
          <p:nvPr/>
        </p:nvCxnSpPr>
        <p:spPr>
          <a:xfrm>
            <a:off x="653846" y="1314809"/>
            <a:ext cx="289815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78A394-ACD2-387E-35BF-A7165985140A}"/>
              </a:ext>
            </a:extLst>
          </p:cNvPr>
          <p:cNvCxnSpPr>
            <a:cxnSpLocks/>
          </p:cNvCxnSpPr>
          <p:nvPr/>
        </p:nvCxnSpPr>
        <p:spPr>
          <a:xfrm>
            <a:off x="653846" y="4266777"/>
            <a:ext cx="94101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1ED50BC-8A1F-5B49-8189-F76BC0B36023}"/>
              </a:ext>
            </a:extLst>
          </p:cNvPr>
          <p:cNvSpPr/>
          <p:nvPr/>
        </p:nvSpPr>
        <p:spPr>
          <a:xfrm>
            <a:off x="1807157" y="1621541"/>
            <a:ext cx="755438" cy="31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6D93BF-7B9E-55AC-6DB0-4EEDD25CFF05}"/>
              </a:ext>
            </a:extLst>
          </p:cNvPr>
          <p:cNvSpPr txBox="1"/>
          <p:nvPr/>
        </p:nvSpPr>
        <p:spPr>
          <a:xfrm>
            <a:off x="653846" y="89161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D192A9-B3E2-8750-7901-D21C57A61013}"/>
              </a:ext>
            </a:extLst>
          </p:cNvPr>
          <p:cNvSpPr txBox="1"/>
          <p:nvPr/>
        </p:nvSpPr>
        <p:spPr>
          <a:xfrm>
            <a:off x="653846" y="384358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D66FA-1CFD-3907-3D55-79385172B663}"/>
              </a:ext>
            </a:extLst>
          </p:cNvPr>
          <p:cNvSpPr txBox="1"/>
          <p:nvPr/>
        </p:nvSpPr>
        <p:spPr>
          <a:xfrm>
            <a:off x="1808283" y="1638383"/>
            <a:ext cx="71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全为</a:t>
            </a:r>
            <a:r>
              <a:rPr lang="en-US" altLang="zh-CN" sz="1400"/>
              <a:t>0</a:t>
            </a:r>
            <a:r>
              <a:rPr lang="zh-CN" altLang="en-US" sz="1400"/>
              <a:t>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F35373-291A-CF03-7436-A308FD904C9D}"/>
              </a:ext>
            </a:extLst>
          </p:cNvPr>
          <p:cNvCxnSpPr>
            <a:cxnSpLocks/>
          </p:cNvCxnSpPr>
          <p:nvPr/>
        </p:nvCxnSpPr>
        <p:spPr>
          <a:xfrm>
            <a:off x="1594862" y="3258881"/>
            <a:ext cx="0" cy="18806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0CB6E35-5B2F-F446-B7A4-6E3272BDBBE3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1597152" y="5101659"/>
            <a:ext cx="3309537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89C3C-8B6E-01AA-C78D-176A92A91BCA}"/>
              </a:ext>
            </a:extLst>
          </p:cNvPr>
          <p:cNvSpPr txBox="1"/>
          <p:nvPr/>
        </p:nvSpPr>
        <p:spPr>
          <a:xfrm>
            <a:off x="1534224" y="295110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0F988B-EF5E-D956-5FD3-40788C747108}"/>
              </a:ext>
            </a:extLst>
          </p:cNvPr>
          <p:cNvSpPr txBox="1"/>
          <p:nvPr/>
        </p:nvSpPr>
        <p:spPr>
          <a:xfrm>
            <a:off x="1553472" y="4761648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41BA4BD-0C4F-A524-3913-B59D94211B6A}"/>
              </a:ext>
            </a:extLst>
          </p:cNvPr>
          <p:cNvSpPr/>
          <p:nvPr/>
        </p:nvSpPr>
        <p:spPr>
          <a:xfrm rot="5400000">
            <a:off x="4893507" y="4917700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D0A60C4-DBD0-41D0-9908-FEB747A15806}"/>
              </a:ext>
            </a:extLst>
          </p:cNvPr>
          <p:cNvCxnSpPr>
            <a:cxnSpLocks/>
            <a:stCxn id="14" idx="0"/>
            <a:endCxn id="55" idx="0"/>
          </p:cNvCxnSpPr>
          <p:nvPr/>
        </p:nvCxnSpPr>
        <p:spPr>
          <a:xfrm>
            <a:off x="5274606" y="5101659"/>
            <a:ext cx="320218" cy="620714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1FB987E-1C27-77AC-4A97-95DDF8E8FC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62595" y="1778569"/>
            <a:ext cx="746328" cy="256230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04DC9E-FBFB-C5E4-6FED-1FA457BA9823}"/>
              </a:ext>
            </a:extLst>
          </p:cNvPr>
          <p:cNvCxnSpPr>
            <a:cxnSpLocks/>
            <a:stCxn id="152" idx="2"/>
            <a:endCxn id="14" idx="1"/>
          </p:cNvCxnSpPr>
          <p:nvPr/>
        </p:nvCxnSpPr>
        <p:spPr>
          <a:xfrm flipH="1">
            <a:off x="5090647" y="3984786"/>
            <a:ext cx="2236" cy="1018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3FD872-A965-3C36-4F30-55ED0FE2D563}"/>
              </a:ext>
            </a:extLst>
          </p:cNvPr>
          <p:cNvCxnSpPr>
            <a:cxnSpLocks/>
          </p:cNvCxnSpPr>
          <p:nvPr/>
        </p:nvCxnSpPr>
        <p:spPr>
          <a:xfrm>
            <a:off x="1584841" y="3259252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146D4A-B595-EC26-6B45-B60096E7C573}"/>
              </a:ext>
            </a:extLst>
          </p:cNvPr>
          <p:cNvCxnSpPr>
            <a:cxnSpLocks/>
          </p:cNvCxnSpPr>
          <p:nvPr/>
        </p:nvCxnSpPr>
        <p:spPr>
          <a:xfrm>
            <a:off x="1584841" y="3429452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1469CE-A665-A24B-0925-1BEFF902B105}"/>
              </a:ext>
            </a:extLst>
          </p:cNvPr>
          <p:cNvSpPr txBox="1"/>
          <p:nvPr/>
        </p:nvSpPr>
        <p:spPr>
          <a:xfrm>
            <a:off x="1539606" y="338535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94C4CE2-D3E3-4445-A2C2-5181733CC8D4}"/>
              </a:ext>
            </a:extLst>
          </p:cNvPr>
          <p:cNvSpPr/>
          <p:nvPr/>
        </p:nvSpPr>
        <p:spPr>
          <a:xfrm>
            <a:off x="2816189" y="3288164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!!连接符: 肘形 37">
            <a:extLst>
              <a:ext uri="{FF2B5EF4-FFF2-40B4-BE49-F238E27FC236}">
                <a16:creationId xmlns:a16="http://schemas.microsoft.com/office/drawing/2014/main" id="{6D95A53B-159B-486E-B002-7B5CEACF6FD1}"/>
              </a:ext>
            </a:extLst>
          </p:cNvPr>
          <p:cNvCxnSpPr>
            <a:cxnSpLocks/>
            <a:stCxn id="158" idx="6"/>
            <a:endCxn id="152" idx="6"/>
          </p:cNvCxnSpPr>
          <p:nvPr/>
        </p:nvCxnSpPr>
        <p:spPr>
          <a:xfrm>
            <a:off x="3340957" y="3156998"/>
            <a:ext cx="1818846" cy="429678"/>
          </a:xfrm>
          <a:prstGeom prst="bentConnector4">
            <a:avLst>
              <a:gd name="adj1" fmla="val 42682"/>
              <a:gd name="adj2" fmla="val 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!!连接符: 肘形 43">
            <a:extLst>
              <a:ext uri="{FF2B5EF4-FFF2-40B4-BE49-F238E27FC236}">
                <a16:creationId xmlns:a16="http://schemas.microsoft.com/office/drawing/2014/main" id="{881B25ED-392F-1F26-4A5B-E68F2D2D1ED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427708" y="4154142"/>
            <a:ext cx="630907" cy="368696"/>
          </a:xfrm>
          <a:prstGeom prst="bentConnector3">
            <a:avLst>
              <a:gd name="adj1" fmla="val -32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96AD4C6-E8EE-1C9C-E489-2B018775CEEA}"/>
              </a:ext>
            </a:extLst>
          </p:cNvPr>
          <p:cNvSpPr/>
          <p:nvPr/>
        </p:nvSpPr>
        <p:spPr>
          <a:xfrm>
            <a:off x="5058615" y="4122108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1C5328-2BA9-AB9F-06EF-B14F20F79541}"/>
              </a:ext>
            </a:extLst>
          </p:cNvPr>
          <p:cNvSpPr/>
          <p:nvPr/>
        </p:nvSpPr>
        <p:spPr>
          <a:xfrm>
            <a:off x="5530464" y="5043529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AF7274C-A5E6-4065-0EA0-F5CDCAA6BB9D}"/>
              </a:ext>
            </a:extLst>
          </p:cNvPr>
          <p:cNvSpPr/>
          <p:nvPr/>
        </p:nvSpPr>
        <p:spPr>
          <a:xfrm>
            <a:off x="1253605" y="4186343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2D484A9-6432-6874-8B83-4640495A98B4}"/>
              </a:ext>
            </a:extLst>
          </p:cNvPr>
          <p:cNvCxnSpPr>
            <a:cxnSpLocks/>
          </p:cNvCxnSpPr>
          <p:nvPr/>
        </p:nvCxnSpPr>
        <p:spPr>
          <a:xfrm>
            <a:off x="2475317" y="4145956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97117AF6-4DF5-E289-5295-E2C629ADFC3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2803463" y="3956098"/>
            <a:ext cx="362585" cy="38096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60BBC0E-A426-0662-5E50-ECB005F24AAE}"/>
              </a:ext>
            </a:extLst>
          </p:cNvPr>
          <p:cNvSpPr txBox="1"/>
          <p:nvPr/>
        </p:nvSpPr>
        <p:spPr>
          <a:xfrm>
            <a:off x="2740328" y="5722372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RegBranch</a:t>
            </a:r>
            <a:endParaRPr lang="zh-CN" altLang="en-US" sz="14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F19C0B-16E5-1772-8ADC-7FB68D4CCD28}"/>
              </a:ext>
            </a:extLst>
          </p:cNvPr>
          <p:cNvSpPr txBox="1"/>
          <p:nvPr/>
        </p:nvSpPr>
        <p:spPr>
          <a:xfrm>
            <a:off x="6747705" y="572237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Shift</a:t>
            </a:r>
            <a:endParaRPr lang="zh-CN" altLang="en-US" sz="1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121F2A-3D2B-60AE-E23D-BB3BB4E914B3}"/>
              </a:ext>
            </a:extLst>
          </p:cNvPr>
          <p:cNvSpPr/>
          <p:nvPr/>
        </p:nvSpPr>
        <p:spPr>
          <a:xfrm>
            <a:off x="5856944" y="4935148"/>
            <a:ext cx="608556" cy="334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22285E-86A6-1E85-A05B-5DFC73E56562}"/>
              </a:ext>
            </a:extLst>
          </p:cNvPr>
          <p:cNvSpPr txBox="1"/>
          <p:nvPr/>
        </p:nvSpPr>
        <p:spPr>
          <a:xfrm>
            <a:off x="5856944" y="4954228"/>
            <a:ext cx="7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移位？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999F27-6585-EA2B-D9DA-14FEBF008F51}"/>
              </a:ext>
            </a:extLst>
          </p:cNvPr>
          <p:cNvCxnSpPr>
            <a:cxnSpLocks/>
            <a:stCxn id="10" idx="6"/>
            <a:endCxn id="22" idx="1"/>
          </p:cNvCxnSpPr>
          <p:nvPr/>
        </p:nvCxnSpPr>
        <p:spPr>
          <a:xfrm>
            <a:off x="5651300" y="5102374"/>
            <a:ext cx="205644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流程图: 延期 29">
            <a:extLst>
              <a:ext uri="{FF2B5EF4-FFF2-40B4-BE49-F238E27FC236}">
                <a16:creationId xmlns:a16="http://schemas.microsoft.com/office/drawing/2014/main" id="{DB26FF8B-A53C-AC57-6BD0-C340B7DA0180}"/>
              </a:ext>
            </a:extLst>
          </p:cNvPr>
          <p:cNvSpPr/>
          <p:nvPr/>
        </p:nvSpPr>
        <p:spPr>
          <a:xfrm>
            <a:off x="6465500" y="4397749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7DE17C2-2FB8-011A-53CA-6A34177574A8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>
            <a:off x="6864096" y="4607642"/>
            <a:ext cx="147464" cy="111473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!!直接连接符 45">
            <a:extLst>
              <a:ext uri="{FF2B5EF4-FFF2-40B4-BE49-F238E27FC236}">
                <a16:creationId xmlns:a16="http://schemas.microsoft.com/office/drawing/2014/main" id="{DA5B283C-2CC6-1D7F-AF32-21EC5326818E}"/>
              </a:ext>
            </a:extLst>
          </p:cNvPr>
          <p:cNvCxnSpPr>
            <a:cxnSpLocks/>
            <a:stCxn id="142" idx="6"/>
            <a:endCxn id="30" idx="6"/>
          </p:cNvCxnSpPr>
          <p:nvPr/>
        </p:nvCxnSpPr>
        <p:spPr>
          <a:xfrm>
            <a:off x="5122683" y="4539036"/>
            <a:ext cx="1343303" cy="1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03BDEB5-3321-5019-78BE-5E7107F18D3A}"/>
              </a:ext>
            </a:extLst>
          </p:cNvPr>
          <p:cNvCxnSpPr>
            <a:cxnSpLocks/>
            <a:stCxn id="22" idx="0"/>
            <a:endCxn id="30" idx="5"/>
          </p:cNvCxnSpPr>
          <p:nvPr/>
        </p:nvCxnSpPr>
        <p:spPr>
          <a:xfrm rot="5400000" flipH="1" flipV="1">
            <a:off x="6185834" y="4653432"/>
            <a:ext cx="257104" cy="306329"/>
          </a:xfrm>
          <a:prstGeom prst="bentConnector4">
            <a:avLst>
              <a:gd name="adj1" fmla="val 22872"/>
              <a:gd name="adj2" fmla="val 49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527AB85-0F5E-E86F-2CAA-7ADFE15B4683}"/>
              </a:ext>
            </a:extLst>
          </p:cNvPr>
          <p:cNvSpPr/>
          <p:nvPr/>
        </p:nvSpPr>
        <p:spPr>
          <a:xfrm>
            <a:off x="1820235" y="3802210"/>
            <a:ext cx="983228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F1F67E-AB14-C698-D5E7-BFACD64E557C}"/>
              </a:ext>
            </a:extLst>
          </p:cNvPr>
          <p:cNvSpPr txBox="1"/>
          <p:nvPr/>
        </p:nvSpPr>
        <p:spPr>
          <a:xfrm>
            <a:off x="1803260" y="3802210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010000</a:t>
            </a:r>
            <a:r>
              <a:rPr lang="zh-CN" altLang="en-US" sz="1400"/>
              <a:t>？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D32208E-C7D4-1406-3EEC-D571BB2848A1}"/>
              </a:ext>
            </a:extLst>
          </p:cNvPr>
          <p:cNvCxnSpPr>
            <a:cxnSpLocks/>
            <a:stCxn id="45" idx="0"/>
            <a:endCxn id="40" idx="1"/>
          </p:cNvCxnSpPr>
          <p:nvPr/>
        </p:nvCxnSpPr>
        <p:spPr>
          <a:xfrm rot="5400000" flipH="1" flipV="1">
            <a:off x="1464168" y="3830277"/>
            <a:ext cx="230245" cy="481889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流程图: 延期 78">
            <a:extLst>
              <a:ext uri="{FF2B5EF4-FFF2-40B4-BE49-F238E27FC236}">
                <a16:creationId xmlns:a16="http://schemas.microsoft.com/office/drawing/2014/main" id="{FDAF0AC5-B128-6BDC-3E93-848F433033B3}"/>
              </a:ext>
            </a:extLst>
          </p:cNvPr>
          <p:cNvSpPr/>
          <p:nvPr/>
        </p:nvSpPr>
        <p:spPr>
          <a:xfrm rot="5400000">
            <a:off x="3062039" y="4325631"/>
            <a:ext cx="369652" cy="391567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0DCC18B-3328-7616-67D4-FE709877DE28}"/>
              </a:ext>
            </a:extLst>
          </p:cNvPr>
          <p:cNvCxnSpPr>
            <a:cxnSpLocks/>
            <a:stCxn id="79" idx="3"/>
            <a:endCxn id="90" idx="0"/>
          </p:cNvCxnSpPr>
          <p:nvPr/>
        </p:nvCxnSpPr>
        <p:spPr>
          <a:xfrm>
            <a:off x="3246865" y="4706241"/>
            <a:ext cx="1776" cy="1016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F94A6FF-B3DD-F37A-8FBC-C9FC83B3256A}"/>
              </a:ext>
            </a:extLst>
          </p:cNvPr>
          <p:cNvGrpSpPr/>
          <p:nvPr/>
        </p:nvGrpSpPr>
        <p:grpSpPr>
          <a:xfrm>
            <a:off x="1889399" y="2420462"/>
            <a:ext cx="1038292" cy="1822682"/>
            <a:chOff x="8102551" y="1324407"/>
            <a:chExt cx="1527812" cy="2499767"/>
          </a:xfrm>
        </p:grpSpPr>
        <p:sp>
          <p:nvSpPr>
            <p:cNvPr id="66" name="弧形 65">
              <a:extLst>
                <a:ext uri="{FF2B5EF4-FFF2-40B4-BE49-F238E27FC236}">
                  <a16:creationId xmlns:a16="http://schemas.microsoft.com/office/drawing/2014/main" id="{9F366BE0-20C0-CFB2-31F4-95C70615F978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1F6D1510-6114-20FE-D593-3F18FB9E5D81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C10FB355-CA0F-EA93-5D33-012B5307366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椭圆 77">
            <a:extLst>
              <a:ext uri="{FF2B5EF4-FFF2-40B4-BE49-F238E27FC236}">
                <a16:creationId xmlns:a16="http://schemas.microsoft.com/office/drawing/2014/main" id="{83B670B9-1185-AF45-D2DE-E7AC05A46B76}"/>
              </a:ext>
            </a:extLst>
          </p:cNvPr>
          <p:cNvSpPr/>
          <p:nvPr/>
        </p:nvSpPr>
        <p:spPr>
          <a:xfrm>
            <a:off x="1253605" y="1230066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DD7A5822-37FC-7952-DB89-975EFBF44A92}"/>
              </a:ext>
            </a:extLst>
          </p:cNvPr>
          <p:cNvCxnSpPr>
            <a:stCxn id="78" idx="4"/>
            <a:endCxn id="4" idx="1"/>
          </p:cNvCxnSpPr>
          <p:nvPr/>
        </p:nvCxnSpPr>
        <p:spPr>
          <a:xfrm rot="16200000" flipH="1">
            <a:off x="1383240" y="1354652"/>
            <a:ext cx="379022" cy="468811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7D8C0F24-1BE8-9177-ACA8-DA572011AEC5}"/>
              </a:ext>
            </a:extLst>
          </p:cNvPr>
          <p:cNvSpPr/>
          <p:nvPr/>
        </p:nvSpPr>
        <p:spPr>
          <a:xfrm>
            <a:off x="5058615" y="450700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流程图: 延期 29">
            <a:extLst>
              <a:ext uri="{FF2B5EF4-FFF2-40B4-BE49-F238E27FC236}">
                <a16:creationId xmlns:a16="http://schemas.microsoft.com/office/drawing/2014/main" id="{9BA68D06-C281-EBA8-66BF-4B9480730C28}"/>
              </a:ext>
            </a:extLst>
          </p:cNvPr>
          <p:cNvSpPr/>
          <p:nvPr/>
        </p:nvSpPr>
        <p:spPr>
          <a:xfrm rot="5400000">
            <a:off x="4893585" y="3575595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31F1B76B-03B0-08D8-65F6-902E8ED54188}"/>
              </a:ext>
            </a:extLst>
          </p:cNvPr>
          <p:cNvCxnSpPr>
            <a:stCxn id="36" idx="6"/>
            <a:endCxn id="152" idx="5"/>
          </p:cNvCxnSpPr>
          <p:nvPr/>
        </p:nvCxnSpPr>
        <p:spPr>
          <a:xfrm>
            <a:off x="2901201" y="3330670"/>
            <a:ext cx="2121280" cy="257571"/>
          </a:xfrm>
          <a:prstGeom prst="bentConnector4">
            <a:avLst>
              <a:gd name="adj1" fmla="val 46962"/>
              <a:gd name="adj2" fmla="val 79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6CDDAF0D-7987-193A-50C2-66B0625373E0}"/>
              </a:ext>
            </a:extLst>
          </p:cNvPr>
          <p:cNvSpPr/>
          <p:nvPr/>
        </p:nvSpPr>
        <p:spPr>
          <a:xfrm>
            <a:off x="3276889" y="312496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6D2AB8D-DEFD-26A0-F47A-9DD5BF44E31A}"/>
              </a:ext>
            </a:extLst>
          </p:cNvPr>
          <p:cNvCxnSpPr>
            <a:cxnSpLocks/>
          </p:cNvCxnSpPr>
          <p:nvPr/>
        </p:nvCxnSpPr>
        <p:spPr>
          <a:xfrm>
            <a:off x="3552001" y="836306"/>
            <a:ext cx="0" cy="8020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: 剪去左右顶角 20">
            <a:extLst>
              <a:ext uri="{FF2B5EF4-FFF2-40B4-BE49-F238E27FC236}">
                <a16:creationId xmlns:a16="http://schemas.microsoft.com/office/drawing/2014/main" id="{B9312949-4E0B-512E-4B53-E15C5E52D809}"/>
              </a:ext>
            </a:extLst>
          </p:cNvPr>
          <p:cNvSpPr/>
          <p:nvPr/>
        </p:nvSpPr>
        <p:spPr>
          <a:xfrm rot="16200000">
            <a:off x="3680207" y="797551"/>
            <a:ext cx="790982" cy="304822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4F8CC7-E637-6B34-D56C-3AD561692C82}"/>
              </a:ext>
            </a:extLst>
          </p:cNvPr>
          <p:cNvSpPr txBox="1"/>
          <p:nvPr/>
        </p:nvSpPr>
        <p:spPr>
          <a:xfrm>
            <a:off x="3511520" y="53487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AC4EA63-4524-9648-10B1-95993D42968F}"/>
              </a:ext>
            </a:extLst>
          </p:cNvPr>
          <p:cNvCxnSpPr>
            <a:cxnSpLocks/>
          </p:cNvCxnSpPr>
          <p:nvPr/>
        </p:nvCxnSpPr>
        <p:spPr>
          <a:xfrm>
            <a:off x="3550702" y="843027"/>
            <a:ext cx="3774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2F28AF0-F695-7EA8-08AC-FA9C07FBA72A}"/>
              </a:ext>
            </a:extLst>
          </p:cNvPr>
          <p:cNvCxnSpPr>
            <a:cxnSpLocks/>
          </p:cNvCxnSpPr>
          <p:nvPr/>
        </p:nvCxnSpPr>
        <p:spPr>
          <a:xfrm>
            <a:off x="3550702" y="967954"/>
            <a:ext cx="3697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1C13DFC-1410-A6FC-5E55-7BA7E0D25E55}"/>
              </a:ext>
            </a:extLst>
          </p:cNvPr>
          <p:cNvSpPr txBox="1"/>
          <p:nvPr/>
        </p:nvSpPr>
        <p:spPr>
          <a:xfrm>
            <a:off x="3514208" y="92386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10439D-9FCD-2B5B-699C-9A1273B1AF1F}"/>
              </a:ext>
            </a:extLst>
          </p:cNvPr>
          <p:cNvSpPr txBox="1"/>
          <p:nvPr/>
        </p:nvSpPr>
        <p:spPr>
          <a:xfrm>
            <a:off x="3847063" y="811462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0</a:t>
            </a:r>
            <a:endParaRPr lang="zh-CN" altLang="en-US" sz="1200" b="1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0EEC3FD-4E57-9C51-8770-7117C281A6FB}"/>
              </a:ext>
            </a:extLst>
          </p:cNvPr>
          <p:cNvSpPr txBox="1"/>
          <p:nvPr/>
        </p:nvSpPr>
        <p:spPr>
          <a:xfrm>
            <a:off x="3850350" y="684298"/>
            <a:ext cx="38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1</a:t>
            </a:r>
            <a:endParaRPr lang="zh-CN" altLang="en-US" sz="1200" b="1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535FFEA-ECEB-62E2-7782-27756CB58151}"/>
              </a:ext>
            </a:extLst>
          </p:cNvPr>
          <p:cNvSpPr txBox="1"/>
          <p:nvPr/>
        </p:nvSpPr>
        <p:spPr>
          <a:xfrm>
            <a:off x="4022147" y="523450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ffectLst/>
                <a:ea typeface="等线" panose="02010600030101010101" pitchFamily="2" charset="-122"/>
              </a:rPr>
              <a:t>0</a:t>
            </a:r>
            <a:endParaRPr lang="zh-CN" altLang="en-US" sz="1100" b="1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C1340B9-ACBC-1D49-EDC9-64A55F7056C5}"/>
              </a:ext>
            </a:extLst>
          </p:cNvPr>
          <p:cNvSpPr txBox="1"/>
          <p:nvPr/>
        </p:nvSpPr>
        <p:spPr>
          <a:xfrm>
            <a:off x="4022146" y="705501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1</a:t>
            </a:r>
            <a:endParaRPr lang="zh-CN" altLang="en-US" sz="1100" b="1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9C00FC9-6C7F-E55E-F493-E5401966FF94}"/>
              </a:ext>
            </a:extLst>
          </p:cNvPr>
          <p:cNvSpPr txBox="1"/>
          <p:nvPr/>
        </p:nvSpPr>
        <p:spPr>
          <a:xfrm>
            <a:off x="4022145" y="920940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2</a:t>
            </a:r>
            <a:endParaRPr lang="zh-CN" altLang="en-US" sz="1100" b="1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F5791B1-2F05-D8C2-B366-81F8B626E5E9}"/>
              </a:ext>
            </a:extLst>
          </p:cNvPr>
          <p:cNvSpPr txBox="1"/>
          <p:nvPr/>
        </p:nvSpPr>
        <p:spPr>
          <a:xfrm>
            <a:off x="4022144" y="1114864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3</a:t>
            </a:r>
            <a:endParaRPr lang="zh-CN" altLang="en-US" sz="1100" b="1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7279B7C-BCC0-38DA-C45C-E85C2DEF48A2}"/>
              </a:ext>
            </a:extLst>
          </p:cNvPr>
          <p:cNvSpPr txBox="1"/>
          <p:nvPr/>
        </p:nvSpPr>
        <p:spPr>
          <a:xfrm>
            <a:off x="3508851" y="1292217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C362DDF0-428A-D844-DC1F-9B2DC9AD118B}"/>
              </a:ext>
            </a:extLst>
          </p:cNvPr>
          <p:cNvSpPr/>
          <p:nvPr/>
        </p:nvSpPr>
        <p:spPr>
          <a:xfrm rot="10800000">
            <a:off x="5388687" y="2323897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22F0B4B4-E619-670F-84D6-34271E2D57CD}"/>
              </a:ext>
            </a:extLst>
          </p:cNvPr>
          <p:cNvCxnSpPr>
            <a:cxnSpLocks/>
            <a:stCxn id="73" idx="3"/>
          </p:cNvCxnSpPr>
          <p:nvPr/>
        </p:nvCxnSpPr>
        <p:spPr>
          <a:xfrm rot="16200000" flipV="1">
            <a:off x="4217956" y="956025"/>
            <a:ext cx="700837" cy="2034907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67DEB72-A734-C2E0-74EF-D82DA106744B}"/>
              </a:ext>
            </a:extLst>
          </p:cNvPr>
          <p:cNvCxnSpPr>
            <a:stCxn id="73" idx="0"/>
            <a:endCxn id="10" idx="0"/>
          </p:cNvCxnSpPr>
          <p:nvPr/>
        </p:nvCxnSpPr>
        <p:spPr>
          <a:xfrm>
            <a:off x="5585827" y="2691814"/>
            <a:ext cx="5055" cy="2351715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流程图: 延期 29">
            <a:extLst>
              <a:ext uri="{FF2B5EF4-FFF2-40B4-BE49-F238E27FC236}">
                <a16:creationId xmlns:a16="http://schemas.microsoft.com/office/drawing/2014/main" id="{FD66E3A6-DCA6-9FA7-8D74-33D2B844823E}"/>
              </a:ext>
            </a:extLst>
          </p:cNvPr>
          <p:cNvSpPr/>
          <p:nvPr/>
        </p:nvSpPr>
        <p:spPr>
          <a:xfrm>
            <a:off x="4592217" y="2299898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1D04E8-5660-8CF8-337B-D7FD5FAF30EE}"/>
              </a:ext>
            </a:extLst>
          </p:cNvPr>
          <p:cNvCxnSpPr>
            <a:stCxn id="86" idx="2"/>
            <a:endCxn id="73" idx="5"/>
          </p:cNvCxnSpPr>
          <p:nvPr/>
        </p:nvCxnSpPr>
        <p:spPr>
          <a:xfrm flipV="1">
            <a:off x="4990813" y="2507855"/>
            <a:ext cx="496444" cy="1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29BDA676-A9E3-2B6A-BE9F-B0354364D057}"/>
              </a:ext>
            </a:extLst>
          </p:cNvPr>
          <p:cNvSpPr/>
          <p:nvPr/>
        </p:nvSpPr>
        <p:spPr>
          <a:xfrm rot="5400000">
            <a:off x="3857372" y="2440808"/>
            <a:ext cx="304007" cy="28368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5E3AF81-E314-81A5-0485-7571975DE1CF}"/>
              </a:ext>
            </a:extLst>
          </p:cNvPr>
          <p:cNvSpPr/>
          <p:nvPr/>
        </p:nvSpPr>
        <p:spPr>
          <a:xfrm>
            <a:off x="4165857" y="2540142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CA98325-70BE-BB2D-E50D-E9E1904114E6}"/>
              </a:ext>
            </a:extLst>
          </p:cNvPr>
          <p:cNvCxnSpPr>
            <a:cxnSpLocks/>
            <a:stCxn id="97" idx="6"/>
            <a:endCxn id="86" idx="5"/>
          </p:cNvCxnSpPr>
          <p:nvPr/>
        </p:nvCxnSpPr>
        <p:spPr>
          <a:xfrm flipV="1">
            <a:off x="4250869" y="2580193"/>
            <a:ext cx="343399" cy="2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153C0BEC-C52F-29DD-4753-D84B671DC910}"/>
              </a:ext>
            </a:extLst>
          </p:cNvPr>
          <p:cNvSpPr/>
          <p:nvPr/>
        </p:nvSpPr>
        <p:spPr>
          <a:xfrm>
            <a:off x="3276889" y="255006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4A295EC-F709-811E-172D-752C9B09E5AC}"/>
              </a:ext>
            </a:extLst>
          </p:cNvPr>
          <p:cNvCxnSpPr>
            <a:stCxn id="104" idx="6"/>
            <a:endCxn id="95" idx="3"/>
          </p:cNvCxnSpPr>
          <p:nvPr/>
        </p:nvCxnSpPr>
        <p:spPr>
          <a:xfrm>
            <a:off x="3340957" y="2582096"/>
            <a:ext cx="526579" cy="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46BC45DE-CDC0-3153-7C38-40518D0F6C24}"/>
              </a:ext>
            </a:extLst>
          </p:cNvPr>
          <p:cNvCxnSpPr>
            <a:cxnSpLocks/>
            <a:endCxn id="86" idx="6"/>
          </p:cNvCxnSpPr>
          <p:nvPr/>
        </p:nvCxnSpPr>
        <p:spPr>
          <a:xfrm rot="16200000" flipH="1">
            <a:off x="3517126" y="1367294"/>
            <a:ext cx="1785646" cy="365508"/>
          </a:xfrm>
          <a:prstGeom prst="bentConnector4">
            <a:avLst>
              <a:gd name="adj1" fmla="val -944"/>
              <a:gd name="adj2" fmla="val 4735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47E7212-BA0D-1A01-1803-1B94AE5CEBE6}"/>
              </a:ext>
            </a:extLst>
          </p:cNvPr>
          <p:cNvSpPr txBox="1"/>
          <p:nvPr/>
        </p:nvSpPr>
        <p:spPr>
          <a:xfrm>
            <a:off x="7604415" y="572237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Imm</a:t>
            </a:r>
            <a:endParaRPr lang="zh-CN" altLang="en-US" sz="140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0836078-A8FA-91DE-0875-533AC973F73A}"/>
              </a:ext>
            </a:extLst>
          </p:cNvPr>
          <p:cNvSpPr/>
          <p:nvPr/>
        </p:nvSpPr>
        <p:spPr>
          <a:xfrm>
            <a:off x="5196028" y="2475821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CD1C299D-A888-327A-3A91-7376D8E7CDFE}"/>
              </a:ext>
            </a:extLst>
          </p:cNvPr>
          <p:cNvGrpSpPr/>
          <p:nvPr/>
        </p:nvGrpSpPr>
        <p:grpSpPr>
          <a:xfrm rot="5400000">
            <a:off x="3788660" y="3554693"/>
            <a:ext cx="1038292" cy="1822682"/>
            <a:chOff x="8102551" y="1324407"/>
            <a:chExt cx="1527812" cy="2499767"/>
          </a:xfrm>
        </p:grpSpPr>
        <p:sp>
          <p:nvSpPr>
            <p:cNvPr id="129" name="弧形 128">
              <a:extLst>
                <a:ext uri="{FF2B5EF4-FFF2-40B4-BE49-F238E27FC236}">
                  <a16:creationId xmlns:a16="http://schemas.microsoft.com/office/drawing/2014/main" id="{DA559A66-51CF-A430-568D-41BD4656C7ED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弧形 129">
              <a:extLst>
                <a:ext uri="{FF2B5EF4-FFF2-40B4-BE49-F238E27FC236}">
                  <a16:creationId xmlns:a16="http://schemas.microsoft.com/office/drawing/2014/main" id="{7FF60FE5-0673-A964-7A9B-91ECD37C1508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弧形 130">
              <a:extLst>
                <a:ext uri="{FF2B5EF4-FFF2-40B4-BE49-F238E27FC236}">
                  <a16:creationId xmlns:a16="http://schemas.microsoft.com/office/drawing/2014/main" id="{FDFFF525-0A78-CAA3-5FFC-DE84989E604E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38F81B0-5D61-DB3A-9003-C39AADFAE1C7}"/>
              </a:ext>
            </a:extLst>
          </p:cNvPr>
          <p:cNvCxnSpPr>
            <a:cxnSpLocks/>
            <a:stCxn id="130" idx="2"/>
            <a:endCxn id="63" idx="0"/>
          </p:cNvCxnSpPr>
          <p:nvPr/>
        </p:nvCxnSpPr>
        <p:spPr>
          <a:xfrm flipH="1">
            <a:off x="4304846" y="4867712"/>
            <a:ext cx="1480" cy="854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B6BD2B64-0C4F-9980-2FB5-D423B8F627AC}"/>
              </a:ext>
            </a:extLst>
          </p:cNvPr>
          <p:cNvSpPr/>
          <p:nvPr/>
        </p:nvSpPr>
        <p:spPr>
          <a:xfrm>
            <a:off x="5200340" y="2903320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!!连接符: 肘形 43">
            <a:extLst>
              <a:ext uri="{FF2B5EF4-FFF2-40B4-BE49-F238E27FC236}">
                <a16:creationId xmlns:a16="http://schemas.microsoft.com/office/drawing/2014/main" id="{FD32028B-98DA-BA67-9B7E-EF78CBDD9F4D}"/>
              </a:ext>
            </a:extLst>
          </p:cNvPr>
          <p:cNvCxnSpPr>
            <a:cxnSpLocks/>
            <a:endCxn id="141" idx="2"/>
          </p:cNvCxnSpPr>
          <p:nvPr/>
        </p:nvCxnSpPr>
        <p:spPr>
          <a:xfrm rot="5400000" flipH="1" flipV="1">
            <a:off x="3903442" y="3220860"/>
            <a:ext cx="1582404" cy="101139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8EF2EF-C37B-0A81-4003-322AD6CE1C38}"/>
              </a:ext>
            </a:extLst>
          </p:cNvPr>
          <p:cNvCxnSpPr>
            <a:cxnSpLocks/>
            <a:stCxn id="29" idx="6"/>
            <a:endCxn id="74" idx="2"/>
          </p:cNvCxnSpPr>
          <p:nvPr/>
        </p:nvCxnSpPr>
        <p:spPr>
          <a:xfrm>
            <a:off x="5651300" y="1621539"/>
            <a:ext cx="342989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56CCFA39-BC72-E551-BBC0-871785195818}"/>
              </a:ext>
            </a:extLst>
          </p:cNvPr>
          <p:cNvSpPr/>
          <p:nvPr/>
        </p:nvSpPr>
        <p:spPr>
          <a:xfrm>
            <a:off x="5530464" y="1562694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6F5D13A-453B-9716-0CAC-66986CB317B3}"/>
              </a:ext>
            </a:extLst>
          </p:cNvPr>
          <p:cNvSpPr/>
          <p:nvPr/>
        </p:nvSpPr>
        <p:spPr>
          <a:xfrm>
            <a:off x="6308647" y="2108430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5D778D0-E3DC-AE16-B0B6-1C878D0457A0}"/>
              </a:ext>
            </a:extLst>
          </p:cNvPr>
          <p:cNvSpPr txBox="1"/>
          <p:nvPr/>
        </p:nvSpPr>
        <p:spPr>
          <a:xfrm>
            <a:off x="6270537" y="2106089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0000</a:t>
            </a:r>
            <a:r>
              <a:rPr lang="zh-CN" altLang="en-US" sz="1400"/>
              <a:t>？</a:t>
            </a: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F95FE9F-198C-362F-0475-F325061BB20B}"/>
              </a:ext>
            </a:extLst>
          </p:cNvPr>
          <p:cNvSpPr/>
          <p:nvPr/>
        </p:nvSpPr>
        <p:spPr>
          <a:xfrm>
            <a:off x="5994289" y="1562694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863793C0-0545-338C-00E0-CC3AA7469838}"/>
              </a:ext>
            </a:extLst>
          </p:cNvPr>
          <p:cNvCxnSpPr>
            <a:stCxn id="74" idx="4"/>
            <a:endCxn id="52" idx="1"/>
          </p:cNvCxnSpPr>
          <p:nvPr/>
        </p:nvCxnSpPr>
        <p:spPr>
          <a:xfrm rot="16200000" flipH="1">
            <a:off x="5890710" y="1844381"/>
            <a:ext cx="581934" cy="253940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流程图: 延期 29">
            <a:extLst>
              <a:ext uri="{FF2B5EF4-FFF2-40B4-BE49-F238E27FC236}">
                <a16:creationId xmlns:a16="http://schemas.microsoft.com/office/drawing/2014/main" id="{66ED93B6-2638-6802-859D-0CF45A81D566}"/>
              </a:ext>
            </a:extLst>
          </p:cNvPr>
          <p:cNvSpPr/>
          <p:nvPr/>
        </p:nvSpPr>
        <p:spPr>
          <a:xfrm>
            <a:off x="7513111" y="1983619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CC92533-E678-3D75-8868-73D283950D7B}"/>
              </a:ext>
            </a:extLst>
          </p:cNvPr>
          <p:cNvCxnSpPr>
            <a:cxnSpLocks/>
            <a:stCxn id="92" idx="6"/>
          </p:cNvCxnSpPr>
          <p:nvPr/>
        </p:nvCxnSpPr>
        <p:spPr>
          <a:xfrm flipH="1" flipV="1">
            <a:off x="4216400" y="835660"/>
            <a:ext cx="3297197" cy="1290932"/>
          </a:xfrm>
          <a:prstGeom prst="bentConnector3">
            <a:avLst>
              <a:gd name="adj1" fmla="val 533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95E66C-F0B1-E5C2-4AB2-8718B3269E74}"/>
              </a:ext>
            </a:extLst>
          </p:cNvPr>
          <p:cNvSpPr txBox="1"/>
          <p:nvPr/>
        </p:nvSpPr>
        <p:spPr>
          <a:xfrm>
            <a:off x="8074214" y="5722373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MemRead</a:t>
            </a:r>
            <a:endParaRPr lang="zh-CN" altLang="en-US" sz="1400"/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07AD5B5-E43A-F8FD-6F64-9F5F5819D545}"/>
              </a:ext>
            </a:extLst>
          </p:cNvPr>
          <p:cNvCxnSpPr>
            <a:stCxn id="116" idx="4"/>
            <a:endCxn id="141" idx="0"/>
          </p:cNvCxnSpPr>
          <p:nvPr/>
        </p:nvCxnSpPr>
        <p:spPr>
          <a:xfrm>
            <a:off x="5228062" y="2539889"/>
            <a:ext cx="4312" cy="3634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9CCBB1E2-4AB4-6898-1B7A-9594B78020E5}"/>
              </a:ext>
            </a:extLst>
          </p:cNvPr>
          <p:cNvCxnSpPr>
            <a:cxnSpLocks/>
            <a:stCxn id="141" idx="6"/>
          </p:cNvCxnSpPr>
          <p:nvPr/>
        </p:nvCxnSpPr>
        <p:spPr>
          <a:xfrm>
            <a:off x="5264408" y="2935354"/>
            <a:ext cx="2508480" cy="1587484"/>
          </a:xfrm>
          <a:prstGeom prst="bentConnector3">
            <a:avLst>
              <a:gd name="adj1" fmla="val 995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0361E73C-D399-2393-FF04-27EB3BD228A3}"/>
              </a:ext>
            </a:extLst>
          </p:cNvPr>
          <p:cNvCxnSpPr>
            <a:stCxn id="92" idx="2"/>
            <a:endCxn id="118" idx="0"/>
          </p:cNvCxnSpPr>
          <p:nvPr/>
        </p:nvCxnSpPr>
        <p:spPr>
          <a:xfrm>
            <a:off x="7911707" y="2193512"/>
            <a:ext cx="649179" cy="352886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2E3B807E-00AF-0094-E700-F8EA6A98CA44}"/>
              </a:ext>
            </a:extLst>
          </p:cNvPr>
          <p:cNvSpPr/>
          <p:nvPr/>
        </p:nvSpPr>
        <p:spPr>
          <a:xfrm>
            <a:off x="8528006" y="300804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333A4096-DE19-FC11-ACA7-C68BD8F2A40F}"/>
              </a:ext>
            </a:extLst>
          </p:cNvPr>
          <p:cNvCxnSpPr>
            <a:cxnSpLocks/>
            <a:stCxn id="137" idx="2"/>
          </p:cNvCxnSpPr>
          <p:nvPr/>
        </p:nvCxnSpPr>
        <p:spPr>
          <a:xfrm rot="10800000" flipV="1">
            <a:off x="4305300" y="3040078"/>
            <a:ext cx="4222706" cy="1511601"/>
          </a:xfrm>
          <a:prstGeom prst="bentConnector3">
            <a:avLst>
              <a:gd name="adj1" fmla="val 999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352BAC19-494C-A059-679C-813EEEDBAB35}"/>
              </a:ext>
            </a:extLst>
          </p:cNvPr>
          <p:cNvGrpSpPr/>
          <p:nvPr/>
        </p:nvGrpSpPr>
        <p:grpSpPr>
          <a:xfrm rot="5400000">
            <a:off x="7345555" y="3554693"/>
            <a:ext cx="1038292" cy="1822682"/>
            <a:chOff x="8102551" y="1324407"/>
            <a:chExt cx="1527812" cy="2499767"/>
          </a:xfrm>
        </p:grpSpPr>
        <p:sp>
          <p:nvSpPr>
            <p:cNvPr id="157" name="弧形 156">
              <a:extLst>
                <a:ext uri="{FF2B5EF4-FFF2-40B4-BE49-F238E27FC236}">
                  <a16:creationId xmlns:a16="http://schemas.microsoft.com/office/drawing/2014/main" id="{2E0256F9-D23F-E031-2EDF-FC3DBF81ADD1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弧形 158">
              <a:extLst>
                <a:ext uri="{FF2B5EF4-FFF2-40B4-BE49-F238E27FC236}">
                  <a16:creationId xmlns:a16="http://schemas.microsoft.com/office/drawing/2014/main" id="{E0A0DA6F-F080-6A32-15EF-3916ACCB2FAB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弧形 159">
              <a:extLst>
                <a:ext uri="{FF2B5EF4-FFF2-40B4-BE49-F238E27FC236}">
                  <a16:creationId xmlns:a16="http://schemas.microsoft.com/office/drawing/2014/main" id="{66F98027-CD62-6D7F-6D7B-2FDBCAEB2A3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0B0B7695-8A64-5DC0-D00B-7C7EE26B4666}"/>
              </a:ext>
            </a:extLst>
          </p:cNvPr>
          <p:cNvCxnSpPr>
            <a:stCxn id="160" idx="0"/>
            <a:endCxn id="114" idx="0"/>
          </p:cNvCxnSpPr>
          <p:nvPr/>
        </p:nvCxnSpPr>
        <p:spPr>
          <a:xfrm>
            <a:off x="7868047" y="4869127"/>
            <a:ext cx="1826" cy="853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E85AAA4E-F802-14E9-018D-E28B41C18924}"/>
              </a:ext>
            </a:extLst>
          </p:cNvPr>
          <p:cNvSpPr/>
          <p:nvPr/>
        </p:nvSpPr>
        <p:spPr>
          <a:xfrm>
            <a:off x="7937994" y="300804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850188D-A23C-F8F0-2FEA-2D1A67A5A4E5}"/>
              </a:ext>
            </a:extLst>
          </p:cNvPr>
          <p:cNvCxnSpPr>
            <a:stCxn id="165" idx="4"/>
            <a:endCxn id="157" idx="0"/>
          </p:cNvCxnSpPr>
          <p:nvPr/>
        </p:nvCxnSpPr>
        <p:spPr>
          <a:xfrm>
            <a:off x="7970028" y="3072113"/>
            <a:ext cx="0" cy="1458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C8611F02-B9E3-A493-335C-5A0CD111AE8A}"/>
              </a:ext>
            </a:extLst>
          </p:cNvPr>
          <p:cNvCxnSpPr>
            <a:stCxn id="52" idx="3"/>
            <a:endCxn id="92" idx="5"/>
          </p:cNvCxnSpPr>
          <p:nvPr/>
        </p:nvCxnSpPr>
        <p:spPr>
          <a:xfrm>
            <a:off x="7079983" y="2262318"/>
            <a:ext cx="435179" cy="1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等腰三角形 175">
            <a:extLst>
              <a:ext uri="{FF2B5EF4-FFF2-40B4-BE49-F238E27FC236}">
                <a16:creationId xmlns:a16="http://schemas.microsoft.com/office/drawing/2014/main" id="{3010BD2E-1A89-BFC4-CE27-10AACED0B0A1}"/>
              </a:ext>
            </a:extLst>
          </p:cNvPr>
          <p:cNvSpPr/>
          <p:nvPr/>
        </p:nvSpPr>
        <p:spPr>
          <a:xfrm rot="10800000">
            <a:off x="5795615" y="3742069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60FAC4E5-DEAC-7FB4-09C6-89C5280265E9}"/>
              </a:ext>
            </a:extLst>
          </p:cNvPr>
          <p:cNvSpPr/>
          <p:nvPr/>
        </p:nvSpPr>
        <p:spPr>
          <a:xfrm>
            <a:off x="5530464" y="4210260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0389171F-7F12-057B-6399-6CC564675EF5}"/>
              </a:ext>
            </a:extLst>
          </p:cNvPr>
          <p:cNvCxnSpPr>
            <a:cxnSpLocks/>
            <a:stCxn id="176" idx="0"/>
            <a:endCxn id="183" idx="6"/>
          </p:cNvCxnSpPr>
          <p:nvPr/>
        </p:nvCxnSpPr>
        <p:spPr>
          <a:xfrm rot="5400000">
            <a:off x="5742469" y="4018818"/>
            <a:ext cx="159119" cy="341455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2C30AC67-8825-1749-D62B-25D622D2C70C}"/>
              </a:ext>
            </a:extLst>
          </p:cNvPr>
          <p:cNvSpPr/>
          <p:nvPr/>
        </p:nvSpPr>
        <p:spPr>
          <a:xfrm>
            <a:off x="5721692" y="3239917"/>
            <a:ext cx="54579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DDB1B9F8-F795-85DE-9877-123CA40C1549}"/>
              </a:ext>
            </a:extLst>
          </p:cNvPr>
          <p:cNvSpPr txBox="1"/>
          <p:nvPr/>
        </p:nvSpPr>
        <p:spPr>
          <a:xfrm>
            <a:off x="5715948" y="3239916"/>
            <a:ext cx="57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0001</a:t>
            </a:r>
            <a:endParaRPr lang="zh-CN" altLang="en-US" sz="1400"/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6124A1F7-2022-3811-566B-56E5894F0DA6}"/>
              </a:ext>
            </a:extLst>
          </p:cNvPr>
          <p:cNvCxnSpPr>
            <a:cxnSpLocks/>
            <a:stCxn id="198" idx="2"/>
            <a:endCxn id="176" idx="3"/>
          </p:cNvCxnSpPr>
          <p:nvPr/>
        </p:nvCxnSpPr>
        <p:spPr>
          <a:xfrm flipH="1">
            <a:off x="5992755" y="3547693"/>
            <a:ext cx="1835" cy="194376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BD7B6215-F73B-277C-D03C-69FC8AB78184}"/>
              </a:ext>
            </a:extLst>
          </p:cNvPr>
          <p:cNvSpPr/>
          <p:nvPr/>
        </p:nvSpPr>
        <p:spPr>
          <a:xfrm>
            <a:off x="6563685" y="300804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2A8F5DD-F778-6D48-8B80-F65FA2426221}"/>
              </a:ext>
            </a:extLst>
          </p:cNvPr>
          <p:cNvCxnSpPr>
            <a:cxnSpLocks/>
            <a:stCxn id="120" idx="0"/>
            <a:endCxn id="176" idx="1"/>
          </p:cNvCxnSpPr>
          <p:nvPr/>
        </p:nvCxnSpPr>
        <p:spPr>
          <a:xfrm flipH="1">
            <a:off x="6091325" y="3722988"/>
            <a:ext cx="601372" cy="203039"/>
          </a:xfrm>
          <a:prstGeom prst="bentConnector3">
            <a:avLst>
              <a:gd name="adj1" fmla="val 10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D0228140-FCF1-165C-5879-5265A74F6053}"/>
              </a:ext>
            </a:extLst>
          </p:cNvPr>
          <p:cNvSpPr/>
          <p:nvPr/>
        </p:nvSpPr>
        <p:spPr>
          <a:xfrm>
            <a:off x="6308647" y="1467544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A4DA30A-A25A-B0BD-954E-82FCB6F392BC}"/>
              </a:ext>
            </a:extLst>
          </p:cNvPr>
          <p:cNvCxnSpPr>
            <a:cxnSpLocks/>
            <a:stCxn id="74" idx="6"/>
            <a:endCxn id="50" idx="1"/>
          </p:cNvCxnSpPr>
          <p:nvPr/>
        </p:nvCxnSpPr>
        <p:spPr>
          <a:xfrm flipV="1">
            <a:off x="6115125" y="1621432"/>
            <a:ext cx="193522" cy="107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流程图: 延期 29">
            <a:extLst>
              <a:ext uri="{FF2B5EF4-FFF2-40B4-BE49-F238E27FC236}">
                <a16:creationId xmlns:a16="http://schemas.microsoft.com/office/drawing/2014/main" id="{42778CE5-8CEE-2C27-0C98-5C4A2E62B2B6}"/>
              </a:ext>
            </a:extLst>
          </p:cNvPr>
          <p:cNvSpPr/>
          <p:nvPr/>
        </p:nvSpPr>
        <p:spPr>
          <a:xfrm>
            <a:off x="7513111" y="1341146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00B7EF1-830C-BA94-7480-59D5B68061AC}"/>
              </a:ext>
            </a:extLst>
          </p:cNvPr>
          <p:cNvCxnSpPr>
            <a:stCxn id="50" idx="3"/>
            <a:endCxn id="88" idx="5"/>
          </p:cNvCxnSpPr>
          <p:nvPr/>
        </p:nvCxnSpPr>
        <p:spPr>
          <a:xfrm>
            <a:off x="7079983" y="1621432"/>
            <a:ext cx="435179" cy="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1384AAF1-A00C-7BFC-7AD3-D8D6A115D230}"/>
              </a:ext>
            </a:extLst>
          </p:cNvPr>
          <p:cNvSpPr txBox="1"/>
          <p:nvPr/>
        </p:nvSpPr>
        <p:spPr>
          <a:xfrm>
            <a:off x="6270537" y="1468713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0001</a:t>
            </a:r>
            <a:r>
              <a:rPr lang="zh-CN" altLang="en-US" sz="1400"/>
              <a:t>？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9E9A335C-DA94-4DBB-51DF-E38ACEBB5C42}"/>
              </a:ext>
            </a:extLst>
          </p:cNvPr>
          <p:cNvSpPr/>
          <p:nvPr/>
        </p:nvSpPr>
        <p:spPr>
          <a:xfrm>
            <a:off x="7301382" y="145208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8CEC33F-3B65-3AE9-4876-2E7F3797514E}"/>
              </a:ext>
            </a:extLst>
          </p:cNvPr>
          <p:cNvCxnSpPr>
            <a:stCxn id="102" idx="6"/>
            <a:endCxn id="88" idx="6"/>
          </p:cNvCxnSpPr>
          <p:nvPr/>
        </p:nvCxnSpPr>
        <p:spPr>
          <a:xfrm>
            <a:off x="7365450" y="1484119"/>
            <a:ext cx="1481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3C4379B-E903-A0AE-1682-EB93A71E6E03}"/>
              </a:ext>
            </a:extLst>
          </p:cNvPr>
          <p:cNvSpPr txBox="1"/>
          <p:nvPr/>
        </p:nvSpPr>
        <p:spPr>
          <a:xfrm>
            <a:off x="8995076" y="5722373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MemWrite</a:t>
            </a:r>
            <a:endParaRPr lang="zh-CN" altLang="en-US" sz="1400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6719C2F-8831-B195-1464-362B2F5E7F33}"/>
              </a:ext>
            </a:extLst>
          </p:cNvPr>
          <p:cNvCxnSpPr>
            <a:cxnSpLocks/>
            <a:stCxn id="88" idx="2"/>
            <a:endCxn id="110" idx="0"/>
          </p:cNvCxnSpPr>
          <p:nvPr/>
        </p:nvCxnSpPr>
        <p:spPr>
          <a:xfrm>
            <a:off x="7911707" y="1551039"/>
            <a:ext cx="1582865" cy="417133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DF4819FE-AA98-0B0E-759D-C26FF2B830DE}"/>
              </a:ext>
            </a:extLst>
          </p:cNvPr>
          <p:cNvSpPr/>
          <p:nvPr/>
        </p:nvSpPr>
        <p:spPr>
          <a:xfrm>
            <a:off x="9462538" y="2814202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B998A28-02A0-9D13-327E-33AD5F3A512A}"/>
              </a:ext>
            </a:extLst>
          </p:cNvPr>
          <p:cNvGrpSpPr/>
          <p:nvPr/>
        </p:nvGrpSpPr>
        <p:grpSpPr>
          <a:xfrm rot="5400000">
            <a:off x="6170205" y="2408554"/>
            <a:ext cx="1038292" cy="1822682"/>
            <a:chOff x="8102551" y="1324407"/>
            <a:chExt cx="1527812" cy="2499767"/>
          </a:xfrm>
        </p:grpSpPr>
        <p:sp>
          <p:nvSpPr>
            <p:cNvPr id="117" name="弧形 116">
              <a:extLst>
                <a:ext uri="{FF2B5EF4-FFF2-40B4-BE49-F238E27FC236}">
                  <a16:creationId xmlns:a16="http://schemas.microsoft.com/office/drawing/2014/main" id="{4CBAB640-69FB-D136-60D0-4170E9B5CD74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弧形 118">
              <a:extLst>
                <a:ext uri="{FF2B5EF4-FFF2-40B4-BE49-F238E27FC236}">
                  <a16:creationId xmlns:a16="http://schemas.microsoft.com/office/drawing/2014/main" id="{D3D837BE-5AF1-D6D4-4BA4-59F4F8B4F86A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弧形 119">
              <a:extLst>
                <a:ext uri="{FF2B5EF4-FFF2-40B4-BE49-F238E27FC236}">
                  <a16:creationId xmlns:a16="http://schemas.microsoft.com/office/drawing/2014/main" id="{5C7A521A-9279-91FE-975E-1A600F37FDBD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956C6527-8C91-A128-862E-5E618BD9161E}"/>
              </a:ext>
            </a:extLst>
          </p:cNvPr>
          <p:cNvCxnSpPr>
            <a:cxnSpLocks/>
            <a:stCxn id="206" idx="4"/>
          </p:cNvCxnSpPr>
          <p:nvPr/>
        </p:nvCxnSpPr>
        <p:spPr>
          <a:xfrm>
            <a:off x="6595719" y="3072113"/>
            <a:ext cx="0" cy="307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75464B9E-0BB4-4C33-C86F-192A628C8E12}"/>
              </a:ext>
            </a:extLst>
          </p:cNvPr>
          <p:cNvCxnSpPr>
            <a:cxnSpLocks/>
            <a:stCxn id="113" idx="2"/>
          </p:cNvCxnSpPr>
          <p:nvPr/>
        </p:nvCxnSpPr>
        <p:spPr>
          <a:xfrm rot="10800000" flipV="1">
            <a:off x="6774180" y="2846236"/>
            <a:ext cx="2688358" cy="539584"/>
          </a:xfrm>
          <a:prstGeom prst="bentConnector3">
            <a:avLst>
              <a:gd name="adj1" fmla="val 1000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椭圆 144">
            <a:extLst>
              <a:ext uri="{FF2B5EF4-FFF2-40B4-BE49-F238E27FC236}">
                <a16:creationId xmlns:a16="http://schemas.microsoft.com/office/drawing/2014/main" id="{2C7A8AA8-4B52-E42A-17F0-4B21BC4347A6}"/>
              </a:ext>
            </a:extLst>
          </p:cNvPr>
          <p:cNvSpPr/>
          <p:nvPr/>
        </p:nvSpPr>
        <p:spPr>
          <a:xfrm>
            <a:off x="7832582" y="2814200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0D70C863-4208-4BE3-604F-F03572ED8BA3}"/>
              </a:ext>
            </a:extLst>
          </p:cNvPr>
          <p:cNvCxnSpPr>
            <a:cxnSpLocks/>
            <a:stCxn id="145" idx="4"/>
          </p:cNvCxnSpPr>
          <p:nvPr/>
        </p:nvCxnSpPr>
        <p:spPr>
          <a:xfrm>
            <a:off x="7864616" y="2878268"/>
            <a:ext cx="0" cy="1666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流程图: 延期 29">
            <a:extLst>
              <a:ext uri="{FF2B5EF4-FFF2-40B4-BE49-F238E27FC236}">
                <a16:creationId xmlns:a16="http://schemas.microsoft.com/office/drawing/2014/main" id="{973570AA-037B-723D-CDF5-A099ADC725CF}"/>
              </a:ext>
            </a:extLst>
          </p:cNvPr>
          <p:cNvSpPr/>
          <p:nvPr/>
        </p:nvSpPr>
        <p:spPr>
          <a:xfrm>
            <a:off x="8946123" y="1983619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7401767-7089-58A2-E3FF-32916E13E598}"/>
              </a:ext>
            </a:extLst>
          </p:cNvPr>
          <p:cNvSpPr/>
          <p:nvPr/>
        </p:nvSpPr>
        <p:spPr>
          <a:xfrm>
            <a:off x="7305794" y="2225089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BC384F65-2CCE-F8B4-7120-3CADD01DA0EC}"/>
              </a:ext>
            </a:extLst>
          </p:cNvPr>
          <p:cNvCxnSpPr>
            <a:stCxn id="61" idx="4"/>
            <a:endCxn id="60" idx="5"/>
          </p:cNvCxnSpPr>
          <p:nvPr/>
        </p:nvCxnSpPr>
        <p:spPr>
          <a:xfrm rot="5400000" flipH="1" flipV="1">
            <a:off x="8130379" y="1471363"/>
            <a:ext cx="25243" cy="1610346"/>
          </a:xfrm>
          <a:prstGeom prst="bentConnector4">
            <a:avLst>
              <a:gd name="adj1" fmla="val -1011045"/>
              <a:gd name="adj2" fmla="val 8700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2DD388F3-AC0F-4F06-B14C-689CDC13FCCA}"/>
              </a:ext>
            </a:extLst>
          </p:cNvPr>
          <p:cNvCxnSpPr>
            <a:stCxn id="60" idx="6"/>
            <a:endCxn id="57" idx="3"/>
          </p:cNvCxnSpPr>
          <p:nvPr/>
        </p:nvCxnSpPr>
        <p:spPr>
          <a:xfrm flipH="1" flipV="1">
            <a:off x="4230624" y="1048512"/>
            <a:ext cx="4715985" cy="1078080"/>
          </a:xfrm>
          <a:prstGeom prst="bentConnector3">
            <a:avLst>
              <a:gd name="adj1" fmla="val 429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6CF5F603-3CEB-770B-3C41-56A3B66653CB}"/>
              </a:ext>
            </a:extLst>
          </p:cNvPr>
          <p:cNvSpPr/>
          <p:nvPr/>
        </p:nvSpPr>
        <p:spPr>
          <a:xfrm rot="10800000">
            <a:off x="7118659" y="3742069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A90F348-84CB-7576-CF48-9AD6DD012F79}"/>
              </a:ext>
            </a:extLst>
          </p:cNvPr>
          <p:cNvSpPr/>
          <p:nvPr/>
        </p:nvSpPr>
        <p:spPr>
          <a:xfrm>
            <a:off x="7044736" y="3239917"/>
            <a:ext cx="54579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35518D2F-F6B8-4B35-5F6F-06EE90D12C8D}"/>
              </a:ext>
            </a:extLst>
          </p:cNvPr>
          <p:cNvCxnSpPr>
            <a:cxnSpLocks/>
            <a:stCxn id="107" idx="2"/>
            <a:endCxn id="103" idx="3"/>
          </p:cNvCxnSpPr>
          <p:nvPr/>
        </p:nvCxnSpPr>
        <p:spPr>
          <a:xfrm flipH="1">
            <a:off x="7315799" y="3547693"/>
            <a:ext cx="1835" cy="194376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DB45B31-6AA2-F2E1-DE64-DE8EBC2F5039}"/>
              </a:ext>
            </a:extLst>
          </p:cNvPr>
          <p:cNvSpPr txBox="1"/>
          <p:nvPr/>
        </p:nvSpPr>
        <p:spPr>
          <a:xfrm>
            <a:off x="7036612" y="3239916"/>
            <a:ext cx="57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1010</a:t>
            </a:r>
            <a:endParaRPr lang="zh-CN" altLang="en-US" sz="140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CC224C3B-2AE0-0BD1-1F79-2EBCD53B910E}"/>
              </a:ext>
            </a:extLst>
          </p:cNvPr>
          <p:cNvSpPr/>
          <p:nvPr/>
        </p:nvSpPr>
        <p:spPr>
          <a:xfrm>
            <a:off x="5933871" y="4210260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97FE165E-E06F-F454-9321-39D69B9F1163}"/>
              </a:ext>
            </a:extLst>
          </p:cNvPr>
          <p:cNvCxnSpPr>
            <a:cxnSpLocks/>
            <a:stCxn id="103" idx="0"/>
            <a:endCxn id="124" idx="6"/>
          </p:cNvCxnSpPr>
          <p:nvPr/>
        </p:nvCxnSpPr>
        <p:spPr>
          <a:xfrm rot="5400000">
            <a:off x="6605694" y="3558999"/>
            <a:ext cx="159119" cy="1261092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88C7F8E-B6D9-C807-52BF-50519020C511}"/>
              </a:ext>
            </a:extLst>
          </p:cNvPr>
          <p:cNvSpPr txBox="1"/>
          <p:nvPr/>
        </p:nvSpPr>
        <p:spPr>
          <a:xfrm>
            <a:off x="9891117" y="5722373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NearBranch</a:t>
            </a:r>
            <a:endParaRPr lang="zh-CN" altLang="en-US" sz="1400"/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01A6C4D6-FAA0-8EBF-DB5F-8899490F1746}"/>
              </a:ext>
            </a:extLst>
          </p:cNvPr>
          <p:cNvCxnSpPr>
            <a:stCxn id="60" idx="2"/>
            <a:endCxn id="140" idx="0"/>
          </p:cNvCxnSpPr>
          <p:nvPr/>
        </p:nvCxnSpPr>
        <p:spPr>
          <a:xfrm>
            <a:off x="9344719" y="2193512"/>
            <a:ext cx="1092381" cy="352886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02DC48D9-D48A-3214-055F-00CE53B3F600}"/>
              </a:ext>
            </a:extLst>
          </p:cNvPr>
          <p:cNvSpPr/>
          <p:nvPr/>
        </p:nvSpPr>
        <p:spPr>
          <a:xfrm>
            <a:off x="10399667" y="3893571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D95C3B7-09C6-EC03-9C3F-E8C25196C83F}"/>
              </a:ext>
            </a:extLst>
          </p:cNvPr>
          <p:cNvCxnSpPr>
            <a:cxnSpLocks/>
            <a:stCxn id="103" idx="1"/>
            <a:endCxn id="148" idx="2"/>
          </p:cNvCxnSpPr>
          <p:nvPr/>
        </p:nvCxnSpPr>
        <p:spPr>
          <a:xfrm flipV="1">
            <a:off x="7414369" y="3925605"/>
            <a:ext cx="2985298" cy="4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4D1EDE67-EDDC-BABC-95BF-76BCE214A866}"/>
              </a:ext>
            </a:extLst>
          </p:cNvPr>
          <p:cNvSpPr txBox="1"/>
          <p:nvPr/>
        </p:nvSpPr>
        <p:spPr>
          <a:xfrm>
            <a:off x="9953056" y="3977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控制逻辑</a:t>
            </a:r>
          </a:p>
        </p:txBody>
      </p:sp>
    </p:spTree>
    <p:extLst>
      <p:ext uri="{BB962C8B-B14F-4D97-AF65-F5344CB8AC3E}">
        <p14:creationId xmlns:p14="http://schemas.microsoft.com/office/powerpoint/2010/main" val="402684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96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18656E-35B0-6087-985F-976DA00D5B34}"/>
              </a:ext>
            </a:extLst>
          </p:cNvPr>
          <p:cNvSpPr txBox="1"/>
          <p:nvPr/>
        </p:nvSpPr>
        <p:spPr>
          <a:xfrm>
            <a:off x="5424678" y="4108314"/>
            <a:ext cx="1342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End</a:t>
            </a:r>
            <a:endParaRPr lang="zh-CN" altLang="en-US" sz="4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333D73-2165-C9F4-23B0-62751C2AA25D}"/>
              </a:ext>
            </a:extLst>
          </p:cNvPr>
          <p:cNvSpPr txBox="1"/>
          <p:nvPr/>
        </p:nvSpPr>
        <p:spPr>
          <a:xfrm>
            <a:off x="1873353" y="3241470"/>
            <a:ext cx="8445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zh-CN" sz="4000"/>
              <a:t>0D </a:t>
            </a:r>
            <a:r>
              <a:rPr lang="zh-CN" altLang="en-US" sz="4000"/>
              <a:t>添加</a:t>
            </a:r>
            <a:r>
              <a:rPr lang="it-IT" altLang="zh-CN" sz="4000"/>
              <a:t>beq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04853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415</Words>
  <PresentationFormat>宽屏</PresentationFormat>
  <Paragraphs>233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2024-06-03T14:52:08Z</dcterms:created>
  <dcterms:modified xsi:type="dcterms:W3CDTF">2024-06-11T10:10:16Z</dcterms:modified>
</cp:coreProperties>
</file>