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82" r:id="rId4"/>
    <p:sldId id="281" r:id="rId5"/>
    <p:sldId id="285" r:id="rId6"/>
    <p:sldId id="28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A688-5632-038D-BCEC-0F98FFFC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BFEB1-FD95-10AA-FC9A-17CF4283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D7683-D394-B796-0CD0-79028F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CE5FD-D027-BC5F-8EE9-F0DE03DD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2A71-4991-AE1D-F8CE-4FCD2BF8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21B-6835-228C-1197-A6B6828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7C684-8D4D-D0AA-C003-1C2008F5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7989-6C41-1AC8-4680-83001E0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65C7D-CD10-A7FC-66A4-8B0CA744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E48B4-8382-4D69-A7E8-ECC8646D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DFFF5-B54D-2E99-5681-A97473A6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3B67F-8577-A696-6C58-E231741B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1EA5-9975-05CC-9CD6-889B707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F9DB-A897-8DB3-E624-3F5BA51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C8D2-41FE-3673-649C-153BFC8E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2C84-A988-2873-36FD-F1FA041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8248-A925-A9D2-CE5F-24824D34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D3F7-4734-C572-F12C-42E0615E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0131F-69CB-7A68-AB9E-ED10E4F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1DCE-2CA3-CAF4-D964-F6739B60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473B-6B3B-F6D3-07AC-3C3117B8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22E37-3DF4-93D5-2B2E-32711090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01D8-E0CD-76FE-CCD6-D16D952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F3C4-55E8-C4F8-01F7-47E583F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512D-0681-2F64-237F-94AFCAC6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57CD-0D51-B760-1BA6-7F28C61C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13FC-8B7B-AFC5-3497-88F4FCF3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ECE08-5E1E-FFB5-76E7-EE92E090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35A2-EAF2-2A0A-0B2C-09549E7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F61B1-C303-BA6E-1110-3F00D4A2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DBC31-F85C-CF66-689F-3BC3DE1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0313-5ED2-2F93-0801-915541F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FB49A-173E-FF06-F3B9-5F12CFEE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BCA8F-A1BE-C361-2548-AAB2714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5F90-0E84-1DD4-1FE4-0AAD982C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864AD-3787-9556-6D85-74DC04C0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E1D02-9D21-1542-D041-940D526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1704E-9900-7EB8-B749-D39428D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D564-E060-23C0-7C47-5391443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F01DC-106A-51D2-D8D3-171E4EB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F13CD-B504-098B-1607-C373C40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BFD5F-FDA6-01DE-B77C-EBBC4A5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5CC24-1AF5-7250-D4D4-0543524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8599C-671B-3C84-0CC8-66620DAD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67B57-9149-BA62-19B0-24D67D0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20773-7C65-FC92-62C0-F497C49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995F-48EC-B31C-8B89-CBA0593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3B7EB-3615-1641-90B4-53A0B1AE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B7FB6-C909-6AF0-57B0-6DC7920E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3195-024E-D98F-750D-53CAD59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8F24-D288-6D59-DCE6-58A3F81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01C-DBCB-9B4B-B9D6-3899B74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3774-60C7-5551-A205-9E19A47D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65855-62FC-E947-AD18-28B7DBE0D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97483-7B8A-4809-F6D1-1C32DB48A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F8128-EC6F-1663-B9F1-CCF5E30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AF80-EDB6-0B45-AF3B-035BB5BD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ECD7A-48FA-2970-8201-3BE18F6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254FB-8692-AD1F-AC28-8ECB14D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CA96-C719-F131-8A61-77CC9C80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DE6-9F7E-BC7C-A001-CF4311F8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72BD-60F7-4606-BB59-3C0B3FC024D2}" type="datetimeFigureOut">
              <a:rPr lang="zh-CN" altLang="en-US" smtClean="0"/>
              <a:t>2024/6/13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6FBF-A375-2D96-387F-6D7910C2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E380-C55F-7B91-A031-2601AB71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0E </a:t>
            </a:r>
            <a:r>
              <a:rPr lang="zh-CN" altLang="en-US" sz="4000"/>
              <a:t>添加</a:t>
            </a:r>
            <a:r>
              <a:rPr lang="it-IT" altLang="zh-CN" sz="4000"/>
              <a:t>j</a:t>
            </a:r>
            <a:endParaRPr lang="zh-CN" altLang="en-US" sz="4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E08A227-E48B-4459-181E-EF65A34E6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43551"/>
              </p:ext>
            </p:extLst>
          </p:nvPr>
        </p:nvGraphicFramePr>
        <p:xfrm>
          <a:off x="1537343" y="3060700"/>
          <a:ext cx="9117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66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115398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1810162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3960325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1451663">
                  <a:extLst>
                    <a:ext uri="{9D8B030D-6E8A-4147-A177-3AD203B41FA5}">
                      <a16:colId xmlns:a16="http://schemas.microsoft.com/office/drawing/2014/main" val="4161107828"/>
                    </a:ext>
                  </a:extLst>
                </a:gridCol>
              </a:tblGrid>
              <a:tr h="31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r>
                        <a:rPr lang="zh-CN" altLang="en-US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无条件跳转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(PC + 4)[31:28] || addr || 00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100001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5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61251" y="3019436"/>
            <a:ext cx="857614" cy="2147205"/>
            <a:chOff x="1700420" y="2213831"/>
            <a:chExt cx="85761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PC+4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30592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 rot="16200000">
            <a:off x="850680" y="1797723"/>
            <a:ext cx="991290" cy="1195472"/>
            <a:chOff x="2615379" y="3130669"/>
            <a:chExt cx="991290" cy="11954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 rot="5400000">
              <a:off x="2705457" y="3257031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指令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88996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91664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Inst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353150" y="2428869"/>
            <a:ext cx="1228375" cy="1887929"/>
            <a:chOff x="7278551" y="2720646"/>
            <a:chExt cx="1228375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数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据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储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67324" y="3205757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179112" y="3547132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1287" y="401872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3476729" y="2411408"/>
            <a:ext cx="1035079" cy="1627058"/>
            <a:chOff x="2010940" y="6711241"/>
            <a:chExt cx="1035079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寄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2018635" y="6945794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2010940" y="7238270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2020548" y="755886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2013373" y="7809003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683512" y="7156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691435" y="764079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120221" y="1353565"/>
            <a:ext cx="232910" cy="3950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1981796" y="147936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Slice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2298552" y="131054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2298552" y="164992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2305926" y="25292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2303331" y="282936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2291817" y="323458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2297087" y="452910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2297711" y="41898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shamt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3582891" y="364084"/>
            <a:ext cx="8186322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</p:cNvCxnSpPr>
          <p:nvPr/>
        </p:nvCxnSpPr>
        <p:spPr>
          <a:xfrm flipV="1">
            <a:off x="2352040" y="558620"/>
            <a:ext cx="1226966" cy="998400"/>
          </a:xfrm>
          <a:prstGeom prst="bentConnector3">
            <a:avLst>
              <a:gd name="adj1" fmla="val 423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</p:cNvCxnSpPr>
          <p:nvPr/>
        </p:nvCxnSpPr>
        <p:spPr>
          <a:xfrm flipV="1">
            <a:off x="2359660" y="854544"/>
            <a:ext cx="1215050" cy="1025056"/>
          </a:xfrm>
          <a:prstGeom prst="bentConnector3">
            <a:avLst>
              <a:gd name="adj1" fmla="val 604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6864810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364507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040900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3582890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3566036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  <a:stCxn id="55" idx="2"/>
            <a:endCxn id="114" idx="0"/>
          </p:cNvCxnSpPr>
          <p:nvPr/>
        </p:nvCxnSpPr>
        <p:spPr>
          <a:xfrm>
            <a:off x="8667635" y="1048597"/>
            <a:ext cx="2631" cy="15047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4503885" y="2826559"/>
            <a:ext cx="2999275" cy="168444"/>
          </a:xfrm>
          <a:prstGeom prst="bentConnector3">
            <a:avLst>
              <a:gd name="adj1" fmla="val 874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5217795" y="3400599"/>
            <a:ext cx="2275205" cy="153018"/>
          </a:xfrm>
          <a:prstGeom prst="bentConnector3">
            <a:avLst>
              <a:gd name="adj1" fmla="val 8393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  <a:stCxn id="39" idx="1"/>
            <a:endCxn id="125" idx="0"/>
          </p:cNvCxnSpPr>
          <p:nvPr/>
        </p:nvCxnSpPr>
        <p:spPr>
          <a:xfrm rot="10800000" flipH="1" flipV="1">
            <a:off x="3479161" y="3647670"/>
            <a:ext cx="6327823" cy="530026"/>
          </a:xfrm>
          <a:prstGeom prst="bentConnector3">
            <a:avLst>
              <a:gd name="adj1" fmla="val -36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014337" y="2553355"/>
            <a:ext cx="1404969" cy="1074375"/>
            <a:chOff x="4294656" y="4944779"/>
            <a:chExt cx="1404969" cy="107437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98207" y="5161458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742155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4781" y="5302012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AluOp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441307" y="2696400"/>
            <a:ext cx="242590" cy="423148"/>
            <a:chOff x="7914364" y="4391453"/>
            <a:chExt cx="242590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580" y="456346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441307" y="3277295"/>
            <a:ext cx="243890" cy="423148"/>
            <a:chOff x="7914364" y="4391453"/>
            <a:chExt cx="243890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5880" y="457252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  <a:stCxn id="49" idx="0"/>
            <a:endCxn id="111" idx="1"/>
          </p:cNvCxnSpPr>
          <p:nvPr/>
        </p:nvCxnSpPr>
        <p:spPr>
          <a:xfrm>
            <a:off x="7655292" y="2907974"/>
            <a:ext cx="362596" cy="56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  <a:stCxn id="67" idx="0"/>
            <a:endCxn id="112" idx="1"/>
          </p:cNvCxnSpPr>
          <p:nvPr/>
        </p:nvCxnSpPr>
        <p:spPr>
          <a:xfrm>
            <a:off x="7655292" y="3488869"/>
            <a:ext cx="359045" cy="36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7227552" y="3083671"/>
            <a:ext cx="378589" cy="177708"/>
          </a:xfrm>
          <a:prstGeom prst="bentConnector3">
            <a:avLst>
              <a:gd name="adj1" fmla="val 1003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95958" y="336181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235822" y="3573319"/>
            <a:ext cx="3267338" cy="851603"/>
          </a:xfrm>
          <a:prstGeom prst="bentConnector3">
            <a:avLst>
              <a:gd name="adj1" fmla="val 9446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26682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Shift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stCxn id="106" idx="2"/>
            <a:endCxn id="50" idx="0"/>
          </p:cNvCxnSpPr>
          <p:nvPr/>
        </p:nvCxnSpPr>
        <p:spPr>
          <a:xfrm flipH="1">
            <a:off x="7562494" y="1048597"/>
            <a:ext cx="2394" cy="166387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354242" y="2693338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562495" y="3172906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527491" y="2462912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3821926" y="4307144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2350770" y="4424922"/>
            <a:ext cx="1471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3766405" y="430714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0-EXT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3605673" y="418241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4197891" y="41824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98818" y="296186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561252" y="4578844"/>
            <a:ext cx="6084913" cy="962420"/>
          </a:xfrm>
          <a:prstGeom prst="bentConnector3">
            <a:avLst>
              <a:gd name="adj1" fmla="val 10345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017451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H="1" flipV="1">
            <a:off x="3070438" y="-1711660"/>
            <a:ext cx="305430" cy="4483394"/>
          </a:xfrm>
          <a:prstGeom prst="bentConnector4">
            <a:avLst>
              <a:gd name="adj1" fmla="val -74845"/>
              <a:gd name="adj2" fmla="val 84088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2866819" y="3187332"/>
            <a:ext cx="242887" cy="423148"/>
            <a:chOff x="7914364" y="4391453"/>
            <a:chExt cx="242887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877" y="455869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2703364" y="305251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2735399" y="3116582"/>
            <a:ext cx="198167" cy="1963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  <a:stCxn id="31" idx="0"/>
            <a:endCxn id="38" idx="1"/>
          </p:cNvCxnSpPr>
          <p:nvPr/>
        </p:nvCxnSpPr>
        <p:spPr>
          <a:xfrm flipV="1">
            <a:off x="3080804" y="3397527"/>
            <a:ext cx="405533" cy="1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4913282" y="7715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5154694" y="1048597"/>
            <a:ext cx="0" cy="233214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5001904" y="3348527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511808" y="3479462"/>
            <a:ext cx="5528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3693642" y="4638434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3681734" y="4642281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Sign-EXT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3421729" y="4536640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4321365" y="4536640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2340864" y="4756212"/>
            <a:ext cx="13527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4364841" y="3636819"/>
            <a:ext cx="539899" cy="111939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4906279" y="3638673"/>
            <a:ext cx="17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3005898" y="2189111"/>
            <a:ext cx="2116763" cy="1016948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5122660" y="2157077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99C531-13A9-ED39-6A97-5C1B3B71A086}"/>
              </a:ext>
            </a:extLst>
          </p:cNvPr>
          <p:cNvSpPr txBox="1"/>
          <p:nvPr/>
        </p:nvSpPr>
        <p:spPr>
          <a:xfrm>
            <a:off x="9455894" y="77159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MemRead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EC9DE4-26CA-E4F7-A10E-51AF57B88F36}"/>
              </a:ext>
            </a:extLst>
          </p:cNvPr>
          <p:cNvSpPr txBox="1"/>
          <p:nvPr/>
        </p:nvSpPr>
        <p:spPr>
          <a:xfrm>
            <a:off x="10777121" y="771598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95331E7-B3DD-F559-A0DE-8D4D4D6D0365}"/>
              </a:ext>
            </a:extLst>
          </p:cNvPr>
          <p:cNvCxnSpPr>
            <a:stCxn id="70" idx="2"/>
            <a:endCxn id="23" idx="0"/>
          </p:cNvCxnSpPr>
          <p:nvPr/>
        </p:nvCxnSpPr>
        <p:spPr>
          <a:xfrm rot="16200000" flipH="1">
            <a:off x="9590040" y="1343414"/>
            <a:ext cx="1380272" cy="7906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A8C0BE1-39C4-47A3-23AB-63DC8D1A4C76}"/>
              </a:ext>
            </a:extLst>
          </p:cNvPr>
          <p:cNvCxnSpPr>
            <a:cxnSpLocks/>
            <a:stCxn id="71" idx="2"/>
            <a:endCxn id="22" idx="0"/>
          </p:cNvCxnSpPr>
          <p:nvPr/>
        </p:nvCxnSpPr>
        <p:spPr>
          <a:xfrm rot="16200000" flipH="1">
            <a:off x="10528027" y="1738677"/>
            <a:ext cx="1380272" cy="1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0F3B892-835C-E9CA-9FF7-AB04134B118C}"/>
              </a:ext>
            </a:extLst>
          </p:cNvPr>
          <p:cNvSpPr/>
          <p:nvPr/>
        </p:nvSpPr>
        <p:spPr>
          <a:xfrm>
            <a:off x="10130059" y="301674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32B545B-495F-F96D-1878-108DD5CE9E1F}"/>
              </a:ext>
            </a:extLst>
          </p:cNvPr>
          <p:cNvCxnSpPr>
            <a:cxnSpLocks/>
            <a:stCxn id="91" idx="6"/>
            <a:endCxn id="19" idx="2"/>
          </p:cNvCxnSpPr>
          <p:nvPr/>
        </p:nvCxnSpPr>
        <p:spPr>
          <a:xfrm>
            <a:off x="10194127" y="3048781"/>
            <a:ext cx="165136" cy="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9B466909-AD49-56A8-AD75-6F4DDFDE6DB0}"/>
              </a:ext>
            </a:extLst>
          </p:cNvPr>
          <p:cNvSpPr/>
          <p:nvPr/>
        </p:nvSpPr>
        <p:spPr>
          <a:xfrm>
            <a:off x="4656036" y="343969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EFE6D46-F861-0325-AFFE-330B767E8DD4}"/>
              </a:ext>
            </a:extLst>
          </p:cNvPr>
          <p:cNvCxnSpPr>
            <a:cxnSpLocks/>
            <a:stCxn id="99" idx="4"/>
            <a:endCxn id="21" idx="2"/>
          </p:cNvCxnSpPr>
          <p:nvPr/>
        </p:nvCxnSpPr>
        <p:spPr>
          <a:xfrm rot="16200000" flipH="1">
            <a:off x="7339765" y="852066"/>
            <a:ext cx="361690" cy="56650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40D6445-17B2-696D-C466-C19FA6BD4212}"/>
              </a:ext>
            </a:extLst>
          </p:cNvPr>
          <p:cNvGrpSpPr/>
          <p:nvPr/>
        </p:nvGrpSpPr>
        <p:grpSpPr>
          <a:xfrm>
            <a:off x="9785910" y="3966122"/>
            <a:ext cx="244797" cy="423148"/>
            <a:chOff x="7957461" y="4391453"/>
            <a:chExt cx="244797" cy="423148"/>
          </a:xfrm>
        </p:grpSpPr>
        <p:sp>
          <p:nvSpPr>
            <p:cNvPr id="125" name="梯形 124">
              <a:extLst>
                <a:ext uri="{FF2B5EF4-FFF2-40B4-BE49-F238E27FC236}">
                  <a16:creationId xmlns:a16="http://schemas.microsoft.com/office/drawing/2014/main" id="{66D4913F-A2EC-6384-7F4B-62CDE75638F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1AC213F-3FF4-F1DA-41D2-FA4FA9B57428}"/>
                </a:ext>
              </a:extLst>
            </p:cNvPr>
            <p:cNvSpPr txBox="1"/>
            <p:nvPr/>
          </p:nvSpPr>
          <p:spPr>
            <a:xfrm>
              <a:off x="7957461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5C4EBA4-A381-3D7F-D4CD-89D4391F47E4}"/>
                </a:ext>
              </a:extLst>
            </p:cNvPr>
            <p:cNvSpPr txBox="1"/>
            <p:nvPr/>
          </p:nvSpPr>
          <p:spPr>
            <a:xfrm>
              <a:off x="7959884" y="457753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B047125-CF59-602A-F699-2F3621387DDF}"/>
              </a:ext>
            </a:extLst>
          </p:cNvPr>
          <p:cNvCxnSpPr>
            <a:stCxn id="91" idx="2"/>
            <a:endCxn id="113" idx="3"/>
          </p:cNvCxnSpPr>
          <p:nvPr/>
        </p:nvCxnSpPr>
        <p:spPr>
          <a:xfrm flipH="1">
            <a:off x="9408358" y="3048781"/>
            <a:ext cx="721701" cy="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E98380B6-DD8F-10F5-AD43-76E33238CE0B}"/>
              </a:ext>
            </a:extLst>
          </p:cNvPr>
          <p:cNvCxnSpPr>
            <a:cxnSpLocks/>
            <a:stCxn id="91" idx="4"/>
          </p:cNvCxnSpPr>
          <p:nvPr/>
        </p:nvCxnSpPr>
        <p:spPr>
          <a:xfrm rot="5400000">
            <a:off x="9554352" y="3481180"/>
            <a:ext cx="1008107" cy="207376"/>
          </a:xfrm>
          <a:prstGeom prst="bentConnector3">
            <a:avLst>
              <a:gd name="adj1" fmla="val 998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F09CABF5-04AE-54F6-DA41-973C14F9D9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8129" y="3393216"/>
            <a:ext cx="1402651" cy="1088136"/>
          </a:xfrm>
          <a:prstGeom prst="bentConnector3">
            <a:avLst>
              <a:gd name="adj1" fmla="val -134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D7E7515-9FF4-3530-9C0D-AC1578B577E8}"/>
              </a:ext>
            </a:extLst>
          </p:cNvPr>
          <p:cNvCxnSpPr>
            <a:endCxn id="129" idx="3"/>
          </p:cNvCxnSpPr>
          <p:nvPr/>
        </p:nvCxnSpPr>
        <p:spPr>
          <a:xfrm rot="16200000" flipV="1">
            <a:off x="9948942" y="4266528"/>
            <a:ext cx="217378" cy="205066"/>
          </a:xfrm>
          <a:prstGeom prst="bentConnector3">
            <a:avLst>
              <a:gd name="adj1" fmla="val 955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0AAC6245-71B7-E59C-77C8-4088D7D10214}"/>
              </a:ext>
            </a:extLst>
          </p:cNvPr>
          <p:cNvSpPr/>
          <p:nvPr/>
        </p:nvSpPr>
        <p:spPr>
          <a:xfrm>
            <a:off x="9852823" y="1712264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A8ADA7B-6E00-B910-8F33-5F1C9E88251B}"/>
              </a:ext>
            </a:extLst>
          </p:cNvPr>
          <p:cNvCxnSpPr>
            <a:cxnSpLocks/>
            <a:stCxn id="207" idx="4"/>
          </p:cNvCxnSpPr>
          <p:nvPr/>
        </p:nvCxnSpPr>
        <p:spPr>
          <a:xfrm>
            <a:off x="9884857" y="1776332"/>
            <a:ext cx="0" cy="22013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9EAA8D49-8E64-CB7D-36C5-2DF9299C2BF4}"/>
              </a:ext>
            </a:extLst>
          </p:cNvPr>
          <p:cNvCxnSpPr>
            <a:stCxn id="7" idx="2"/>
            <a:endCxn id="15" idx="2"/>
          </p:cNvCxnSpPr>
          <p:nvPr/>
        </p:nvCxnSpPr>
        <p:spPr>
          <a:xfrm flipV="1">
            <a:off x="1418865" y="2891103"/>
            <a:ext cx="242907" cy="39846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CC671B6-79B3-65DD-1FF8-E413865047E3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1745973" y="1525566"/>
            <a:ext cx="316724" cy="43177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59A5027-FA11-82C8-9E13-0A5C9FEBC3A9}"/>
              </a:ext>
            </a:extLst>
          </p:cNvPr>
          <p:cNvCxnSpPr>
            <a:cxnSpLocks/>
          </p:cNvCxnSpPr>
          <p:nvPr/>
        </p:nvCxnSpPr>
        <p:spPr>
          <a:xfrm flipH="1">
            <a:off x="2361312" y="3470321"/>
            <a:ext cx="564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F2CC7E8-F4A1-67C1-D1F7-19882FCCD52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366010" y="3076937"/>
            <a:ext cx="11107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19085196-39E4-85A5-2D97-1616E7F5EE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350770" y="2784461"/>
            <a:ext cx="1133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27C51FE0-1F29-9381-2CF1-2B60EDE6EBB6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 rot="5400000">
            <a:off x="3546739" y="1523590"/>
            <a:ext cx="1366861" cy="41687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5FF9C54-5679-958B-5612-86D1CE203222}"/>
              </a:ext>
            </a:extLst>
          </p:cNvPr>
          <p:cNvSpPr txBox="1"/>
          <p:nvPr/>
        </p:nvSpPr>
        <p:spPr>
          <a:xfrm>
            <a:off x="6161456" y="771598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NearBranch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26D643-C134-4F45-7093-06612F0831D9}"/>
              </a:ext>
            </a:extLst>
          </p:cNvPr>
          <p:cNvSpPr/>
          <p:nvPr/>
        </p:nvSpPr>
        <p:spPr>
          <a:xfrm>
            <a:off x="9379531" y="1992758"/>
            <a:ext cx="402582" cy="2911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A4E0FDD-3215-9868-27AA-EBB3FC0B3815}"/>
              </a:ext>
            </a:extLst>
          </p:cNvPr>
          <p:cNvSpPr/>
          <p:nvPr/>
        </p:nvSpPr>
        <p:spPr>
          <a:xfrm>
            <a:off x="9548719" y="301674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A5D9877-3C58-3C9B-7EB8-3EF1D5E726BE}"/>
              </a:ext>
            </a:extLst>
          </p:cNvPr>
          <p:cNvCxnSpPr>
            <a:cxnSpLocks/>
            <a:stCxn id="79" idx="0"/>
            <a:endCxn id="26" idx="2"/>
          </p:cNvCxnSpPr>
          <p:nvPr/>
        </p:nvCxnSpPr>
        <p:spPr>
          <a:xfrm flipV="1">
            <a:off x="9580753" y="2283879"/>
            <a:ext cx="69" cy="732868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55AFE66C-B15A-8AB0-870F-F7CADD428C59}"/>
              </a:ext>
            </a:extLst>
          </p:cNvPr>
          <p:cNvSpPr txBox="1"/>
          <p:nvPr/>
        </p:nvSpPr>
        <p:spPr>
          <a:xfrm>
            <a:off x="9398821" y="199415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=1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C88B6D9-14E0-4720-DE13-94D336C20878}"/>
              </a:ext>
            </a:extLst>
          </p:cNvPr>
          <p:cNvSpPr txBox="1"/>
          <p:nvPr/>
        </p:nvSpPr>
        <p:spPr>
          <a:xfrm>
            <a:off x="9542427" y="22785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[0]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箭头: V 形 100">
            <a:extLst>
              <a:ext uri="{FF2B5EF4-FFF2-40B4-BE49-F238E27FC236}">
                <a16:creationId xmlns:a16="http://schemas.microsoft.com/office/drawing/2014/main" id="{44E68580-28AE-6899-C3CF-C52464C2F118}"/>
              </a:ext>
            </a:extLst>
          </p:cNvPr>
          <p:cNvSpPr/>
          <p:nvPr/>
        </p:nvSpPr>
        <p:spPr>
          <a:xfrm rot="10800000">
            <a:off x="7136262" y="4626624"/>
            <a:ext cx="482494" cy="230531"/>
          </a:xfrm>
          <a:prstGeom prst="chevr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64BE90D-9675-7BED-9436-E0767500D472}"/>
              </a:ext>
            </a:extLst>
          </p:cNvPr>
          <p:cNvSpPr txBox="1"/>
          <p:nvPr/>
        </p:nvSpPr>
        <p:spPr>
          <a:xfrm>
            <a:off x="7136261" y="4613036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&lt;&lt;2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325E659-A209-CEFC-B2EF-EE717488FE5D}"/>
              </a:ext>
            </a:extLst>
          </p:cNvPr>
          <p:cNvSpPr/>
          <p:nvPr/>
        </p:nvSpPr>
        <p:spPr>
          <a:xfrm>
            <a:off x="4872865" y="471449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D334885-00AE-8337-9E66-43D7F505B17A}"/>
              </a:ext>
            </a:extLst>
          </p:cNvPr>
          <p:cNvCxnSpPr>
            <a:cxnSpLocks/>
            <a:stCxn id="139" idx="6"/>
            <a:endCxn id="101" idx="3"/>
          </p:cNvCxnSpPr>
          <p:nvPr/>
        </p:nvCxnSpPr>
        <p:spPr>
          <a:xfrm flipV="1">
            <a:off x="4936933" y="4741889"/>
            <a:ext cx="2199329" cy="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流程图: 手动操作 144">
            <a:extLst>
              <a:ext uri="{FF2B5EF4-FFF2-40B4-BE49-F238E27FC236}">
                <a16:creationId xmlns:a16="http://schemas.microsoft.com/office/drawing/2014/main" id="{FE1308CF-9C7F-4D4C-2457-D2E24DA07E3B}"/>
              </a:ext>
            </a:extLst>
          </p:cNvPr>
          <p:cNvSpPr/>
          <p:nvPr/>
        </p:nvSpPr>
        <p:spPr>
          <a:xfrm rot="16200000">
            <a:off x="7888599" y="4767529"/>
            <a:ext cx="518256" cy="203055"/>
          </a:xfrm>
          <a:prstGeom prst="flowChartManualOperat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7282ACFE-50D0-E15E-31DD-B4682DC10E8A}"/>
              </a:ext>
            </a:extLst>
          </p:cNvPr>
          <p:cNvCxnSpPr>
            <a:cxnSpLocks/>
            <a:stCxn id="101" idx="1"/>
          </p:cNvCxnSpPr>
          <p:nvPr/>
        </p:nvCxnSpPr>
        <p:spPr>
          <a:xfrm>
            <a:off x="7503490" y="4741889"/>
            <a:ext cx="5339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D9AB8EEE-247B-4E9F-0B2D-41E8102B26EB}"/>
              </a:ext>
            </a:extLst>
          </p:cNvPr>
          <p:cNvCxnSpPr>
            <a:cxnSpLocks/>
          </p:cNvCxnSpPr>
          <p:nvPr/>
        </p:nvCxnSpPr>
        <p:spPr>
          <a:xfrm>
            <a:off x="3274060" y="4963160"/>
            <a:ext cx="4772660" cy="0"/>
          </a:xfrm>
          <a:prstGeom prst="straightConnector1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流程图: 延期 29">
            <a:extLst>
              <a:ext uri="{FF2B5EF4-FFF2-40B4-BE49-F238E27FC236}">
                <a16:creationId xmlns:a16="http://schemas.microsoft.com/office/drawing/2014/main" id="{02317179-8FAE-B2F2-028B-0793BB000F7C}"/>
              </a:ext>
            </a:extLst>
          </p:cNvPr>
          <p:cNvSpPr/>
          <p:nvPr/>
        </p:nvSpPr>
        <p:spPr>
          <a:xfrm rot="5400000">
            <a:off x="6513990" y="1354852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BB4E685-185E-05E6-6913-FBF727D2BAFE}"/>
              </a:ext>
            </a:extLst>
          </p:cNvPr>
          <p:cNvCxnSpPr>
            <a:cxnSpLocks/>
            <a:stCxn id="3" idx="2"/>
            <a:endCxn id="160" idx="5"/>
          </p:cNvCxnSpPr>
          <p:nvPr/>
        </p:nvCxnSpPr>
        <p:spPr>
          <a:xfrm>
            <a:off x="6641716" y="1048597"/>
            <a:ext cx="1170" cy="3189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474AB2A4-6368-A485-583D-6ECBE6DE51F1}"/>
              </a:ext>
            </a:extLst>
          </p:cNvPr>
          <p:cNvCxnSpPr>
            <a:stCxn id="89" idx="0"/>
            <a:endCxn id="160" idx="6"/>
          </p:cNvCxnSpPr>
          <p:nvPr/>
        </p:nvCxnSpPr>
        <p:spPr>
          <a:xfrm rot="16200000" flipV="1">
            <a:off x="7867658" y="278483"/>
            <a:ext cx="628220" cy="2803119"/>
          </a:xfrm>
          <a:prstGeom prst="bentConnector3">
            <a:avLst>
              <a:gd name="adj1" fmla="val 127629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D02CBDA-0D0B-2CD4-3FE4-9BF665143F07}"/>
              </a:ext>
            </a:extLst>
          </p:cNvPr>
          <p:cNvGrpSpPr/>
          <p:nvPr/>
        </p:nvGrpSpPr>
        <p:grpSpPr>
          <a:xfrm>
            <a:off x="6616856" y="5320323"/>
            <a:ext cx="242374" cy="423148"/>
            <a:chOff x="7957461" y="4391453"/>
            <a:chExt cx="242374" cy="423148"/>
          </a:xfrm>
        </p:grpSpPr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CA9FE652-7A5D-C37C-078D-E0A02AD1AC2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B08EDAA-D051-F114-DCAC-F845C8F82065}"/>
                </a:ext>
              </a:extLst>
            </p:cNvPr>
            <p:cNvSpPr txBox="1"/>
            <p:nvPr/>
          </p:nvSpPr>
          <p:spPr>
            <a:xfrm>
              <a:off x="7957461" y="441085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37EE829-1BD6-F7B5-6EF3-EC9105A5F0C8}"/>
                </a:ext>
              </a:extLst>
            </p:cNvPr>
            <p:cNvSpPr txBox="1"/>
            <p:nvPr/>
          </p:nvSpPr>
          <p:spPr>
            <a:xfrm>
              <a:off x="7957461" y="457457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44608112-F501-33E3-46AE-D74A8BFB45BC}"/>
              </a:ext>
            </a:extLst>
          </p:cNvPr>
          <p:cNvCxnSpPr>
            <a:cxnSpLocks/>
            <a:stCxn id="25" idx="4"/>
          </p:cNvCxnSpPr>
          <p:nvPr/>
        </p:nvCxnSpPr>
        <p:spPr>
          <a:xfrm rot="5400000">
            <a:off x="5654668" y="4164499"/>
            <a:ext cx="2414746" cy="137622"/>
          </a:xfrm>
          <a:prstGeom prst="bentConnector3">
            <a:avLst>
              <a:gd name="adj1" fmla="val 10017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3FBACB34-5D5E-36E3-C97A-33375325D4F2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6797040" y="4869057"/>
            <a:ext cx="1452215" cy="758313"/>
          </a:xfrm>
          <a:prstGeom prst="bentConnector3">
            <a:avLst>
              <a:gd name="adj1" fmla="val -2685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08C8627A-88F1-226B-5748-B0BB4A35DBC2}"/>
              </a:ext>
            </a:extLst>
          </p:cNvPr>
          <p:cNvGrpSpPr/>
          <p:nvPr/>
        </p:nvGrpSpPr>
        <p:grpSpPr>
          <a:xfrm rot="10800000">
            <a:off x="529450" y="-160955"/>
            <a:ext cx="1038292" cy="1822682"/>
            <a:chOff x="8102551" y="1324407"/>
            <a:chExt cx="1527812" cy="2499767"/>
          </a:xfrm>
        </p:grpSpPr>
        <p:sp>
          <p:nvSpPr>
            <p:cNvPr id="182" name="弧形 181">
              <a:extLst>
                <a:ext uri="{FF2B5EF4-FFF2-40B4-BE49-F238E27FC236}">
                  <a16:creationId xmlns:a16="http://schemas.microsoft.com/office/drawing/2014/main" id="{2F1D203E-0893-32C5-150A-9EEA98243489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弧形 182">
              <a:extLst>
                <a:ext uri="{FF2B5EF4-FFF2-40B4-BE49-F238E27FC236}">
                  <a16:creationId xmlns:a16="http://schemas.microsoft.com/office/drawing/2014/main" id="{BD66814E-83A2-7882-4A49-934202962A0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DD735664-4C95-5D54-434F-E0C5BFFB3B49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C13516CF-E287-EFB7-6CE1-6601B4267822}"/>
              </a:ext>
            </a:extLst>
          </p:cNvPr>
          <p:cNvCxnSpPr>
            <a:cxnSpLocks/>
            <a:stCxn id="160" idx="2"/>
          </p:cNvCxnSpPr>
          <p:nvPr/>
        </p:nvCxnSpPr>
        <p:spPr>
          <a:xfrm rot="5400000" flipH="1">
            <a:off x="3399182" y="-1550062"/>
            <a:ext cx="905523" cy="5722688"/>
          </a:xfrm>
          <a:prstGeom prst="bentConnector4">
            <a:avLst>
              <a:gd name="adj1" fmla="val -25245"/>
              <a:gd name="adj2" fmla="val 6514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6F77E8F8-2F44-40A1-4D09-AFA2EDD52CDD}"/>
              </a:ext>
            </a:extLst>
          </p:cNvPr>
          <p:cNvCxnSpPr>
            <a:stCxn id="184" idx="0"/>
            <a:endCxn id="9" idx="2"/>
          </p:cNvCxnSpPr>
          <p:nvPr/>
        </p:nvCxnSpPr>
        <p:spPr>
          <a:xfrm rot="5400000">
            <a:off x="-738057" y="2057533"/>
            <a:ext cx="2687362" cy="79759"/>
          </a:xfrm>
          <a:prstGeom prst="bentConnector4">
            <a:avLst>
              <a:gd name="adj1" fmla="val -380"/>
              <a:gd name="adj2" fmla="val 386613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EB49B6DE-8083-01DE-3573-63B3945869D9}"/>
              </a:ext>
            </a:extLst>
          </p:cNvPr>
          <p:cNvSpPr/>
          <p:nvPr/>
        </p:nvSpPr>
        <p:spPr>
          <a:xfrm>
            <a:off x="6682878" y="1955593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83F35F1A-6D30-7C30-7F78-CA0B134649A2}"/>
              </a:ext>
            </a:extLst>
          </p:cNvPr>
          <p:cNvCxnSpPr>
            <a:cxnSpLocks/>
            <a:stCxn id="168" idx="3"/>
            <a:endCxn id="198" idx="4"/>
          </p:cNvCxnSpPr>
          <p:nvPr/>
        </p:nvCxnSpPr>
        <p:spPr>
          <a:xfrm flipV="1">
            <a:off x="6712838" y="2019661"/>
            <a:ext cx="2074" cy="33193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C06C7F2-1EE4-AF18-D638-1400023DFC73}"/>
              </a:ext>
            </a:extLst>
          </p:cNvPr>
          <p:cNvSpPr txBox="1"/>
          <p:nvPr/>
        </p:nvSpPr>
        <p:spPr>
          <a:xfrm>
            <a:off x="2293622" y="498464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addr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DF1979E2-175A-CB86-923C-F1E7707CD5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6240" y="4961853"/>
            <a:ext cx="726859" cy="717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EAB15C5A-6119-7819-BC24-90A1866F7BA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418866" y="4783952"/>
            <a:ext cx="1137621" cy="895401"/>
          </a:xfrm>
          <a:prstGeom prst="bentConnector3">
            <a:avLst>
              <a:gd name="adj1" fmla="val 3107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2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019436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PC+4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 rot="16200000">
            <a:off x="850680" y="1797723"/>
            <a:ext cx="991290" cy="1195472"/>
            <a:chOff x="2615379" y="3130669"/>
            <a:chExt cx="991290" cy="11954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 rot="5400000">
              <a:off x="2705457" y="3257031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指令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88996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91664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Inst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353150" y="2428869"/>
            <a:ext cx="1228375" cy="1887929"/>
            <a:chOff x="7278551" y="2720646"/>
            <a:chExt cx="1228375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数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据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储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67324" y="3205757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179112" y="3547132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1287" y="401872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3476729" y="2411408"/>
            <a:ext cx="1035079" cy="1627058"/>
            <a:chOff x="2010940" y="6711241"/>
            <a:chExt cx="1035079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寄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2018635" y="6945794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2010940" y="7238270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2020548" y="755886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2013373" y="7809003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683512" y="7156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691435" y="764079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120221" y="1353565"/>
            <a:ext cx="232910" cy="3950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1981796" y="147936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Slice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2298552" y="131054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2298552" y="164992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2305926" y="25292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2303331" y="282936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2291817" y="323458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2297087" y="452910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2297711" y="41898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shamt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3582891" y="364084"/>
            <a:ext cx="8186322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</p:cNvCxnSpPr>
          <p:nvPr/>
        </p:nvCxnSpPr>
        <p:spPr>
          <a:xfrm flipV="1">
            <a:off x="2352040" y="558620"/>
            <a:ext cx="1226966" cy="998400"/>
          </a:xfrm>
          <a:prstGeom prst="bentConnector3">
            <a:avLst>
              <a:gd name="adj1" fmla="val 423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</p:cNvCxnSpPr>
          <p:nvPr/>
        </p:nvCxnSpPr>
        <p:spPr>
          <a:xfrm flipV="1">
            <a:off x="2359660" y="854544"/>
            <a:ext cx="1215050" cy="1025056"/>
          </a:xfrm>
          <a:prstGeom prst="bentConnector3">
            <a:avLst>
              <a:gd name="adj1" fmla="val 604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6864810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364507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040900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3582890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3566036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  <a:stCxn id="55" idx="2"/>
            <a:endCxn id="114" idx="0"/>
          </p:cNvCxnSpPr>
          <p:nvPr/>
        </p:nvCxnSpPr>
        <p:spPr>
          <a:xfrm>
            <a:off x="8667635" y="1048597"/>
            <a:ext cx="2631" cy="15047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4503885" y="2826559"/>
            <a:ext cx="2999275" cy="168444"/>
          </a:xfrm>
          <a:prstGeom prst="bentConnector3">
            <a:avLst>
              <a:gd name="adj1" fmla="val 874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5217795" y="3400599"/>
            <a:ext cx="2275205" cy="153018"/>
          </a:xfrm>
          <a:prstGeom prst="bentConnector3">
            <a:avLst>
              <a:gd name="adj1" fmla="val 8393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  <a:stCxn id="39" idx="1"/>
            <a:endCxn id="125" idx="0"/>
          </p:cNvCxnSpPr>
          <p:nvPr/>
        </p:nvCxnSpPr>
        <p:spPr>
          <a:xfrm rot="10800000" flipH="1" flipV="1">
            <a:off x="3479161" y="3647670"/>
            <a:ext cx="6327823" cy="530026"/>
          </a:xfrm>
          <a:prstGeom prst="bentConnector3">
            <a:avLst>
              <a:gd name="adj1" fmla="val -36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014337" y="2553355"/>
            <a:ext cx="1404969" cy="1074375"/>
            <a:chOff x="4294656" y="4944779"/>
            <a:chExt cx="1404969" cy="107437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98207" y="5161458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742155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4781" y="5302012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AluOp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441307" y="2696400"/>
            <a:ext cx="242590" cy="423148"/>
            <a:chOff x="7914364" y="4391453"/>
            <a:chExt cx="242590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580" y="456346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441307" y="3277295"/>
            <a:ext cx="243890" cy="423148"/>
            <a:chOff x="7914364" y="4391453"/>
            <a:chExt cx="243890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5880" y="457252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  <a:stCxn id="49" idx="0"/>
            <a:endCxn id="111" idx="1"/>
          </p:cNvCxnSpPr>
          <p:nvPr/>
        </p:nvCxnSpPr>
        <p:spPr>
          <a:xfrm>
            <a:off x="7655292" y="2907974"/>
            <a:ext cx="362596" cy="56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  <a:stCxn id="67" idx="0"/>
            <a:endCxn id="112" idx="1"/>
          </p:cNvCxnSpPr>
          <p:nvPr/>
        </p:nvCxnSpPr>
        <p:spPr>
          <a:xfrm>
            <a:off x="7655292" y="3488869"/>
            <a:ext cx="359045" cy="36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7227552" y="3083671"/>
            <a:ext cx="378589" cy="177708"/>
          </a:xfrm>
          <a:prstGeom prst="bentConnector3">
            <a:avLst>
              <a:gd name="adj1" fmla="val 1003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95958" y="336181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235822" y="3573319"/>
            <a:ext cx="3267338" cy="851603"/>
          </a:xfrm>
          <a:prstGeom prst="bentConnector3">
            <a:avLst>
              <a:gd name="adj1" fmla="val 9446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26682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Shift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stCxn id="106" idx="2"/>
            <a:endCxn id="50" idx="0"/>
          </p:cNvCxnSpPr>
          <p:nvPr/>
        </p:nvCxnSpPr>
        <p:spPr>
          <a:xfrm flipH="1">
            <a:off x="7562494" y="1048597"/>
            <a:ext cx="2394" cy="166387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354242" y="2693338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562495" y="3172906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527491" y="2462912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3821926" y="4307144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2350770" y="4424922"/>
            <a:ext cx="1471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3766405" y="430714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0-EXT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3605673" y="418241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4197891" y="41824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98818" y="296186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cxnSpLocks/>
            <a:stCxn id="153" idx="0"/>
            <a:endCxn id="10" idx="2"/>
          </p:cNvCxnSpPr>
          <p:nvPr/>
        </p:nvCxnSpPr>
        <p:spPr>
          <a:xfrm rot="10800000">
            <a:off x="553632" y="4578845"/>
            <a:ext cx="5156139" cy="946585"/>
          </a:xfrm>
          <a:prstGeom prst="bentConnector3">
            <a:avLst>
              <a:gd name="adj1" fmla="val 10489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017451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H="1" flipV="1">
            <a:off x="3070438" y="-1711660"/>
            <a:ext cx="305430" cy="4483394"/>
          </a:xfrm>
          <a:prstGeom prst="bentConnector4">
            <a:avLst>
              <a:gd name="adj1" fmla="val -74845"/>
              <a:gd name="adj2" fmla="val 84088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2866819" y="3187332"/>
            <a:ext cx="242887" cy="423148"/>
            <a:chOff x="7914364" y="4391453"/>
            <a:chExt cx="242887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877" y="455869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2703364" y="305251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2735399" y="3116582"/>
            <a:ext cx="198167" cy="1963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  <a:stCxn id="31" idx="0"/>
            <a:endCxn id="38" idx="1"/>
          </p:cNvCxnSpPr>
          <p:nvPr/>
        </p:nvCxnSpPr>
        <p:spPr>
          <a:xfrm flipV="1">
            <a:off x="3080804" y="3397527"/>
            <a:ext cx="405533" cy="1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4913282" y="7715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5154694" y="1048597"/>
            <a:ext cx="0" cy="233214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5001904" y="3348527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511808" y="3479462"/>
            <a:ext cx="5528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3693642" y="4638434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3681734" y="4642281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Sign-EXT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3421729" y="4536640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4321365" y="4536640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2340864" y="4756212"/>
            <a:ext cx="13527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4364841" y="3636819"/>
            <a:ext cx="539899" cy="111939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4906279" y="3638673"/>
            <a:ext cx="17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3005898" y="2189111"/>
            <a:ext cx="2116763" cy="1016948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5122660" y="2157077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99C531-13A9-ED39-6A97-5C1B3B71A086}"/>
              </a:ext>
            </a:extLst>
          </p:cNvPr>
          <p:cNvSpPr txBox="1"/>
          <p:nvPr/>
        </p:nvSpPr>
        <p:spPr>
          <a:xfrm>
            <a:off x="9455894" y="77159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MemRead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EC9DE4-26CA-E4F7-A10E-51AF57B88F36}"/>
              </a:ext>
            </a:extLst>
          </p:cNvPr>
          <p:cNvSpPr txBox="1"/>
          <p:nvPr/>
        </p:nvSpPr>
        <p:spPr>
          <a:xfrm>
            <a:off x="10777121" y="771598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95331E7-B3DD-F559-A0DE-8D4D4D6D0365}"/>
              </a:ext>
            </a:extLst>
          </p:cNvPr>
          <p:cNvCxnSpPr>
            <a:stCxn id="70" idx="2"/>
            <a:endCxn id="23" idx="0"/>
          </p:cNvCxnSpPr>
          <p:nvPr/>
        </p:nvCxnSpPr>
        <p:spPr>
          <a:xfrm rot="16200000" flipH="1">
            <a:off x="9590040" y="1343414"/>
            <a:ext cx="1380272" cy="7906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A8C0BE1-39C4-47A3-23AB-63DC8D1A4C76}"/>
              </a:ext>
            </a:extLst>
          </p:cNvPr>
          <p:cNvCxnSpPr>
            <a:cxnSpLocks/>
            <a:stCxn id="71" idx="2"/>
            <a:endCxn id="22" idx="0"/>
          </p:cNvCxnSpPr>
          <p:nvPr/>
        </p:nvCxnSpPr>
        <p:spPr>
          <a:xfrm rot="16200000" flipH="1">
            <a:off x="10528027" y="1738677"/>
            <a:ext cx="1380272" cy="1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0F3B892-835C-E9CA-9FF7-AB04134B118C}"/>
              </a:ext>
            </a:extLst>
          </p:cNvPr>
          <p:cNvSpPr/>
          <p:nvPr/>
        </p:nvSpPr>
        <p:spPr>
          <a:xfrm>
            <a:off x="10130059" y="301674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32B545B-495F-F96D-1878-108DD5CE9E1F}"/>
              </a:ext>
            </a:extLst>
          </p:cNvPr>
          <p:cNvCxnSpPr>
            <a:cxnSpLocks/>
            <a:stCxn id="91" idx="6"/>
            <a:endCxn id="19" idx="2"/>
          </p:cNvCxnSpPr>
          <p:nvPr/>
        </p:nvCxnSpPr>
        <p:spPr>
          <a:xfrm>
            <a:off x="10194127" y="3048781"/>
            <a:ext cx="165136" cy="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9B466909-AD49-56A8-AD75-6F4DDFDE6DB0}"/>
              </a:ext>
            </a:extLst>
          </p:cNvPr>
          <p:cNvSpPr/>
          <p:nvPr/>
        </p:nvSpPr>
        <p:spPr>
          <a:xfrm>
            <a:off x="4656036" y="343969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EFE6D46-F861-0325-AFFE-330B767E8DD4}"/>
              </a:ext>
            </a:extLst>
          </p:cNvPr>
          <p:cNvCxnSpPr>
            <a:cxnSpLocks/>
            <a:stCxn id="99" idx="4"/>
            <a:endCxn id="21" idx="2"/>
          </p:cNvCxnSpPr>
          <p:nvPr/>
        </p:nvCxnSpPr>
        <p:spPr>
          <a:xfrm rot="16200000" flipH="1">
            <a:off x="7339765" y="852066"/>
            <a:ext cx="361690" cy="56650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40D6445-17B2-696D-C466-C19FA6BD4212}"/>
              </a:ext>
            </a:extLst>
          </p:cNvPr>
          <p:cNvGrpSpPr/>
          <p:nvPr/>
        </p:nvGrpSpPr>
        <p:grpSpPr>
          <a:xfrm>
            <a:off x="9785910" y="3966122"/>
            <a:ext cx="244797" cy="423148"/>
            <a:chOff x="7957461" y="4391453"/>
            <a:chExt cx="244797" cy="423148"/>
          </a:xfrm>
        </p:grpSpPr>
        <p:sp>
          <p:nvSpPr>
            <p:cNvPr id="125" name="梯形 124">
              <a:extLst>
                <a:ext uri="{FF2B5EF4-FFF2-40B4-BE49-F238E27FC236}">
                  <a16:creationId xmlns:a16="http://schemas.microsoft.com/office/drawing/2014/main" id="{66D4913F-A2EC-6384-7F4B-62CDE75638F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1AC213F-3FF4-F1DA-41D2-FA4FA9B57428}"/>
                </a:ext>
              </a:extLst>
            </p:cNvPr>
            <p:cNvSpPr txBox="1"/>
            <p:nvPr/>
          </p:nvSpPr>
          <p:spPr>
            <a:xfrm>
              <a:off x="7957461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5C4EBA4-A381-3D7F-D4CD-89D4391F47E4}"/>
                </a:ext>
              </a:extLst>
            </p:cNvPr>
            <p:cNvSpPr txBox="1"/>
            <p:nvPr/>
          </p:nvSpPr>
          <p:spPr>
            <a:xfrm>
              <a:off x="7959884" y="457753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B047125-CF59-602A-F699-2F3621387DDF}"/>
              </a:ext>
            </a:extLst>
          </p:cNvPr>
          <p:cNvCxnSpPr>
            <a:stCxn id="91" idx="2"/>
            <a:endCxn id="113" idx="3"/>
          </p:cNvCxnSpPr>
          <p:nvPr/>
        </p:nvCxnSpPr>
        <p:spPr>
          <a:xfrm flipH="1">
            <a:off x="9408358" y="3048781"/>
            <a:ext cx="721701" cy="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E98380B6-DD8F-10F5-AD43-76E33238CE0B}"/>
              </a:ext>
            </a:extLst>
          </p:cNvPr>
          <p:cNvCxnSpPr>
            <a:cxnSpLocks/>
            <a:stCxn id="91" idx="4"/>
          </p:cNvCxnSpPr>
          <p:nvPr/>
        </p:nvCxnSpPr>
        <p:spPr>
          <a:xfrm rot="5400000">
            <a:off x="9554352" y="3481180"/>
            <a:ext cx="1008107" cy="207376"/>
          </a:xfrm>
          <a:prstGeom prst="bentConnector3">
            <a:avLst>
              <a:gd name="adj1" fmla="val 998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F09CABF5-04AE-54F6-DA41-973C14F9D9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8129" y="3393216"/>
            <a:ext cx="1402651" cy="1088136"/>
          </a:xfrm>
          <a:prstGeom prst="bentConnector3">
            <a:avLst>
              <a:gd name="adj1" fmla="val -134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D7E7515-9FF4-3530-9C0D-AC1578B577E8}"/>
              </a:ext>
            </a:extLst>
          </p:cNvPr>
          <p:cNvCxnSpPr>
            <a:endCxn id="129" idx="3"/>
          </p:cNvCxnSpPr>
          <p:nvPr/>
        </p:nvCxnSpPr>
        <p:spPr>
          <a:xfrm rot="16200000" flipV="1">
            <a:off x="9948942" y="4266528"/>
            <a:ext cx="217378" cy="205066"/>
          </a:xfrm>
          <a:prstGeom prst="bentConnector3">
            <a:avLst>
              <a:gd name="adj1" fmla="val 955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0AAC6245-71B7-E59C-77C8-4088D7D10214}"/>
              </a:ext>
            </a:extLst>
          </p:cNvPr>
          <p:cNvSpPr/>
          <p:nvPr/>
        </p:nvSpPr>
        <p:spPr>
          <a:xfrm>
            <a:off x="9852823" y="1711782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A8ADA7B-6E00-B910-8F33-5F1C9E88251B}"/>
              </a:ext>
            </a:extLst>
          </p:cNvPr>
          <p:cNvCxnSpPr>
            <a:cxnSpLocks/>
            <a:stCxn id="207" idx="4"/>
          </p:cNvCxnSpPr>
          <p:nvPr/>
        </p:nvCxnSpPr>
        <p:spPr>
          <a:xfrm>
            <a:off x="9884857" y="1775850"/>
            <a:ext cx="0" cy="22284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9EAA8D49-8E64-CB7D-36C5-2DF9299C2BF4}"/>
              </a:ext>
            </a:extLst>
          </p:cNvPr>
          <p:cNvCxnSpPr>
            <a:stCxn id="7" idx="2"/>
            <a:endCxn id="15" idx="2"/>
          </p:cNvCxnSpPr>
          <p:nvPr/>
        </p:nvCxnSpPr>
        <p:spPr>
          <a:xfrm flipV="1">
            <a:off x="1418865" y="2891103"/>
            <a:ext cx="242907" cy="39846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CC671B6-79B3-65DD-1FF8-E413865047E3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1745973" y="1525566"/>
            <a:ext cx="316724" cy="43177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59A5027-FA11-82C8-9E13-0A5C9FEBC3A9}"/>
              </a:ext>
            </a:extLst>
          </p:cNvPr>
          <p:cNvCxnSpPr>
            <a:cxnSpLocks/>
          </p:cNvCxnSpPr>
          <p:nvPr/>
        </p:nvCxnSpPr>
        <p:spPr>
          <a:xfrm flipH="1">
            <a:off x="2361312" y="3470321"/>
            <a:ext cx="564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F2CC7E8-F4A1-67C1-D1F7-19882FCCD52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366010" y="3076937"/>
            <a:ext cx="11107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19085196-39E4-85A5-2D97-1616E7F5EE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350770" y="2784461"/>
            <a:ext cx="1133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27C51FE0-1F29-9381-2CF1-2B60EDE6EBB6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 rot="5400000">
            <a:off x="3546739" y="1523590"/>
            <a:ext cx="1366861" cy="41687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5FF9C54-5679-958B-5612-86D1CE203222}"/>
              </a:ext>
            </a:extLst>
          </p:cNvPr>
          <p:cNvSpPr txBox="1"/>
          <p:nvPr/>
        </p:nvSpPr>
        <p:spPr>
          <a:xfrm>
            <a:off x="6161456" y="771598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NearBranch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26D643-C134-4F45-7093-06612F0831D9}"/>
              </a:ext>
            </a:extLst>
          </p:cNvPr>
          <p:cNvSpPr/>
          <p:nvPr/>
        </p:nvSpPr>
        <p:spPr>
          <a:xfrm>
            <a:off x="9379531" y="1992758"/>
            <a:ext cx="402582" cy="2911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A4E0FDD-3215-9868-27AA-EBB3FC0B3815}"/>
              </a:ext>
            </a:extLst>
          </p:cNvPr>
          <p:cNvSpPr/>
          <p:nvPr/>
        </p:nvSpPr>
        <p:spPr>
          <a:xfrm>
            <a:off x="9548719" y="301674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A5D9877-3C58-3C9B-7EB8-3EF1D5E726BE}"/>
              </a:ext>
            </a:extLst>
          </p:cNvPr>
          <p:cNvCxnSpPr>
            <a:cxnSpLocks/>
            <a:stCxn id="79" idx="0"/>
            <a:endCxn id="26" idx="2"/>
          </p:cNvCxnSpPr>
          <p:nvPr/>
        </p:nvCxnSpPr>
        <p:spPr>
          <a:xfrm flipV="1">
            <a:off x="9580753" y="2283879"/>
            <a:ext cx="69" cy="732868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55AFE66C-B15A-8AB0-870F-F7CADD428C59}"/>
              </a:ext>
            </a:extLst>
          </p:cNvPr>
          <p:cNvSpPr txBox="1"/>
          <p:nvPr/>
        </p:nvSpPr>
        <p:spPr>
          <a:xfrm>
            <a:off x="9398821" y="199415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=1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C88B6D9-14E0-4720-DE13-94D336C20878}"/>
              </a:ext>
            </a:extLst>
          </p:cNvPr>
          <p:cNvSpPr txBox="1"/>
          <p:nvPr/>
        </p:nvSpPr>
        <p:spPr>
          <a:xfrm>
            <a:off x="9542427" y="22785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[0]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箭头: V 形 100">
            <a:extLst>
              <a:ext uri="{FF2B5EF4-FFF2-40B4-BE49-F238E27FC236}">
                <a16:creationId xmlns:a16="http://schemas.microsoft.com/office/drawing/2014/main" id="{44E68580-28AE-6899-C3CF-C52464C2F118}"/>
              </a:ext>
            </a:extLst>
          </p:cNvPr>
          <p:cNvSpPr/>
          <p:nvPr/>
        </p:nvSpPr>
        <p:spPr>
          <a:xfrm rot="10800000">
            <a:off x="7136262" y="4626624"/>
            <a:ext cx="482494" cy="230531"/>
          </a:xfrm>
          <a:prstGeom prst="chevr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64BE90D-9675-7BED-9436-E0767500D472}"/>
              </a:ext>
            </a:extLst>
          </p:cNvPr>
          <p:cNvSpPr txBox="1"/>
          <p:nvPr/>
        </p:nvSpPr>
        <p:spPr>
          <a:xfrm>
            <a:off x="7136261" y="4613036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&lt;&lt;2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325E659-A209-CEFC-B2EF-EE717488FE5D}"/>
              </a:ext>
            </a:extLst>
          </p:cNvPr>
          <p:cNvSpPr/>
          <p:nvPr/>
        </p:nvSpPr>
        <p:spPr>
          <a:xfrm>
            <a:off x="4872865" y="471449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D334885-00AE-8337-9E66-43D7F505B17A}"/>
              </a:ext>
            </a:extLst>
          </p:cNvPr>
          <p:cNvCxnSpPr>
            <a:cxnSpLocks/>
            <a:stCxn id="139" idx="6"/>
            <a:endCxn id="101" idx="3"/>
          </p:cNvCxnSpPr>
          <p:nvPr/>
        </p:nvCxnSpPr>
        <p:spPr>
          <a:xfrm flipV="1">
            <a:off x="4936933" y="4741889"/>
            <a:ext cx="2199329" cy="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流程图: 手动操作 144">
            <a:extLst>
              <a:ext uri="{FF2B5EF4-FFF2-40B4-BE49-F238E27FC236}">
                <a16:creationId xmlns:a16="http://schemas.microsoft.com/office/drawing/2014/main" id="{FE1308CF-9C7F-4D4C-2457-D2E24DA07E3B}"/>
              </a:ext>
            </a:extLst>
          </p:cNvPr>
          <p:cNvSpPr/>
          <p:nvPr/>
        </p:nvSpPr>
        <p:spPr>
          <a:xfrm rot="16200000">
            <a:off x="7888599" y="4767529"/>
            <a:ext cx="518256" cy="203055"/>
          </a:xfrm>
          <a:prstGeom prst="flowChartManualOperat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7282ACFE-50D0-E15E-31DD-B4682DC10E8A}"/>
              </a:ext>
            </a:extLst>
          </p:cNvPr>
          <p:cNvCxnSpPr>
            <a:cxnSpLocks/>
            <a:stCxn id="101" idx="1"/>
          </p:cNvCxnSpPr>
          <p:nvPr/>
        </p:nvCxnSpPr>
        <p:spPr>
          <a:xfrm>
            <a:off x="7503490" y="4741889"/>
            <a:ext cx="5339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D9AB8EEE-247B-4E9F-0B2D-41E8102B26EB}"/>
              </a:ext>
            </a:extLst>
          </p:cNvPr>
          <p:cNvCxnSpPr>
            <a:cxnSpLocks/>
            <a:stCxn id="196" idx="6"/>
          </p:cNvCxnSpPr>
          <p:nvPr/>
        </p:nvCxnSpPr>
        <p:spPr>
          <a:xfrm>
            <a:off x="3347166" y="4961853"/>
            <a:ext cx="4699554" cy="1307"/>
          </a:xfrm>
          <a:prstGeom prst="straightConnector1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流程图: 延期 29">
            <a:extLst>
              <a:ext uri="{FF2B5EF4-FFF2-40B4-BE49-F238E27FC236}">
                <a16:creationId xmlns:a16="http://schemas.microsoft.com/office/drawing/2014/main" id="{02317179-8FAE-B2F2-028B-0793BB000F7C}"/>
              </a:ext>
            </a:extLst>
          </p:cNvPr>
          <p:cNvSpPr/>
          <p:nvPr/>
        </p:nvSpPr>
        <p:spPr>
          <a:xfrm rot="5400000">
            <a:off x="6513990" y="1354852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BB4E685-185E-05E6-6913-FBF727D2BAFE}"/>
              </a:ext>
            </a:extLst>
          </p:cNvPr>
          <p:cNvCxnSpPr>
            <a:cxnSpLocks/>
            <a:stCxn id="3" idx="2"/>
            <a:endCxn id="160" idx="5"/>
          </p:cNvCxnSpPr>
          <p:nvPr/>
        </p:nvCxnSpPr>
        <p:spPr>
          <a:xfrm>
            <a:off x="6641716" y="1048597"/>
            <a:ext cx="1170" cy="3189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474AB2A4-6368-A485-583D-6ECBE6DE51F1}"/>
              </a:ext>
            </a:extLst>
          </p:cNvPr>
          <p:cNvCxnSpPr>
            <a:stCxn id="89" idx="0"/>
            <a:endCxn id="160" idx="6"/>
          </p:cNvCxnSpPr>
          <p:nvPr/>
        </p:nvCxnSpPr>
        <p:spPr>
          <a:xfrm rot="16200000" flipV="1">
            <a:off x="7867658" y="278483"/>
            <a:ext cx="628220" cy="2803119"/>
          </a:xfrm>
          <a:prstGeom prst="bentConnector3">
            <a:avLst>
              <a:gd name="adj1" fmla="val 127629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D02CBDA-0D0B-2CD4-3FE4-9BF665143F07}"/>
              </a:ext>
            </a:extLst>
          </p:cNvPr>
          <p:cNvGrpSpPr/>
          <p:nvPr/>
        </p:nvGrpSpPr>
        <p:grpSpPr>
          <a:xfrm>
            <a:off x="6616856" y="5320323"/>
            <a:ext cx="242374" cy="423148"/>
            <a:chOff x="7957461" y="4391453"/>
            <a:chExt cx="242374" cy="423148"/>
          </a:xfrm>
        </p:grpSpPr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CA9FE652-7A5D-C37C-078D-E0A02AD1AC2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B08EDAA-D051-F114-DCAC-F845C8F82065}"/>
                </a:ext>
              </a:extLst>
            </p:cNvPr>
            <p:cNvSpPr txBox="1"/>
            <p:nvPr/>
          </p:nvSpPr>
          <p:spPr>
            <a:xfrm>
              <a:off x="7957461" y="441085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37EE829-1BD6-F7B5-6EF3-EC9105A5F0C8}"/>
                </a:ext>
              </a:extLst>
            </p:cNvPr>
            <p:cNvSpPr txBox="1"/>
            <p:nvPr/>
          </p:nvSpPr>
          <p:spPr>
            <a:xfrm>
              <a:off x="7957461" y="457457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44608112-F501-33E3-46AE-D74A8BFB45BC}"/>
              </a:ext>
            </a:extLst>
          </p:cNvPr>
          <p:cNvCxnSpPr>
            <a:cxnSpLocks/>
            <a:stCxn id="25" idx="4"/>
          </p:cNvCxnSpPr>
          <p:nvPr/>
        </p:nvCxnSpPr>
        <p:spPr>
          <a:xfrm rot="5400000">
            <a:off x="5654668" y="4164499"/>
            <a:ext cx="2414746" cy="137622"/>
          </a:xfrm>
          <a:prstGeom prst="bentConnector3">
            <a:avLst>
              <a:gd name="adj1" fmla="val 10017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3FBACB34-5D5E-36E3-C97A-33375325D4F2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6797040" y="4869057"/>
            <a:ext cx="1452215" cy="758313"/>
          </a:xfrm>
          <a:prstGeom prst="bentConnector3">
            <a:avLst>
              <a:gd name="adj1" fmla="val -2685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08C8627A-88F1-226B-5748-B0BB4A35DBC2}"/>
              </a:ext>
            </a:extLst>
          </p:cNvPr>
          <p:cNvGrpSpPr/>
          <p:nvPr/>
        </p:nvGrpSpPr>
        <p:grpSpPr>
          <a:xfrm rot="10800000">
            <a:off x="529450" y="-160955"/>
            <a:ext cx="1038292" cy="1822682"/>
            <a:chOff x="8102551" y="1324407"/>
            <a:chExt cx="1527812" cy="2499767"/>
          </a:xfrm>
        </p:grpSpPr>
        <p:sp>
          <p:nvSpPr>
            <p:cNvPr id="182" name="弧形 181">
              <a:extLst>
                <a:ext uri="{FF2B5EF4-FFF2-40B4-BE49-F238E27FC236}">
                  <a16:creationId xmlns:a16="http://schemas.microsoft.com/office/drawing/2014/main" id="{2F1D203E-0893-32C5-150A-9EEA98243489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弧形 182">
              <a:extLst>
                <a:ext uri="{FF2B5EF4-FFF2-40B4-BE49-F238E27FC236}">
                  <a16:creationId xmlns:a16="http://schemas.microsoft.com/office/drawing/2014/main" id="{BD66814E-83A2-7882-4A49-934202962A0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DD735664-4C95-5D54-434F-E0C5BFFB3B49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C13516CF-E287-EFB7-6CE1-6601B4267822}"/>
              </a:ext>
            </a:extLst>
          </p:cNvPr>
          <p:cNvCxnSpPr>
            <a:cxnSpLocks/>
            <a:stCxn id="160" idx="2"/>
          </p:cNvCxnSpPr>
          <p:nvPr/>
        </p:nvCxnSpPr>
        <p:spPr>
          <a:xfrm rot="5400000" flipH="1">
            <a:off x="3399182" y="-1550062"/>
            <a:ext cx="905523" cy="5722688"/>
          </a:xfrm>
          <a:prstGeom prst="bentConnector4">
            <a:avLst>
              <a:gd name="adj1" fmla="val -25245"/>
              <a:gd name="adj2" fmla="val 6514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6F77E8F8-2F44-40A1-4D09-AFA2EDD52CDD}"/>
              </a:ext>
            </a:extLst>
          </p:cNvPr>
          <p:cNvCxnSpPr>
            <a:stCxn id="184" idx="0"/>
            <a:endCxn id="9" idx="2"/>
          </p:cNvCxnSpPr>
          <p:nvPr/>
        </p:nvCxnSpPr>
        <p:spPr>
          <a:xfrm rot="5400000">
            <a:off x="-738057" y="2057533"/>
            <a:ext cx="2687362" cy="79759"/>
          </a:xfrm>
          <a:prstGeom prst="bentConnector4">
            <a:avLst>
              <a:gd name="adj1" fmla="val -380"/>
              <a:gd name="adj2" fmla="val 386613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EB49B6DE-8083-01DE-3573-63B3945869D9}"/>
              </a:ext>
            </a:extLst>
          </p:cNvPr>
          <p:cNvSpPr/>
          <p:nvPr/>
        </p:nvSpPr>
        <p:spPr>
          <a:xfrm>
            <a:off x="6682878" y="1955593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83F35F1A-6D30-7C30-7F78-CA0B134649A2}"/>
              </a:ext>
            </a:extLst>
          </p:cNvPr>
          <p:cNvCxnSpPr>
            <a:cxnSpLocks/>
            <a:stCxn id="168" idx="3"/>
            <a:endCxn id="198" idx="4"/>
          </p:cNvCxnSpPr>
          <p:nvPr/>
        </p:nvCxnSpPr>
        <p:spPr>
          <a:xfrm flipV="1">
            <a:off x="6712838" y="2019661"/>
            <a:ext cx="2074" cy="33193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C06C7F2-1EE4-AF18-D638-1400023DFC73}"/>
              </a:ext>
            </a:extLst>
          </p:cNvPr>
          <p:cNvSpPr txBox="1"/>
          <p:nvPr/>
        </p:nvSpPr>
        <p:spPr>
          <a:xfrm>
            <a:off x="2293622" y="498464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addr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352DF5-7799-A969-8979-E93CF6B829AE}"/>
              </a:ext>
            </a:extLst>
          </p:cNvPr>
          <p:cNvSpPr/>
          <p:nvPr/>
        </p:nvSpPr>
        <p:spPr>
          <a:xfrm>
            <a:off x="3649922" y="5062785"/>
            <a:ext cx="769024" cy="325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ysClr val="windowText" lastClr="000000"/>
                </a:solidFill>
              </a:rPr>
              <a:t>Merge</a:t>
            </a:r>
            <a:endParaRPr lang="zh-CN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1C8C48D-1A2F-FAB9-D58B-A91259787A47}"/>
              </a:ext>
            </a:extLst>
          </p:cNvPr>
          <p:cNvSpPr txBox="1"/>
          <p:nvPr/>
        </p:nvSpPr>
        <p:spPr>
          <a:xfrm>
            <a:off x="5342326" y="773734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AbsBranch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4715940-462C-4046-BBED-8262186B5AA4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5786519" y="1050733"/>
            <a:ext cx="0" cy="42695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41AFCC7-5470-19B5-0DA8-FBC027EFBE26}"/>
              </a:ext>
            </a:extLst>
          </p:cNvPr>
          <p:cNvGrpSpPr/>
          <p:nvPr/>
        </p:nvGrpSpPr>
        <p:grpSpPr>
          <a:xfrm>
            <a:off x="5688695" y="5313855"/>
            <a:ext cx="242374" cy="423148"/>
            <a:chOff x="7957461" y="4391453"/>
            <a:chExt cx="242374" cy="423148"/>
          </a:xfrm>
        </p:grpSpPr>
        <p:sp>
          <p:nvSpPr>
            <p:cNvPr id="153" name="梯形 152">
              <a:extLst>
                <a:ext uri="{FF2B5EF4-FFF2-40B4-BE49-F238E27FC236}">
                  <a16:creationId xmlns:a16="http://schemas.microsoft.com/office/drawing/2014/main" id="{2F899347-16B3-B66A-3120-93B82FB248C0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CF8F7498-DC78-FC11-7C84-AC241833AA59}"/>
                </a:ext>
              </a:extLst>
            </p:cNvPr>
            <p:cNvSpPr txBox="1"/>
            <p:nvPr/>
          </p:nvSpPr>
          <p:spPr>
            <a:xfrm>
              <a:off x="7957461" y="440878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CEA52B6A-4943-322C-2F90-A02E5C36BBF8}"/>
                </a:ext>
              </a:extLst>
            </p:cNvPr>
            <p:cNvSpPr txBox="1"/>
            <p:nvPr/>
          </p:nvSpPr>
          <p:spPr>
            <a:xfrm>
              <a:off x="7957461" y="456616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9748B6FB-1831-94E6-94EF-0327114C5A89}"/>
              </a:ext>
            </a:extLst>
          </p:cNvPr>
          <p:cNvCxnSpPr>
            <a:cxnSpLocks/>
            <a:stCxn id="168" idx="0"/>
          </p:cNvCxnSpPr>
          <p:nvPr/>
        </p:nvCxnSpPr>
        <p:spPr>
          <a:xfrm rot="10800000">
            <a:off x="5864861" y="5445761"/>
            <a:ext cx="773071" cy="861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529BFFBC-81C3-94DA-B483-D1F9B8A751F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418946" y="5225367"/>
            <a:ext cx="1442739" cy="379143"/>
          </a:xfrm>
          <a:prstGeom prst="bentConnector3">
            <a:avLst>
              <a:gd name="adj1" fmla="val 11285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A127480A-DA16-86D5-9DFB-DB2B965898A4}"/>
              </a:ext>
            </a:extLst>
          </p:cNvPr>
          <p:cNvCxnSpPr>
            <a:endCxn id="86" idx="1"/>
          </p:cNvCxnSpPr>
          <p:nvPr/>
        </p:nvCxnSpPr>
        <p:spPr>
          <a:xfrm>
            <a:off x="2350770" y="5225367"/>
            <a:ext cx="1299210" cy="83233"/>
          </a:xfrm>
          <a:prstGeom prst="bentConnector3">
            <a:avLst>
              <a:gd name="adj1" fmla="val 629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935BDB86-21E4-EE02-5B21-534532DC249B}"/>
              </a:ext>
            </a:extLst>
          </p:cNvPr>
          <p:cNvCxnSpPr>
            <a:endCxn id="86" idx="1"/>
          </p:cNvCxnSpPr>
          <p:nvPr/>
        </p:nvCxnSpPr>
        <p:spPr>
          <a:xfrm>
            <a:off x="3312160" y="4960620"/>
            <a:ext cx="330200" cy="200660"/>
          </a:xfrm>
          <a:prstGeom prst="bentConnector3">
            <a:avLst>
              <a:gd name="adj1" fmla="val 153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椭圆 195">
            <a:extLst>
              <a:ext uri="{FF2B5EF4-FFF2-40B4-BE49-F238E27FC236}">
                <a16:creationId xmlns:a16="http://schemas.microsoft.com/office/drawing/2014/main" id="{679491C7-38F7-11F7-3F11-177060164B0D}"/>
              </a:ext>
            </a:extLst>
          </p:cNvPr>
          <p:cNvSpPr/>
          <p:nvPr/>
        </p:nvSpPr>
        <p:spPr>
          <a:xfrm>
            <a:off x="3283098" y="492981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DF1979E2-175A-CB86-923C-F1E7707CD51F}"/>
              </a:ext>
            </a:extLst>
          </p:cNvPr>
          <p:cNvCxnSpPr>
            <a:cxnSpLocks/>
            <a:stCxn id="196" idx="2"/>
          </p:cNvCxnSpPr>
          <p:nvPr/>
        </p:nvCxnSpPr>
        <p:spPr>
          <a:xfrm rot="10800000" flipV="1">
            <a:off x="2556240" y="4961853"/>
            <a:ext cx="726859" cy="717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EAB15C5A-6119-7819-BC24-90A1866F7BA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418866" y="4783952"/>
            <a:ext cx="1137621" cy="895401"/>
          </a:xfrm>
          <a:prstGeom prst="bentConnector3">
            <a:avLst>
              <a:gd name="adj1" fmla="val 3107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9A711A13-FE9A-5D70-2AAB-D0C617B9ACE0}"/>
              </a:ext>
            </a:extLst>
          </p:cNvPr>
          <p:cNvSpPr/>
          <p:nvPr/>
        </p:nvSpPr>
        <p:spPr>
          <a:xfrm>
            <a:off x="5752642" y="1392261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DD6C7984-9729-FB92-5D16-1E16CEE883F6}"/>
              </a:ext>
            </a:extLst>
          </p:cNvPr>
          <p:cNvCxnSpPr>
            <a:stCxn id="220" idx="2"/>
          </p:cNvCxnSpPr>
          <p:nvPr/>
        </p:nvCxnSpPr>
        <p:spPr>
          <a:xfrm rot="10800000">
            <a:off x="980440" y="767081"/>
            <a:ext cx="4772202" cy="657215"/>
          </a:xfrm>
          <a:prstGeom prst="bentConnector3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653845" y="314921"/>
            <a:ext cx="10967883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5255186" y="5722373"/>
            <a:ext cx="6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AluOp</a:t>
            </a:r>
            <a:endParaRPr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3855043" y="572237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RegWrite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130890" y="111518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8288" y="408211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653846" y="1314809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653846" y="4266777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1807157" y="1621541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653846" y="8916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653846" y="38435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1808283" y="1638383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1594862" y="3258881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584841" y="5101659"/>
            <a:ext cx="3321848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1534224" y="295110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1553472" y="476164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4893507" y="4917700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5274606" y="5101659"/>
            <a:ext cx="320218" cy="620714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2595" y="1778569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5090647" y="3984786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1584841" y="32592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1584841" y="34294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1539606" y="338535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2816189" y="328816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3340957" y="3156998"/>
            <a:ext cx="1818846" cy="429678"/>
          </a:xfrm>
          <a:prstGeom prst="bentConnector4">
            <a:avLst>
              <a:gd name="adj1" fmla="val 42682"/>
              <a:gd name="adj2" fmla="val 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427708" y="4154142"/>
            <a:ext cx="630907" cy="368696"/>
          </a:xfrm>
          <a:prstGeom prst="bentConnector3">
            <a:avLst>
              <a:gd name="adj1" fmla="val -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5058615" y="412210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5530464" y="5043529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253605" y="4186343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2475317" y="41459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803463" y="3956098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2740328" y="572237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RegBranch</a:t>
            </a:r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6747705" y="572237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Shift</a:t>
            </a:r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5856944" y="4935148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5856944" y="4954228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5651300" y="5102374"/>
            <a:ext cx="20564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6465500" y="439774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6864096" y="4607642"/>
            <a:ext cx="147464" cy="11147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5122683" y="4539036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6185834" y="4653432"/>
            <a:ext cx="257104" cy="306329"/>
          </a:xfrm>
          <a:prstGeom prst="bentConnector4">
            <a:avLst>
              <a:gd name="adj1" fmla="val 22872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1820235" y="3802210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1803260" y="380221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1464168" y="3830277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062039" y="4325631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246865" y="4706241"/>
            <a:ext cx="1776" cy="101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1889399" y="2420462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253605" y="1230066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1383240" y="1354652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5058615" y="450700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4893585" y="3575595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2901201" y="3330670"/>
            <a:ext cx="2121280" cy="257571"/>
          </a:xfrm>
          <a:prstGeom prst="bentConnector4">
            <a:avLst>
              <a:gd name="adj1" fmla="val 46962"/>
              <a:gd name="adj2" fmla="val 7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276889" y="312496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3552001" y="836306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3680207" y="797551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3511520" y="53487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3550702" y="843027"/>
            <a:ext cx="377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3550702" y="967954"/>
            <a:ext cx="36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3514208" y="92386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3847063" y="811462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3850350" y="684298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022147" y="52345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022146" y="705501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022145" y="92094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022144" y="1114864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3508851" y="129221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5388687" y="2323897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cxnSpLocks/>
            <a:stCxn id="73" idx="3"/>
          </p:cNvCxnSpPr>
          <p:nvPr/>
        </p:nvCxnSpPr>
        <p:spPr>
          <a:xfrm rot="16200000" flipV="1">
            <a:off x="4217956" y="956025"/>
            <a:ext cx="700837" cy="2034907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5585827" y="2691814"/>
            <a:ext cx="5055" cy="2351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4592217" y="229989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4990813" y="2507855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3857372" y="2440808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4165857" y="2540142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4250869" y="2580193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276889" y="255006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3340957" y="2582096"/>
            <a:ext cx="526579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3517126" y="1367294"/>
            <a:ext cx="1785646" cy="365508"/>
          </a:xfrm>
          <a:prstGeom prst="bentConnector4">
            <a:avLst>
              <a:gd name="adj1" fmla="val -944"/>
              <a:gd name="adj2" fmla="val 473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7604415" y="572237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Imm</a:t>
            </a:r>
            <a:endParaRPr lang="zh-CN" altLang="en-US" sz="140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5196028" y="24758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3788660" y="3554693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cxnSpLocks/>
            <a:stCxn id="130" idx="2"/>
            <a:endCxn id="63" idx="0"/>
          </p:cNvCxnSpPr>
          <p:nvPr/>
        </p:nvCxnSpPr>
        <p:spPr>
          <a:xfrm flipH="1">
            <a:off x="4304846" y="4867712"/>
            <a:ext cx="1480" cy="854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5200340" y="290332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3903442" y="3220860"/>
            <a:ext cx="1582404" cy="101139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5651300" y="1621539"/>
            <a:ext cx="342989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5530464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6308647" y="2108430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6270537" y="2106089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5994289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5890710" y="1844381"/>
            <a:ext cx="581934" cy="253940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>
            <a:off x="7513111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cxnSpLocks/>
            <a:stCxn id="92" idx="6"/>
          </p:cNvCxnSpPr>
          <p:nvPr/>
        </p:nvCxnSpPr>
        <p:spPr>
          <a:xfrm flipH="1" flipV="1">
            <a:off x="4216400" y="835660"/>
            <a:ext cx="3297197" cy="1290932"/>
          </a:xfrm>
          <a:prstGeom prst="bentConnector3">
            <a:avLst>
              <a:gd name="adj1" fmla="val 53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8074214" y="572237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MemRead</a:t>
            </a:r>
            <a:endParaRPr lang="zh-CN" altLang="en-US" sz="140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07AD5B5-E43A-F8FD-6F64-9F5F5819D545}"/>
              </a:ext>
            </a:extLst>
          </p:cNvPr>
          <p:cNvCxnSpPr>
            <a:stCxn id="116" idx="4"/>
            <a:endCxn id="141" idx="0"/>
          </p:cNvCxnSpPr>
          <p:nvPr/>
        </p:nvCxnSpPr>
        <p:spPr>
          <a:xfrm>
            <a:off x="5228062" y="2539889"/>
            <a:ext cx="4312" cy="363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9CCBB1E2-4AB4-6898-1B7A-9594B78020E5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5264408" y="2935354"/>
            <a:ext cx="2508480" cy="1587484"/>
          </a:xfrm>
          <a:prstGeom prst="bentConnector3">
            <a:avLst>
              <a:gd name="adj1" fmla="val 995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stCxn id="92" idx="2"/>
            <a:endCxn id="118" idx="0"/>
          </p:cNvCxnSpPr>
          <p:nvPr/>
        </p:nvCxnSpPr>
        <p:spPr>
          <a:xfrm>
            <a:off x="7911707" y="2193512"/>
            <a:ext cx="649179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E3B807E-00AF-0094-E700-F8EA6A98CA44}"/>
              </a:ext>
            </a:extLst>
          </p:cNvPr>
          <p:cNvSpPr/>
          <p:nvPr/>
        </p:nvSpPr>
        <p:spPr>
          <a:xfrm>
            <a:off x="8528006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137" idx="2"/>
          </p:cNvCxnSpPr>
          <p:nvPr/>
        </p:nvCxnSpPr>
        <p:spPr>
          <a:xfrm rot="10800000" flipV="1">
            <a:off x="4305300" y="3040078"/>
            <a:ext cx="4222706" cy="1511601"/>
          </a:xfrm>
          <a:prstGeom prst="bentConnector3">
            <a:avLst>
              <a:gd name="adj1" fmla="val 999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2BAC19-494C-A059-679C-813EEEDBAB35}"/>
              </a:ext>
            </a:extLst>
          </p:cNvPr>
          <p:cNvGrpSpPr/>
          <p:nvPr/>
        </p:nvGrpSpPr>
        <p:grpSpPr>
          <a:xfrm rot="5400000">
            <a:off x="7345555" y="3554693"/>
            <a:ext cx="1038292" cy="1822682"/>
            <a:chOff x="8102551" y="1324407"/>
            <a:chExt cx="1527812" cy="2499767"/>
          </a:xfrm>
        </p:grpSpPr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2E0256F9-D23F-E031-2EDF-FC3DBF81ADD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弧形 158">
              <a:extLst>
                <a:ext uri="{FF2B5EF4-FFF2-40B4-BE49-F238E27FC236}">
                  <a16:creationId xmlns:a16="http://schemas.microsoft.com/office/drawing/2014/main" id="{E0A0DA6F-F080-6A32-15EF-3916ACCB2FAB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弧形 159">
              <a:extLst>
                <a:ext uri="{FF2B5EF4-FFF2-40B4-BE49-F238E27FC236}">
                  <a16:creationId xmlns:a16="http://schemas.microsoft.com/office/drawing/2014/main" id="{66F98027-CD62-6D7F-6D7B-2FDBCAEB2A3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0B7695-8A64-5DC0-D00B-7C7EE26B4666}"/>
              </a:ext>
            </a:extLst>
          </p:cNvPr>
          <p:cNvCxnSpPr>
            <a:stCxn id="160" idx="0"/>
            <a:endCxn id="114" idx="0"/>
          </p:cNvCxnSpPr>
          <p:nvPr/>
        </p:nvCxnSpPr>
        <p:spPr>
          <a:xfrm>
            <a:off x="7868047" y="4869127"/>
            <a:ext cx="1826" cy="853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E85AAA4E-F802-14E9-018D-E28B41C18924}"/>
              </a:ext>
            </a:extLst>
          </p:cNvPr>
          <p:cNvSpPr/>
          <p:nvPr/>
        </p:nvSpPr>
        <p:spPr>
          <a:xfrm>
            <a:off x="7937994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850188D-A23C-F8F0-2FEA-2D1A67A5A4E5}"/>
              </a:ext>
            </a:extLst>
          </p:cNvPr>
          <p:cNvCxnSpPr>
            <a:stCxn id="165" idx="4"/>
            <a:endCxn id="157" idx="0"/>
          </p:cNvCxnSpPr>
          <p:nvPr/>
        </p:nvCxnSpPr>
        <p:spPr>
          <a:xfrm>
            <a:off x="7970028" y="3072113"/>
            <a:ext cx="0" cy="145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C8611F02-B9E3-A493-335C-5A0CD111AE8A}"/>
              </a:ext>
            </a:extLst>
          </p:cNvPr>
          <p:cNvCxnSpPr>
            <a:stCxn id="52" idx="3"/>
            <a:endCxn id="92" idx="5"/>
          </p:cNvCxnSpPr>
          <p:nvPr/>
        </p:nvCxnSpPr>
        <p:spPr>
          <a:xfrm>
            <a:off x="7079983" y="2262318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5795615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5530464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5742469" y="4018818"/>
            <a:ext cx="159119" cy="341455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5721692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5715948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5992755" y="3547693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D7B6215-F73B-277C-D03C-69FC8AB78184}"/>
              </a:ext>
            </a:extLst>
          </p:cNvPr>
          <p:cNvSpPr/>
          <p:nvPr/>
        </p:nvSpPr>
        <p:spPr>
          <a:xfrm>
            <a:off x="6563685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cxnSpLocks/>
            <a:stCxn id="120" idx="0"/>
            <a:endCxn id="176" idx="1"/>
          </p:cNvCxnSpPr>
          <p:nvPr/>
        </p:nvCxnSpPr>
        <p:spPr>
          <a:xfrm flipH="1">
            <a:off x="6091325" y="3722988"/>
            <a:ext cx="601372" cy="203039"/>
          </a:xfrm>
          <a:prstGeom prst="bentConnector3">
            <a:avLst>
              <a:gd name="adj1" fmla="val 10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0228140-FCF1-165C-5879-5265A74F6053}"/>
              </a:ext>
            </a:extLst>
          </p:cNvPr>
          <p:cNvSpPr/>
          <p:nvPr/>
        </p:nvSpPr>
        <p:spPr>
          <a:xfrm>
            <a:off x="6308647" y="1467544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4DA30A-A25A-B0BD-954E-82FCB6F392BC}"/>
              </a:ext>
            </a:extLst>
          </p:cNvPr>
          <p:cNvCxnSpPr>
            <a:cxnSpLocks/>
            <a:stCxn id="74" idx="6"/>
            <a:endCxn id="50" idx="1"/>
          </p:cNvCxnSpPr>
          <p:nvPr/>
        </p:nvCxnSpPr>
        <p:spPr>
          <a:xfrm flipV="1">
            <a:off x="6115125" y="1621432"/>
            <a:ext cx="193522" cy="107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流程图: 延期 29">
            <a:extLst>
              <a:ext uri="{FF2B5EF4-FFF2-40B4-BE49-F238E27FC236}">
                <a16:creationId xmlns:a16="http://schemas.microsoft.com/office/drawing/2014/main" id="{42778CE5-8CEE-2C27-0C98-5C4A2E62B2B6}"/>
              </a:ext>
            </a:extLst>
          </p:cNvPr>
          <p:cNvSpPr/>
          <p:nvPr/>
        </p:nvSpPr>
        <p:spPr>
          <a:xfrm>
            <a:off x="7513111" y="1341146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0B7EF1-830C-BA94-7480-59D5B68061AC}"/>
              </a:ext>
            </a:extLst>
          </p:cNvPr>
          <p:cNvCxnSpPr>
            <a:stCxn id="50" idx="3"/>
            <a:endCxn id="88" idx="5"/>
          </p:cNvCxnSpPr>
          <p:nvPr/>
        </p:nvCxnSpPr>
        <p:spPr>
          <a:xfrm>
            <a:off x="7079983" y="1621432"/>
            <a:ext cx="435179" cy="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384AAF1-A00C-7BFC-7AD3-D8D6A115D230}"/>
              </a:ext>
            </a:extLst>
          </p:cNvPr>
          <p:cNvSpPr txBox="1"/>
          <p:nvPr/>
        </p:nvSpPr>
        <p:spPr>
          <a:xfrm>
            <a:off x="6270537" y="1468713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0001</a:t>
            </a:r>
            <a:r>
              <a:rPr lang="zh-CN" altLang="en-US" sz="1400"/>
              <a:t>？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E9A335C-DA94-4DBB-51DF-E38ACEBB5C42}"/>
              </a:ext>
            </a:extLst>
          </p:cNvPr>
          <p:cNvSpPr/>
          <p:nvPr/>
        </p:nvSpPr>
        <p:spPr>
          <a:xfrm>
            <a:off x="7301382" y="145208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CEC33F-3B65-3AE9-4876-2E7F3797514E}"/>
              </a:ext>
            </a:extLst>
          </p:cNvPr>
          <p:cNvCxnSpPr>
            <a:stCxn id="102" idx="6"/>
            <a:endCxn id="88" idx="6"/>
          </p:cNvCxnSpPr>
          <p:nvPr/>
        </p:nvCxnSpPr>
        <p:spPr>
          <a:xfrm>
            <a:off x="7365450" y="1484119"/>
            <a:ext cx="148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3C4379B-E903-A0AE-1682-EB93A71E6E03}"/>
              </a:ext>
            </a:extLst>
          </p:cNvPr>
          <p:cNvSpPr txBox="1"/>
          <p:nvPr/>
        </p:nvSpPr>
        <p:spPr>
          <a:xfrm>
            <a:off x="8995076" y="572237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MemWrite</a:t>
            </a:r>
            <a:endParaRPr lang="zh-CN" altLang="en-US" sz="1400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6719C2F-8831-B195-1464-362B2F5E7F33}"/>
              </a:ext>
            </a:extLst>
          </p:cNvPr>
          <p:cNvCxnSpPr>
            <a:cxnSpLocks/>
            <a:stCxn id="88" idx="2"/>
            <a:endCxn id="110" idx="0"/>
          </p:cNvCxnSpPr>
          <p:nvPr/>
        </p:nvCxnSpPr>
        <p:spPr>
          <a:xfrm>
            <a:off x="7911707" y="1551039"/>
            <a:ext cx="1582865" cy="417133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DF4819FE-AA98-0B0E-759D-C26FF2B830DE}"/>
              </a:ext>
            </a:extLst>
          </p:cNvPr>
          <p:cNvSpPr/>
          <p:nvPr/>
        </p:nvSpPr>
        <p:spPr>
          <a:xfrm>
            <a:off x="9462538" y="2814202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B998A28-02A0-9D13-327E-33AD5F3A512A}"/>
              </a:ext>
            </a:extLst>
          </p:cNvPr>
          <p:cNvGrpSpPr/>
          <p:nvPr/>
        </p:nvGrpSpPr>
        <p:grpSpPr>
          <a:xfrm rot="5400000">
            <a:off x="6170205" y="2408554"/>
            <a:ext cx="1038292" cy="1822682"/>
            <a:chOff x="8102551" y="1324407"/>
            <a:chExt cx="1527812" cy="2499767"/>
          </a:xfrm>
        </p:grpSpPr>
        <p:sp>
          <p:nvSpPr>
            <p:cNvPr id="117" name="弧形 116">
              <a:extLst>
                <a:ext uri="{FF2B5EF4-FFF2-40B4-BE49-F238E27FC236}">
                  <a16:creationId xmlns:a16="http://schemas.microsoft.com/office/drawing/2014/main" id="{4CBAB640-69FB-D136-60D0-4170E9B5CD74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>
              <a:extLst>
                <a:ext uri="{FF2B5EF4-FFF2-40B4-BE49-F238E27FC236}">
                  <a16:creationId xmlns:a16="http://schemas.microsoft.com/office/drawing/2014/main" id="{D3D837BE-5AF1-D6D4-4BA4-59F4F8B4F86A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弧形 119">
              <a:extLst>
                <a:ext uri="{FF2B5EF4-FFF2-40B4-BE49-F238E27FC236}">
                  <a16:creationId xmlns:a16="http://schemas.microsoft.com/office/drawing/2014/main" id="{5C7A521A-9279-91FE-975E-1A600F37FDBD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56C6527-8C91-A128-862E-5E618BD9161E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6595719" y="3072113"/>
            <a:ext cx="0" cy="30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5464B9E-0BB4-4C33-C86F-192A628C8E12}"/>
              </a:ext>
            </a:extLst>
          </p:cNvPr>
          <p:cNvCxnSpPr>
            <a:cxnSpLocks/>
            <a:stCxn id="113" idx="2"/>
          </p:cNvCxnSpPr>
          <p:nvPr/>
        </p:nvCxnSpPr>
        <p:spPr>
          <a:xfrm rot="10800000" flipV="1">
            <a:off x="6774180" y="2846236"/>
            <a:ext cx="2688358" cy="539584"/>
          </a:xfrm>
          <a:prstGeom prst="bentConnector3">
            <a:avLst>
              <a:gd name="adj1" fmla="val 1000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2C7A8AA8-4B52-E42A-17F0-4B21BC4347A6}"/>
              </a:ext>
            </a:extLst>
          </p:cNvPr>
          <p:cNvSpPr/>
          <p:nvPr/>
        </p:nvSpPr>
        <p:spPr>
          <a:xfrm>
            <a:off x="7832582" y="2814200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0D70C863-4208-4BE3-604F-F03572ED8BA3}"/>
              </a:ext>
            </a:extLst>
          </p:cNvPr>
          <p:cNvCxnSpPr>
            <a:cxnSpLocks/>
            <a:stCxn id="145" idx="4"/>
          </p:cNvCxnSpPr>
          <p:nvPr/>
        </p:nvCxnSpPr>
        <p:spPr>
          <a:xfrm>
            <a:off x="7864616" y="2878268"/>
            <a:ext cx="0" cy="166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流程图: 延期 29">
            <a:extLst>
              <a:ext uri="{FF2B5EF4-FFF2-40B4-BE49-F238E27FC236}">
                <a16:creationId xmlns:a16="http://schemas.microsoft.com/office/drawing/2014/main" id="{973570AA-037B-723D-CDF5-A099ADC725CF}"/>
              </a:ext>
            </a:extLst>
          </p:cNvPr>
          <p:cNvSpPr/>
          <p:nvPr/>
        </p:nvSpPr>
        <p:spPr>
          <a:xfrm>
            <a:off x="8946123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7401767-7089-58A2-E3FF-32916E13E598}"/>
              </a:ext>
            </a:extLst>
          </p:cNvPr>
          <p:cNvSpPr/>
          <p:nvPr/>
        </p:nvSpPr>
        <p:spPr>
          <a:xfrm>
            <a:off x="7305794" y="2225089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C384F65-2CCE-F8B4-7120-3CADD01DA0EC}"/>
              </a:ext>
            </a:extLst>
          </p:cNvPr>
          <p:cNvCxnSpPr>
            <a:stCxn id="61" idx="4"/>
            <a:endCxn id="60" idx="5"/>
          </p:cNvCxnSpPr>
          <p:nvPr/>
        </p:nvCxnSpPr>
        <p:spPr>
          <a:xfrm rot="5400000" flipH="1" flipV="1">
            <a:off x="8130379" y="1471363"/>
            <a:ext cx="25243" cy="1610346"/>
          </a:xfrm>
          <a:prstGeom prst="bentConnector4">
            <a:avLst>
              <a:gd name="adj1" fmla="val -1011045"/>
              <a:gd name="adj2" fmla="val 87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2DD388F3-AC0F-4F06-B14C-689CDC13FCCA}"/>
              </a:ext>
            </a:extLst>
          </p:cNvPr>
          <p:cNvCxnSpPr>
            <a:stCxn id="60" idx="6"/>
            <a:endCxn id="57" idx="3"/>
          </p:cNvCxnSpPr>
          <p:nvPr/>
        </p:nvCxnSpPr>
        <p:spPr>
          <a:xfrm flipH="1" flipV="1">
            <a:off x="4230624" y="1048512"/>
            <a:ext cx="4715985" cy="1078080"/>
          </a:xfrm>
          <a:prstGeom prst="bentConnector3">
            <a:avLst>
              <a:gd name="adj1" fmla="val 42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6CF5F603-3CEB-770B-3C41-56A3B66653CB}"/>
              </a:ext>
            </a:extLst>
          </p:cNvPr>
          <p:cNvSpPr/>
          <p:nvPr/>
        </p:nvSpPr>
        <p:spPr>
          <a:xfrm rot="10800000">
            <a:off x="7118659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A90F348-84CB-7576-CF48-9AD6DD012F79}"/>
              </a:ext>
            </a:extLst>
          </p:cNvPr>
          <p:cNvSpPr/>
          <p:nvPr/>
        </p:nvSpPr>
        <p:spPr>
          <a:xfrm>
            <a:off x="7044736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518D2F-F6B8-4B35-5F6F-06EE90D12C8D}"/>
              </a:ext>
            </a:extLst>
          </p:cNvPr>
          <p:cNvCxnSpPr>
            <a:cxnSpLocks/>
            <a:stCxn id="107" idx="2"/>
            <a:endCxn id="103" idx="3"/>
          </p:cNvCxnSpPr>
          <p:nvPr/>
        </p:nvCxnSpPr>
        <p:spPr>
          <a:xfrm flipH="1">
            <a:off x="7315799" y="3547693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DB45B31-6AA2-F2E1-DE64-DE8EBC2F5039}"/>
              </a:ext>
            </a:extLst>
          </p:cNvPr>
          <p:cNvSpPr txBox="1"/>
          <p:nvPr/>
        </p:nvSpPr>
        <p:spPr>
          <a:xfrm>
            <a:off x="7036612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1010</a:t>
            </a:r>
            <a:endParaRPr lang="zh-CN" altLang="en-US" sz="140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CC224C3B-2AE0-0BD1-1F79-2EBCD53B910E}"/>
              </a:ext>
            </a:extLst>
          </p:cNvPr>
          <p:cNvSpPr/>
          <p:nvPr/>
        </p:nvSpPr>
        <p:spPr>
          <a:xfrm>
            <a:off x="5933871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97FE165E-E06F-F454-9321-39D69B9F1163}"/>
              </a:ext>
            </a:extLst>
          </p:cNvPr>
          <p:cNvCxnSpPr>
            <a:cxnSpLocks/>
            <a:stCxn id="103" idx="0"/>
            <a:endCxn id="124" idx="6"/>
          </p:cNvCxnSpPr>
          <p:nvPr/>
        </p:nvCxnSpPr>
        <p:spPr>
          <a:xfrm rot="5400000">
            <a:off x="6605694" y="3558999"/>
            <a:ext cx="159119" cy="1261092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88C7F8E-B6D9-C807-52BF-50519020C511}"/>
              </a:ext>
            </a:extLst>
          </p:cNvPr>
          <p:cNvSpPr txBox="1"/>
          <p:nvPr/>
        </p:nvSpPr>
        <p:spPr>
          <a:xfrm>
            <a:off x="9891117" y="572237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NearBranch</a:t>
            </a:r>
            <a:endParaRPr lang="zh-CN" altLang="en-US" sz="1400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1A6C4D6-FAA0-8EBF-DB5F-8899490F1746}"/>
              </a:ext>
            </a:extLst>
          </p:cNvPr>
          <p:cNvCxnSpPr>
            <a:stCxn id="60" idx="2"/>
            <a:endCxn id="140" idx="0"/>
          </p:cNvCxnSpPr>
          <p:nvPr/>
        </p:nvCxnSpPr>
        <p:spPr>
          <a:xfrm>
            <a:off x="9344719" y="2193512"/>
            <a:ext cx="1092381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02DC48D9-D48A-3214-055F-00CE53B3F600}"/>
              </a:ext>
            </a:extLst>
          </p:cNvPr>
          <p:cNvSpPr/>
          <p:nvPr/>
        </p:nvSpPr>
        <p:spPr>
          <a:xfrm>
            <a:off x="10399667" y="3893571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D95C3B7-09C6-EC03-9C3F-E8C25196C83F}"/>
              </a:ext>
            </a:extLst>
          </p:cNvPr>
          <p:cNvCxnSpPr>
            <a:cxnSpLocks/>
            <a:stCxn id="103" idx="1"/>
            <a:endCxn id="148" idx="2"/>
          </p:cNvCxnSpPr>
          <p:nvPr/>
        </p:nvCxnSpPr>
        <p:spPr>
          <a:xfrm flipV="1">
            <a:off x="7414369" y="3925605"/>
            <a:ext cx="2985298" cy="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D1EDE67-EDDC-BABC-95BF-76BCE214A866}"/>
              </a:ext>
            </a:extLst>
          </p:cNvPr>
          <p:cNvSpPr txBox="1"/>
          <p:nvPr/>
        </p:nvSpPr>
        <p:spPr>
          <a:xfrm>
            <a:off x="9953056" y="3977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</p:spTree>
    <p:extLst>
      <p:ext uri="{BB962C8B-B14F-4D97-AF65-F5344CB8AC3E}">
        <p14:creationId xmlns:p14="http://schemas.microsoft.com/office/powerpoint/2010/main" val="21496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653845" y="314921"/>
            <a:ext cx="10967883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5255186" y="5722373"/>
            <a:ext cx="6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AluOp</a:t>
            </a:r>
            <a:endParaRPr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3855043" y="572237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RegWrite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130890" y="111518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8288" y="408211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653846" y="1314809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653846" y="4266777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1807157" y="1621541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653846" y="8916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653846" y="38435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1808283" y="1638383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1594862" y="3258881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572751" y="5101659"/>
            <a:ext cx="3333938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1534224" y="295110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1553472" y="476164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4893507" y="4917700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5274606" y="5101659"/>
            <a:ext cx="320218" cy="620714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2595" y="1778569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5090647" y="3984786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1584841" y="32592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1584841" y="34294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1539606" y="338535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2816189" y="328816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3340957" y="3156998"/>
            <a:ext cx="1818846" cy="429678"/>
          </a:xfrm>
          <a:prstGeom prst="bentConnector4">
            <a:avLst>
              <a:gd name="adj1" fmla="val 42682"/>
              <a:gd name="adj2" fmla="val 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427708" y="4154142"/>
            <a:ext cx="630907" cy="368696"/>
          </a:xfrm>
          <a:prstGeom prst="bentConnector3">
            <a:avLst>
              <a:gd name="adj1" fmla="val -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5058615" y="412210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5530464" y="5043529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253605" y="4186343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2475317" y="41459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803463" y="3956098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2740328" y="572237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RegBranch</a:t>
            </a:r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6747705" y="572237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Shift</a:t>
            </a:r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5856944" y="4935148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5856944" y="4954228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5651300" y="5102374"/>
            <a:ext cx="20564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6465500" y="439774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6864096" y="4607642"/>
            <a:ext cx="147464" cy="11147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5122683" y="4539036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6185834" y="4653432"/>
            <a:ext cx="257104" cy="306329"/>
          </a:xfrm>
          <a:prstGeom prst="bentConnector4">
            <a:avLst>
              <a:gd name="adj1" fmla="val 22872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1820235" y="3802210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1803260" y="380221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1464168" y="3830277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062039" y="4325631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246865" y="4706241"/>
            <a:ext cx="1776" cy="101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1889399" y="2420462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253605" y="1230066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1383240" y="1354652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5058615" y="450700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4893585" y="3575595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2901201" y="3330670"/>
            <a:ext cx="2121280" cy="257571"/>
          </a:xfrm>
          <a:prstGeom prst="bentConnector4">
            <a:avLst>
              <a:gd name="adj1" fmla="val 46962"/>
              <a:gd name="adj2" fmla="val 7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276889" y="312496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3552001" y="836306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3680207" y="797551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3511520" y="53487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3550702" y="843027"/>
            <a:ext cx="377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3550702" y="967954"/>
            <a:ext cx="36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3514208" y="92386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3847063" y="811462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3850350" y="684298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022147" y="52345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022146" y="705501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022145" y="92094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022144" y="1114864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3508851" y="129221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5388687" y="2323897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cxnSpLocks/>
            <a:stCxn id="73" idx="3"/>
          </p:cNvCxnSpPr>
          <p:nvPr/>
        </p:nvCxnSpPr>
        <p:spPr>
          <a:xfrm rot="16200000" flipV="1">
            <a:off x="4217956" y="956025"/>
            <a:ext cx="700837" cy="2034907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5585827" y="2691814"/>
            <a:ext cx="5055" cy="2351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4592217" y="229989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4990813" y="2507855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3857372" y="2440808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4165857" y="2540142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4250869" y="2580193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276889" y="255006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3340957" y="2582096"/>
            <a:ext cx="526579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3517126" y="1367294"/>
            <a:ext cx="1785646" cy="365508"/>
          </a:xfrm>
          <a:prstGeom prst="bentConnector4">
            <a:avLst>
              <a:gd name="adj1" fmla="val -944"/>
              <a:gd name="adj2" fmla="val 473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7604415" y="572237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Imm</a:t>
            </a:r>
            <a:endParaRPr lang="zh-CN" altLang="en-US" sz="140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5196028" y="24758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3788660" y="3554693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cxnSpLocks/>
            <a:stCxn id="130" idx="2"/>
            <a:endCxn id="63" idx="0"/>
          </p:cNvCxnSpPr>
          <p:nvPr/>
        </p:nvCxnSpPr>
        <p:spPr>
          <a:xfrm flipH="1">
            <a:off x="4304846" y="4867712"/>
            <a:ext cx="1480" cy="854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5200340" y="290332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3903442" y="3220860"/>
            <a:ext cx="1582404" cy="101139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5651300" y="1621539"/>
            <a:ext cx="342989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5530464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6308647" y="2108430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6270537" y="2106089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5994289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5890710" y="1844381"/>
            <a:ext cx="581934" cy="253940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>
            <a:off x="7513111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cxnSpLocks/>
            <a:stCxn id="92" idx="6"/>
          </p:cNvCxnSpPr>
          <p:nvPr/>
        </p:nvCxnSpPr>
        <p:spPr>
          <a:xfrm flipH="1" flipV="1">
            <a:off x="4216400" y="835660"/>
            <a:ext cx="3297197" cy="1290932"/>
          </a:xfrm>
          <a:prstGeom prst="bentConnector3">
            <a:avLst>
              <a:gd name="adj1" fmla="val 53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8074214" y="572237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MemRead</a:t>
            </a:r>
            <a:endParaRPr lang="zh-CN" altLang="en-US" sz="140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07AD5B5-E43A-F8FD-6F64-9F5F5819D545}"/>
              </a:ext>
            </a:extLst>
          </p:cNvPr>
          <p:cNvCxnSpPr>
            <a:stCxn id="116" idx="4"/>
            <a:endCxn id="141" idx="0"/>
          </p:cNvCxnSpPr>
          <p:nvPr/>
        </p:nvCxnSpPr>
        <p:spPr>
          <a:xfrm>
            <a:off x="5228062" y="2539889"/>
            <a:ext cx="4312" cy="363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9CCBB1E2-4AB4-6898-1B7A-9594B78020E5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5264408" y="2935354"/>
            <a:ext cx="2508480" cy="1587484"/>
          </a:xfrm>
          <a:prstGeom prst="bentConnector3">
            <a:avLst>
              <a:gd name="adj1" fmla="val 995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stCxn id="92" idx="2"/>
            <a:endCxn id="118" idx="0"/>
          </p:cNvCxnSpPr>
          <p:nvPr/>
        </p:nvCxnSpPr>
        <p:spPr>
          <a:xfrm>
            <a:off x="7911707" y="2193512"/>
            <a:ext cx="649179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E3B807E-00AF-0094-E700-F8EA6A98CA44}"/>
              </a:ext>
            </a:extLst>
          </p:cNvPr>
          <p:cNvSpPr/>
          <p:nvPr/>
        </p:nvSpPr>
        <p:spPr>
          <a:xfrm>
            <a:off x="8528006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137" idx="2"/>
          </p:cNvCxnSpPr>
          <p:nvPr/>
        </p:nvCxnSpPr>
        <p:spPr>
          <a:xfrm rot="10800000" flipV="1">
            <a:off x="4305300" y="3040078"/>
            <a:ext cx="4222706" cy="1511601"/>
          </a:xfrm>
          <a:prstGeom prst="bentConnector3">
            <a:avLst>
              <a:gd name="adj1" fmla="val 999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2BAC19-494C-A059-679C-813EEEDBAB35}"/>
              </a:ext>
            </a:extLst>
          </p:cNvPr>
          <p:cNvGrpSpPr/>
          <p:nvPr/>
        </p:nvGrpSpPr>
        <p:grpSpPr>
          <a:xfrm rot="5400000">
            <a:off x="7345555" y="3554693"/>
            <a:ext cx="1038292" cy="1822682"/>
            <a:chOff x="8102551" y="1324407"/>
            <a:chExt cx="1527812" cy="2499767"/>
          </a:xfrm>
        </p:grpSpPr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2E0256F9-D23F-E031-2EDF-FC3DBF81ADD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弧形 158">
              <a:extLst>
                <a:ext uri="{FF2B5EF4-FFF2-40B4-BE49-F238E27FC236}">
                  <a16:creationId xmlns:a16="http://schemas.microsoft.com/office/drawing/2014/main" id="{E0A0DA6F-F080-6A32-15EF-3916ACCB2FAB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弧形 159">
              <a:extLst>
                <a:ext uri="{FF2B5EF4-FFF2-40B4-BE49-F238E27FC236}">
                  <a16:creationId xmlns:a16="http://schemas.microsoft.com/office/drawing/2014/main" id="{66F98027-CD62-6D7F-6D7B-2FDBCAEB2A3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0B7695-8A64-5DC0-D00B-7C7EE26B4666}"/>
              </a:ext>
            </a:extLst>
          </p:cNvPr>
          <p:cNvCxnSpPr>
            <a:stCxn id="160" idx="0"/>
            <a:endCxn id="114" idx="0"/>
          </p:cNvCxnSpPr>
          <p:nvPr/>
        </p:nvCxnSpPr>
        <p:spPr>
          <a:xfrm>
            <a:off x="7868047" y="4869127"/>
            <a:ext cx="1826" cy="853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E85AAA4E-F802-14E9-018D-E28B41C18924}"/>
              </a:ext>
            </a:extLst>
          </p:cNvPr>
          <p:cNvSpPr/>
          <p:nvPr/>
        </p:nvSpPr>
        <p:spPr>
          <a:xfrm>
            <a:off x="7937994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850188D-A23C-F8F0-2FEA-2D1A67A5A4E5}"/>
              </a:ext>
            </a:extLst>
          </p:cNvPr>
          <p:cNvCxnSpPr>
            <a:stCxn id="165" idx="4"/>
            <a:endCxn id="157" idx="0"/>
          </p:cNvCxnSpPr>
          <p:nvPr/>
        </p:nvCxnSpPr>
        <p:spPr>
          <a:xfrm>
            <a:off x="7970028" y="3072113"/>
            <a:ext cx="0" cy="145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C8611F02-B9E3-A493-335C-5A0CD111AE8A}"/>
              </a:ext>
            </a:extLst>
          </p:cNvPr>
          <p:cNvCxnSpPr>
            <a:stCxn id="52" idx="3"/>
            <a:endCxn id="92" idx="5"/>
          </p:cNvCxnSpPr>
          <p:nvPr/>
        </p:nvCxnSpPr>
        <p:spPr>
          <a:xfrm>
            <a:off x="7079983" y="2262318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5795615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5530464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5742469" y="4018818"/>
            <a:ext cx="159119" cy="341455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5721692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5715948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5992755" y="3547693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D7B6215-F73B-277C-D03C-69FC8AB78184}"/>
              </a:ext>
            </a:extLst>
          </p:cNvPr>
          <p:cNvSpPr/>
          <p:nvPr/>
        </p:nvSpPr>
        <p:spPr>
          <a:xfrm>
            <a:off x="6563685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cxnSpLocks/>
            <a:stCxn id="120" idx="0"/>
            <a:endCxn id="176" idx="1"/>
          </p:cNvCxnSpPr>
          <p:nvPr/>
        </p:nvCxnSpPr>
        <p:spPr>
          <a:xfrm flipH="1">
            <a:off x="6091325" y="3722988"/>
            <a:ext cx="601372" cy="203039"/>
          </a:xfrm>
          <a:prstGeom prst="bentConnector3">
            <a:avLst>
              <a:gd name="adj1" fmla="val 10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0228140-FCF1-165C-5879-5265A74F6053}"/>
              </a:ext>
            </a:extLst>
          </p:cNvPr>
          <p:cNvSpPr/>
          <p:nvPr/>
        </p:nvSpPr>
        <p:spPr>
          <a:xfrm>
            <a:off x="6308647" y="1467544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4DA30A-A25A-B0BD-954E-82FCB6F392BC}"/>
              </a:ext>
            </a:extLst>
          </p:cNvPr>
          <p:cNvCxnSpPr>
            <a:cxnSpLocks/>
            <a:stCxn id="74" idx="6"/>
            <a:endCxn id="50" idx="1"/>
          </p:cNvCxnSpPr>
          <p:nvPr/>
        </p:nvCxnSpPr>
        <p:spPr>
          <a:xfrm flipV="1">
            <a:off x="6115125" y="1621432"/>
            <a:ext cx="193522" cy="107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流程图: 延期 29">
            <a:extLst>
              <a:ext uri="{FF2B5EF4-FFF2-40B4-BE49-F238E27FC236}">
                <a16:creationId xmlns:a16="http://schemas.microsoft.com/office/drawing/2014/main" id="{42778CE5-8CEE-2C27-0C98-5C4A2E62B2B6}"/>
              </a:ext>
            </a:extLst>
          </p:cNvPr>
          <p:cNvSpPr/>
          <p:nvPr/>
        </p:nvSpPr>
        <p:spPr>
          <a:xfrm>
            <a:off x="7513111" y="1341146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0B7EF1-830C-BA94-7480-59D5B68061AC}"/>
              </a:ext>
            </a:extLst>
          </p:cNvPr>
          <p:cNvCxnSpPr>
            <a:stCxn id="50" idx="3"/>
            <a:endCxn id="88" idx="5"/>
          </p:cNvCxnSpPr>
          <p:nvPr/>
        </p:nvCxnSpPr>
        <p:spPr>
          <a:xfrm>
            <a:off x="7079983" y="1621432"/>
            <a:ext cx="435179" cy="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384AAF1-A00C-7BFC-7AD3-D8D6A115D230}"/>
              </a:ext>
            </a:extLst>
          </p:cNvPr>
          <p:cNvSpPr txBox="1"/>
          <p:nvPr/>
        </p:nvSpPr>
        <p:spPr>
          <a:xfrm>
            <a:off x="6270537" y="1468713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0001</a:t>
            </a:r>
            <a:r>
              <a:rPr lang="zh-CN" altLang="en-US" sz="1400"/>
              <a:t>？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E9A335C-DA94-4DBB-51DF-E38ACEBB5C42}"/>
              </a:ext>
            </a:extLst>
          </p:cNvPr>
          <p:cNvSpPr/>
          <p:nvPr/>
        </p:nvSpPr>
        <p:spPr>
          <a:xfrm>
            <a:off x="7301382" y="145208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CEC33F-3B65-3AE9-4876-2E7F3797514E}"/>
              </a:ext>
            </a:extLst>
          </p:cNvPr>
          <p:cNvCxnSpPr>
            <a:stCxn id="102" idx="6"/>
            <a:endCxn id="88" idx="6"/>
          </p:cNvCxnSpPr>
          <p:nvPr/>
        </p:nvCxnSpPr>
        <p:spPr>
          <a:xfrm>
            <a:off x="7365450" y="1484119"/>
            <a:ext cx="148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3C4379B-E903-A0AE-1682-EB93A71E6E03}"/>
              </a:ext>
            </a:extLst>
          </p:cNvPr>
          <p:cNvSpPr txBox="1"/>
          <p:nvPr/>
        </p:nvSpPr>
        <p:spPr>
          <a:xfrm>
            <a:off x="8995076" y="572237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MemWrite</a:t>
            </a:r>
            <a:endParaRPr lang="zh-CN" altLang="en-US" sz="1400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6719C2F-8831-B195-1464-362B2F5E7F33}"/>
              </a:ext>
            </a:extLst>
          </p:cNvPr>
          <p:cNvCxnSpPr>
            <a:cxnSpLocks/>
            <a:stCxn id="88" idx="2"/>
            <a:endCxn id="110" idx="0"/>
          </p:cNvCxnSpPr>
          <p:nvPr/>
        </p:nvCxnSpPr>
        <p:spPr>
          <a:xfrm>
            <a:off x="7911707" y="1551039"/>
            <a:ext cx="1582865" cy="417133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DF4819FE-AA98-0B0E-759D-C26FF2B830DE}"/>
              </a:ext>
            </a:extLst>
          </p:cNvPr>
          <p:cNvSpPr/>
          <p:nvPr/>
        </p:nvSpPr>
        <p:spPr>
          <a:xfrm>
            <a:off x="9462538" y="2814202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B998A28-02A0-9D13-327E-33AD5F3A512A}"/>
              </a:ext>
            </a:extLst>
          </p:cNvPr>
          <p:cNvGrpSpPr/>
          <p:nvPr/>
        </p:nvGrpSpPr>
        <p:grpSpPr>
          <a:xfrm rot="5400000">
            <a:off x="6170205" y="2408554"/>
            <a:ext cx="1038292" cy="1822682"/>
            <a:chOff x="8102551" y="1324407"/>
            <a:chExt cx="1527812" cy="2499767"/>
          </a:xfrm>
        </p:grpSpPr>
        <p:sp>
          <p:nvSpPr>
            <p:cNvPr id="117" name="弧形 116">
              <a:extLst>
                <a:ext uri="{FF2B5EF4-FFF2-40B4-BE49-F238E27FC236}">
                  <a16:creationId xmlns:a16="http://schemas.microsoft.com/office/drawing/2014/main" id="{4CBAB640-69FB-D136-60D0-4170E9B5CD74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>
              <a:extLst>
                <a:ext uri="{FF2B5EF4-FFF2-40B4-BE49-F238E27FC236}">
                  <a16:creationId xmlns:a16="http://schemas.microsoft.com/office/drawing/2014/main" id="{D3D837BE-5AF1-D6D4-4BA4-59F4F8B4F86A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弧形 119">
              <a:extLst>
                <a:ext uri="{FF2B5EF4-FFF2-40B4-BE49-F238E27FC236}">
                  <a16:creationId xmlns:a16="http://schemas.microsoft.com/office/drawing/2014/main" id="{5C7A521A-9279-91FE-975E-1A600F37FDBD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56C6527-8C91-A128-862E-5E618BD9161E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6595719" y="3072113"/>
            <a:ext cx="0" cy="30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5464B9E-0BB4-4C33-C86F-192A628C8E12}"/>
              </a:ext>
            </a:extLst>
          </p:cNvPr>
          <p:cNvCxnSpPr>
            <a:cxnSpLocks/>
            <a:stCxn id="113" idx="2"/>
          </p:cNvCxnSpPr>
          <p:nvPr/>
        </p:nvCxnSpPr>
        <p:spPr>
          <a:xfrm rot="10800000" flipV="1">
            <a:off x="6774180" y="2846236"/>
            <a:ext cx="2688358" cy="539584"/>
          </a:xfrm>
          <a:prstGeom prst="bentConnector3">
            <a:avLst>
              <a:gd name="adj1" fmla="val 1000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2C7A8AA8-4B52-E42A-17F0-4B21BC4347A6}"/>
              </a:ext>
            </a:extLst>
          </p:cNvPr>
          <p:cNvSpPr/>
          <p:nvPr/>
        </p:nvSpPr>
        <p:spPr>
          <a:xfrm>
            <a:off x="7832582" y="2814200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0D70C863-4208-4BE3-604F-F03572ED8BA3}"/>
              </a:ext>
            </a:extLst>
          </p:cNvPr>
          <p:cNvCxnSpPr>
            <a:cxnSpLocks/>
            <a:stCxn id="145" idx="4"/>
          </p:cNvCxnSpPr>
          <p:nvPr/>
        </p:nvCxnSpPr>
        <p:spPr>
          <a:xfrm>
            <a:off x="7864616" y="2878268"/>
            <a:ext cx="0" cy="166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流程图: 延期 29">
            <a:extLst>
              <a:ext uri="{FF2B5EF4-FFF2-40B4-BE49-F238E27FC236}">
                <a16:creationId xmlns:a16="http://schemas.microsoft.com/office/drawing/2014/main" id="{973570AA-037B-723D-CDF5-A099ADC725CF}"/>
              </a:ext>
            </a:extLst>
          </p:cNvPr>
          <p:cNvSpPr/>
          <p:nvPr/>
        </p:nvSpPr>
        <p:spPr>
          <a:xfrm>
            <a:off x="8946123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7401767-7089-58A2-E3FF-32916E13E598}"/>
              </a:ext>
            </a:extLst>
          </p:cNvPr>
          <p:cNvSpPr/>
          <p:nvPr/>
        </p:nvSpPr>
        <p:spPr>
          <a:xfrm>
            <a:off x="7305794" y="2225089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C384F65-2CCE-F8B4-7120-3CADD01DA0EC}"/>
              </a:ext>
            </a:extLst>
          </p:cNvPr>
          <p:cNvCxnSpPr>
            <a:stCxn id="61" idx="4"/>
            <a:endCxn id="60" idx="5"/>
          </p:cNvCxnSpPr>
          <p:nvPr/>
        </p:nvCxnSpPr>
        <p:spPr>
          <a:xfrm rot="5400000" flipH="1" flipV="1">
            <a:off x="8130379" y="1471363"/>
            <a:ext cx="25243" cy="1610346"/>
          </a:xfrm>
          <a:prstGeom prst="bentConnector4">
            <a:avLst>
              <a:gd name="adj1" fmla="val -1011045"/>
              <a:gd name="adj2" fmla="val 87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2DD388F3-AC0F-4F06-B14C-689CDC13FCCA}"/>
              </a:ext>
            </a:extLst>
          </p:cNvPr>
          <p:cNvCxnSpPr>
            <a:stCxn id="60" idx="6"/>
            <a:endCxn id="57" idx="3"/>
          </p:cNvCxnSpPr>
          <p:nvPr/>
        </p:nvCxnSpPr>
        <p:spPr>
          <a:xfrm flipH="1" flipV="1">
            <a:off x="4230624" y="1048512"/>
            <a:ext cx="4715985" cy="1078080"/>
          </a:xfrm>
          <a:prstGeom prst="bentConnector3">
            <a:avLst>
              <a:gd name="adj1" fmla="val 42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6CF5F603-3CEB-770B-3C41-56A3B66653CB}"/>
              </a:ext>
            </a:extLst>
          </p:cNvPr>
          <p:cNvSpPr/>
          <p:nvPr/>
        </p:nvSpPr>
        <p:spPr>
          <a:xfrm rot="10800000">
            <a:off x="7118659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A90F348-84CB-7576-CF48-9AD6DD012F79}"/>
              </a:ext>
            </a:extLst>
          </p:cNvPr>
          <p:cNvSpPr/>
          <p:nvPr/>
        </p:nvSpPr>
        <p:spPr>
          <a:xfrm>
            <a:off x="7044736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518D2F-F6B8-4B35-5F6F-06EE90D12C8D}"/>
              </a:ext>
            </a:extLst>
          </p:cNvPr>
          <p:cNvCxnSpPr>
            <a:cxnSpLocks/>
            <a:stCxn id="107" idx="2"/>
            <a:endCxn id="103" idx="3"/>
          </p:cNvCxnSpPr>
          <p:nvPr/>
        </p:nvCxnSpPr>
        <p:spPr>
          <a:xfrm flipH="1">
            <a:off x="7315799" y="3547693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DB45B31-6AA2-F2E1-DE64-DE8EBC2F5039}"/>
              </a:ext>
            </a:extLst>
          </p:cNvPr>
          <p:cNvSpPr txBox="1"/>
          <p:nvPr/>
        </p:nvSpPr>
        <p:spPr>
          <a:xfrm>
            <a:off x="7036612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1010</a:t>
            </a:r>
            <a:endParaRPr lang="zh-CN" altLang="en-US" sz="140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CC224C3B-2AE0-0BD1-1F79-2EBCD53B910E}"/>
              </a:ext>
            </a:extLst>
          </p:cNvPr>
          <p:cNvSpPr/>
          <p:nvPr/>
        </p:nvSpPr>
        <p:spPr>
          <a:xfrm>
            <a:off x="5933871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97FE165E-E06F-F454-9321-39D69B9F1163}"/>
              </a:ext>
            </a:extLst>
          </p:cNvPr>
          <p:cNvCxnSpPr>
            <a:cxnSpLocks/>
            <a:stCxn id="103" idx="0"/>
            <a:endCxn id="124" idx="6"/>
          </p:cNvCxnSpPr>
          <p:nvPr/>
        </p:nvCxnSpPr>
        <p:spPr>
          <a:xfrm rot="5400000">
            <a:off x="6605694" y="3558999"/>
            <a:ext cx="159119" cy="1261092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88C7F8E-B6D9-C807-52BF-50519020C511}"/>
              </a:ext>
            </a:extLst>
          </p:cNvPr>
          <p:cNvSpPr txBox="1"/>
          <p:nvPr/>
        </p:nvSpPr>
        <p:spPr>
          <a:xfrm>
            <a:off x="9891117" y="572237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NearBranch</a:t>
            </a:r>
            <a:endParaRPr lang="zh-CN" altLang="en-US" sz="1400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1A6C4D6-FAA0-8EBF-DB5F-8899490F1746}"/>
              </a:ext>
            </a:extLst>
          </p:cNvPr>
          <p:cNvCxnSpPr>
            <a:stCxn id="60" idx="2"/>
            <a:endCxn id="140" idx="0"/>
          </p:cNvCxnSpPr>
          <p:nvPr/>
        </p:nvCxnSpPr>
        <p:spPr>
          <a:xfrm>
            <a:off x="9344719" y="2193512"/>
            <a:ext cx="1092381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02DC48D9-D48A-3214-055F-00CE53B3F600}"/>
              </a:ext>
            </a:extLst>
          </p:cNvPr>
          <p:cNvSpPr/>
          <p:nvPr/>
        </p:nvSpPr>
        <p:spPr>
          <a:xfrm>
            <a:off x="10399667" y="3893571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D95C3B7-09C6-EC03-9C3F-E8C25196C83F}"/>
              </a:ext>
            </a:extLst>
          </p:cNvPr>
          <p:cNvCxnSpPr>
            <a:cxnSpLocks/>
            <a:stCxn id="103" idx="1"/>
            <a:endCxn id="148" idx="2"/>
          </p:cNvCxnSpPr>
          <p:nvPr/>
        </p:nvCxnSpPr>
        <p:spPr>
          <a:xfrm flipV="1">
            <a:off x="7414369" y="3925605"/>
            <a:ext cx="2985298" cy="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D1EDE67-EDDC-BABC-95BF-76BCE214A866}"/>
              </a:ext>
            </a:extLst>
          </p:cNvPr>
          <p:cNvSpPr txBox="1"/>
          <p:nvPr/>
        </p:nvSpPr>
        <p:spPr>
          <a:xfrm>
            <a:off x="9953056" y="3977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48" name="流程图: 延期 29">
            <a:extLst>
              <a:ext uri="{FF2B5EF4-FFF2-40B4-BE49-F238E27FC236}">
                <a16:creationId xmlns:a16="http://schemas.microsoft.com/office/drawing/2014/main" id="{D781D235-8F9A-2A43-5CD0-CC61C78EBEBD}"/>
              </a:ext>
            </a:extLst>
          </p:cNvPr>
          <p:cNvSpPr/>
          <p:nvPr/>
        </p:nvSpPr>
        <p:spPr>
          <a:xfrm>
            <a:off x="8946123" y="100483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E974213-5837-FA80-1A6C-E4E885125611}"/>
              </a:ext>
            </a:extLst>
          </p:cNvPr>
          <p:cNvSpPr/>
          <p:nvPr/>
        </p:nvSpPr>
        <p:spPr>
          <a:xfrm>
            <a:off x="8711975" y="1117802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238F5F1-117E-C9FD-B384-45AFE282C179}"/>
              </a:ext>
            </a:extLst>
          </p:cNvPr>
          <p:cNvCxnSpPr>
            <a:stCxn id="71" idx="6"/>
            <a:endCxn id="48" idx="6"/>
          </p:cNvCxnSpPr>
          <p:nvPr/>
        </p:nvCxnSpPr>
        <p:spPr>
          <a:xfrm flipV="1">
            <a:off x="8776043" y="1147804"/>
            <a:ext cx="170566" cy="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B952ECF4-262E-5142-B07C-5861C68F6CEF}"/>
              </a:ext>
            </a:extLst>
          </p:cNvPr>
          <p:cNvSpPr/>
          <p:nvPr/>
        </p:nvSpPr>
        <p:spPr>
          <a:xfrm>
            <a:off x="7174475" y="1589398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4925470D-93F8-F292-C8BA-60AD5F44906B}"/>
              </a:ext>
            </a:extLst>
          </p:cNvPr>
          <p:cNvCxnSpPr>
            <a:stCxn id="96" idx="0"/>
            <a:endCxn id="48" idx="5"/>
          </p:cNvCxnSpPr>
          <p:nvPr/>
        </p:nvCxnSpPr>
        <p:spPr>
          <a:xfrm rot="5400000" flipH="1" flipV="1">
            <a:off x="7925205" y="566430"/>
            <a:ext cx="304272" cy="1741665"/>
          </a:xfrm>
          <a:prstGeom prst="bentConnector4">
            <a:avLst>
              <a:gd name="adj1" fmla="val 27078"/>
              <a:gd name="adj2" fmla="val -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63B14D95-7D28-E8DC-9C51-7CD9DB299CD3}"/>
              </a:ext>
            </a:extLst>
          </p:cNvPr>
          <p:cNvCxnSpPr>
            <a:cxnSpLocks/>
            <a:stCxn id="48" idx="2"/>
            <a:endCxn id="144" idx="0"/>
          </p:cNvCxnSpPr>
          <p:nvPr/>
        </p:nvCxnSpPr>
        <p:spPr>
          <a:xfrm>
            <a:off x="9344719" y="1214724"/>
            <a:ext cx="2031299" cy="450764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EAB25C2-1B2E-6433-84B1-81829639B0D5}"/>
              </a:ext>
            </a:extLst>
          </p:cNvPr>
          <p:cNvSpPr txBox="1"/>
          <p:nvPr/>
        </p:nvSpPr>
        <p:spPr>
          <a:xfrm>
            <a:off x="10872514" y="572237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AbsBranch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7427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33D73-2165-C9F4-23B0-62751C2AA25D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0E </a:t>
            </a:r>
            <a:r>
              <a:rPr lang="zh-CN" altLang="en-US" sz="4000"/>
              <a:t>添加</a:t>
            </a:r>
            <a:r>
              <a:rPr lang="it-IT" altLang="zh-CN" sz="4000"/>
              <a:t>j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395</Words>
  <PresentationFormat>宽屏</PresentationFormat>
  <Paragraphs>244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2024-06-03T14:52:08Z</dcterms:created>
  <dcterms:modified xsi:type="dcterms:W3CDTF">2024-06-13T02:36:17Z</dcterms:modified>
</cp:coreProperties>
</file>