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66" r:id="rId4"/>
    <p:sldId id="273" r:id="rId5"/>
    <p:sldId id="269" r:id="rId6"/>
    <p:sldId id="281" r:id="rId7"/>
    <p:sldId id="297" r:id="rId8"/>
    <p:sldId id="287" r:id="rId9"/>
    <p:sldId id="284" r:id="rId10"/>
    <p:sldId id="290" r:id="rId11"/>
    <p:sldId id="289" r:id="rId12"/>
    <p:sldId id="265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B6AC-A641-4286-BE91-C2BCB2DD3B1E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4203-20B5-456F-83DC-CBC6B445E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8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4203-20B5-456F-83DC-CBC6B445E5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8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4203-20B5-456F-83DC-CBC6B445E5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4203-20B5-456F-83DC-CBC6B445E5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5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A688-5632-038D-BCEC-0F98FFFC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BFEB1-FD95-10AA-FC9A-17CF4283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D7683-D394-B796-0CD0-79028F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CE5FD-D027-BC5F-8EE9-F0DE03D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2A71-4991-AE1D-F8CE-4FCD2BF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21B-6835-228C-1197-A6B6828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C684-8D4D-D0AA-C003-1C2008F5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7989-6C41-1AC8-4680-83001E0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65C7D-CD10-A7FC-66A4-8B0C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E48B4-8382-4D69-A7E8-ECC8646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FFF5-B54D-2E99-5681-A97473A6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B67F-8577-A696-6C58-E231741B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1EA5-9975-05CC-9CD6-889B707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F9DB-A897-8DB3-E624-3F5BA51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C8D2-41FE-3673-649C-153BFC8E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C84-A988-2873-36FD-F1FA041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8248-A925-A9D2-CE5F-24824D3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D3F7-4734-C572-F12C-42E0615E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0131F-69CB-7A68-AB9E-ED10E4F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1DCE-2CA3-CAF4-D964-F6739B60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473B-6B3B-F6D3-07AC-3C3117B8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2E37-3DF4-93D5-2B2E-32711090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1D8-E0CD-76FE-CCD6-D16D952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C4-55E8-C4F8-01F7-47E583F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512D-0681-2F64-237F-94AFCAC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57CD-0D51-B760-1BA6-7F28C61C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13FC-8B7B-AFC5-3497-88F4FCF3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CE08-5E1E-FFB5-76E7-EE92E09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35A2-EAF2-2A0A-0B2C-09549E7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61B1-C303-BA6E-1110-3F00D4A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DBC31-F85C-CF66-689F-3BC3DE1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313-5ED2-2F93-0801-915541F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FB49A-173E-FF06-F3B9-5F12CFEE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BCA8F-A1BE-C361-2548-AAB2714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5F90-0E84-1DD4-1FE4-0AAD982C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64AD-3787-9556-6D85-74DC04C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E1D02-9D21-1542-D041-940D526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1704E-9900-7EB8-B749-D39428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D564-E060-23C0-7C47-5391443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01DC-106A-51D2-D8D3-171E4EB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F13CD-B504-098B-1607-C373C40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BFD5F-FDA6-01DE-B77C-EBBC4A5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5CC24-1AF5-7250-D4D4-0543524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8599C-671B-3C84-0CC8-66620DAD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67B57-9149-BA62-19B0-24D67D0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20773-7C65-FC92-62C0-F497C49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995F-48EC-B31C-8B89-CBA0593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3B7EB-3615-1641-90B4-53A0B1AE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B7FB6-C909-6AF0-57B0-6DC7920E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3195-024E-D98F-750D-53CAD59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8F24-D288-6D59-DCE6-58A3F81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01C-DBCB-9B4B-B9D6-3899B74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3774-60C7-5551-A205-9E19A47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65855-62FC-E947-AD18-28B7DBE0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7483-7B8A-4809-F6D1-1C32DB48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8128-EC6F-1663-B9F1-CCF5E30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AF80-EDB6-0B45-AF3B-035BB5B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CD7A-48FA-2970-8201-3BE18F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254FB-8692-AD1F-AC28-8ECB14D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CA96-C719-F131-8A61-77CC9C80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DE6-9F7E-BC7C-A001-CF4311F8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72BD-60F7-4606-BB59-3C0B3FC024D2}" type="datetimeFigureOut">
              <a:rPr lang="zh-CN" altLang="en-US" smtClean="0"/>
              <a:t>2024/6/19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6FBF-A375-2D96-387F-6D7910C2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E380-C55F-7B91-A031-2601AB71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0F </a:t>
            </a:r>
            <a:r>
              <a:rPr lang="zh-CN" altLang="en-US" sz="4000"/>
              <a:t>总结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736462" y="403122"/>
            <a:ext cx="4739641" cy="263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213507" y="76637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90905" y="20838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736463" y="2268473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1889774" y="794015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700366" y="52784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736463" y="184527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1890900" y="810857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1677479" y="1595534"/>
            <a:ext cx="0" cy="10877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672538" y="2683288"/>
            <a:ext cx="994096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1616841" y="128775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1636089" y="235109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2653452" y="249932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  <a:endCxn id="152" idx="6"/>
          </p:cNvCxnSpPr>
          <p:nvPr/>
        </p:nvCxnSpPr>
        <p:spPr>
          <a:xfrm>
            <a:off x="2645212" y="951043"/>
            <a:ext cx="275184" cy="865458"/>
          </a:xfrm>
          <a:prstGeom prst="bentConnector4">
            <a:avLst>
              <a:gd name="adj1" fmla="val 97623"/>
              <a:gd name="adj2" fmla="val 80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2850592" y="2214611"/>
            <a:ext cx="2884" cy="370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1667458" y="1595905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1667458" y="1766105"/>
            <a:ext cx="411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1622223" y="172201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2425705" y="1624817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2557934" y="248260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1498915" y="757115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36461" y="951043"/>
            <a:ext cx="1153313" cy="0"/>
          </a:xfrm>
          <a:prstGeom prst="straightConnector1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2654178" y="1805420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2510717" y="1667323"/>
            <a:ext cx="272357" cy="150743"/>
          </a:xfrm>
          <a:prstGeom prst="bentConnector4">
            <a:avLst>
              <a:gd name="adj1" fmla="val 26337"/>
              <a:gd name="adj2" fmla="val 1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03FF176-7D2F-3364-4D04-74DBBBFC29AE}"/>
              </a:ext>
            </a:extLst>
          </p:cNvPr>
          <p:cNvSpPr txBox="1"/>
          <p:nvPr/>
        </p:nvSpPr>
        <p:spPr>
          <a:xfrm>
            <a:off x="4494404" y="304095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Shift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2070A6-D1C4-9E26-CE7F-B3FD0DC5349B}"/>
              </a:ext>
            </a:extLst>
          </p:cNvPr>
          <p:cNvSpPr/>
          <p:nvPr/>
        </p:nvSpPr>
        <p:spPr>
          <a:xfrm>
            <a:off x="3589000" y="2148517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321197-DF72-4D39-9B0A-EB7D4018DFF4}"/>
              </a:ext>
            </a:extLst>
          </p:cNvPr>
          <p:cNvSpPr txBox="1"/>
          <p:nvPr/>
        </p:nvSpPr>
        <p:spPr>
          <a:xfrm>
            <a:off x="3589000" y="2167597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sp>
        <p:nvSpPr>
          <p:cNvPr id="17" name="流程图: 延期 29">
            <a:extLst>
              <a:ext uri="{FF2B5EF4-FFF2-40B4-BE49-F238E27FC236}">
                <a16:creationId xmlns:a16="http://schemas.microsoft.com/office/drawing/2014/main" id="{BAC20839-7690-7D26-1F8C-7B9035C0BA96}"/>
              </a:ext>
            </a:extLst>
          </p:cNvPr>
          <p:cNvSpPr/>
          <p:nvPr/>
        </p:nvSpPr>
        <p:spPr>
          <a:xfrm>
            <a:off x="4197556" y="161111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C41FD34-BF72-FE64-DD22-1902E742E12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4596152" y="1821011"/>
            <a:ext cx="162107" cy="12199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856674E-7694-C662-FE54-38F55B60B522}"/>
              </a:ext>
            </a:extLst>
          </p:cNvPr>
          <p:cNvCxnSpPr>
            <a:cxnSpLocks/>
            <a:stCxn id="10" idx="0"/>
            <a:endCxn id="17" idx="5"/>
          </p:cNvCxnSpPr>
          <p:nvPr/>
        </p:nvCxnSpPr>
        <p:spPr>
          <a:xfrm rot="5400000" flipH="1" flipV="1">
            <a:off x="3917890" y="1866801"/>
            <a:ext cx="257104" cy="306329"/>
          </a:xfrm>
          <a:prstGeom prst="bentConnector4">
            <a:avLst>
              <a:gd name="adj1" fmla="val 22872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2A1F1B3-207C-1345-C760-7924EF10E589}"/>
              </a:ext>
            </a:extLst>
          </p:cNvPr>
          <p:cNvCxnSpPr>
            <a:cxnSpLocks/>
            <a:stCxn id="17" idx="6"/>
          </p:cNvCxnSpPr>
          <p:nvPr/>
        </p:nvCxnSpPr>
        <p:spPr>
          <a:xfrm flipH="1">
            <a:off x="2852034" y="1754091"/>
            <a:ext cx="1346008" cy="662377"/>
          </a:xfrm>
          <a:prstGeom prst="bentConnector3">
            <a:avLst>
              <a:gd name="adj1" fmla="val 6326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65672421-8C21-BD6B-8108-89F039F716B8}"/>
              </a:ext>
            </a:extLst>
          </p:cNvPr>
          <p:cNvSpPr/>
          <p:nvPr/>
        </p:nvSpPr>
        <p:spPr>
          <a:xfrm>
            <a:off x="2823770" y="237411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1CE7E81-7549-9420-A109-A5F851AE55A9}"/>
              </a:ext>
            </a:extLst>
          </p:cNvPr>
          <p:cNvSpPr/>
          <p:nvPr/>
        </p:nvSpPr>
        <p:spPr>
          <a:xfrm>
            <a:off x="5580881" y="3429000"/>
            <a:ext cx="6097139" cy="276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83D7C58-7889-396F-CFC9-6D068FC6D987}"/>
              </a:ext>
            </a:extLst>
          </p:cNvPr>
          <p:cNvSpPr txBox="1"/>
          <p:nvPr/>
        </p:nvSpPr>
        <p:spPr>
          <a:xfrm>
            <a:off x="5057926" y="4229258"/>
            <a:ext cx="4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1A673F8A-C0E3-9B46-3D91-87A46A802409}"/>
              </a:ext>
            </a:extLst>
          </p:cNvPr>
          <p:cNvCxnSpPr>
            <a:cxnSpLocks/>
          </p:cNvCxnSpPr>
          <p:nvPr/>
        </p:nvCxnSpPr>
        <p:spPr>
          <a:xfrm>
            <a:off x="5580882" y="4428887"/>
            <a:ext cx="229255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5A889116-6833-F986-C0C6-C683BEA17E48}"/>
              </a:ext>
            </a:extLst>
          </p:cNvPr>
          <p:cNvSpPr/>
          <p:nvPr/>
        </p:nvSpPr>
        <p:spPr>
          <a:xfrm>
            <a:off x="6554745" y="4735619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215411A-35E2-7BD1-A4AF-F381E84269D8}"/>
              </a:ext>
            </a:extLst>
          </p:cNvPr>
          <p:cNvSpPr txBox="1"/>
          <p:nvPr/>
        </p:nvSpPr>
        <p:spPr>
          <a:xfrm>
            <a:off x="5580882" y="4005694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FCF2A2A-7B4E-C2D1-1CF7-5F0F3E654A0E}"/>
              </a:ext>
            </a:extLst>
          </p:cNvPr>
          <p:cNvSpPr txBox="1"/>
          <p:nvPr/>
        </p:nvSpPr>
        <p:spPr>
          <a:xfrm>
            <a:off x="6555871" y="4752461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B83D837-07C9-8AB6-4906-FAD8A4892F50}"/>
              </a:ext>
            </a:extLst>
          </p:cNvPr>
          <p:cNvCxnSpPr>
            <a:cxnSpLocks/>
            <a:stCxn id="128" idx="3"/>
            <a:endCxn id="153" idx="3"/>
          </p:cNvCxnSpPr>
          <p:nvPr/>
        </p:nvCxnSpPr>
        <p:spPr>
          <a:xfrm>
            <a:off x="7310183" y="4892647"/>
            <a:ext cx="879481" cy="3094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9816E3F3-FB30-4A02-6595-BF0DE42398BD}"/>
              </a:ext>
            </a:extLst>
          </p:cNvPr>
          <p:cNvSpPr/>
          <p:nvPr/>
        </p:nvSpPr>
        <p:spPr>
          <a:xfrm>
            <a:off x="6180641" y="4344144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CBEC8876-9D9E-8966-EF2D-8399CDEC007B}"/>
              </a:ext>
            </a:extLst>
          </p:cNvPr>
          <p:cNvCxnSpPr>
            <a:cxnSpLocks/>
            <a:stCxn id="132" idx="4"/>
            <a:endCxn id="128" idx="1"/>
          </p:cNvCxnSpPr>
          <p:nvPr/>
        </p:nvCxnSpPr>
        <p:spPr>
          <a:xfrm rot="16200000" flipH="1">
            <a:off x="6220552" y="4558454"/>
            <a:ext cx="379022" cy="289363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41DB9A3-E48C-2317-D8C6-C8CB0DA2A7CF}"/>
              </a:ext>
            </a:extLst>
          </p:cNvPr>
          <p:cNvCxnSpPr>
            <a:cxnSpLocks/>
          </p:cNvCxnSpPr>
          <p:nvPr/>
        </p:nvCxnSpPr>
        <p:spPr>
          <a:xfrm>
            <a:off x="7874129" y="3950384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矩形: 剪去左右顶角 135">
            <a:extLst>
              <a:ext uri="{FF2B5EF4-FFF2-40B4-BE49-F238E27FC236}">
                <a16:creationId xmlns:a16="http://schemas.microsoft.com/office/drawing/2014/main" id="{8DDE0AD1-BB02-1811-D290-E0AD3B87C0C7}"/>
              </a:ext>
            </a:extLst>
          </p:cNvPr>
          <p:cNvSpPr/>
          <p:nvPr/>
        </p:nvSpPr>
        <p:spPr>
          <a:xfrm rot="16200000">
            <a:off x="8002335" y="3825358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86EE7F9-D6E0-D67A-19DE-67D8F5C4A0C7}"/>
              </a:ext>
            </a:extLst>
          </p:cNvPr>
          <p:cNvSpPr txBox="1"/>
          <p:nvPr/>
        </p:nvSpPr>
        <p:spPr>
          <a:xfrm>
            <a:off x="7833648" y="3648957"/>
            <a:ext cx="38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74C85C7-D748-D20F-2112-D2F25E529795}"/>
              </a:ext>
            </a:extLst>
          </p:cNvPr>
          <p:cNvCxnSpPr>
            <a:cxnSpLocks/>
          </p:cNvCxnSpPr>
          <p:nvPr/>
        </p:nvCxnSpPr>
        <p:spPr>
          <a:xfrm>
            <a:off x="7872830" y="3957105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F7FF129-4F15-419D-AEB0-423B869F1B32}"/>
              </a:ext>
            </a:extLst>
          </p:cNvPr>
          <p:cNvCxnSpPr>
            <a:cxnSpLocks/>
          </p:cNvCxnSpPr>
          <p:nvPr/>
        </p:nvCxnSpPr>
        <p:spPr>
          <a:xfrm>
            <a:off x="7872830" y="4082032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8590AAB-078B-EEAE-8526-D324F7274AAD}"/>
              </a:ext>
            </a:extLst>
          </p:cNvPr>
          <p:cNvSpPr txBox="1"/>
          <p:nvPr/>
        </p:nvSpPr>
        <p:spPr>
          <a:xfrm>
            <a:off x="7836336" y="4037939"/>
            <a:ext cx="38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1D32E7C-B9A5-85A0-D90E-DAEAFC4D126A}"/>
              </a:ext>
            </a:extLst>
          </p:cNvPr>
          <p:cNvSpPr txBox="1"/>
          <p:nvPr/>
        </p:nvSpPr>
        <p:spPr>
          <a:xfrm>
            <a:off x="8169191" y="3839269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478EE96-C31F-1E3B-E1FE-C5E6C83A8783}"/>
              </a:ext>
            </a:extLst>
          </p:cNvPr>
          <p:cNvSpPr txBox="1"/>
          <p:nvPr/>
        </p:nvSpPr>
        <p:spPr>
          <a:xfrm>
            <a:off x="8172478" y="3712105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EF8EB99-3AA8-7946-01AB-CBC20432C373}"/>
              </a:ext>
            </a:extLst>
          </p:cNvPr>
          <p:cNvSpPr txBox="1"/>
          <p:nvPr/>
        </p:nvSpPr>
        <p:spPr>
          <a:xfrm>
            <a:off x="8344275" y="3551257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1AA2D5-A3DC-F3D9-619C-9B22B3DF2178}"/>
              </a:ext>
            </a:extLst>
          </p:cNvPr>
          <p:cNvSpPr txBox="1"/>
          <p:nvPr/>
        </p:nvSpPr>
        <p:spPr>
          <a:xfrm>
            <a:off x="8344274" y="3733308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FC544E0-07EA-9A95-54A7-C50C01D5CEB9}"/>
              </a:ext>
            </a:extLst>
          </p:cNvPr>
          <p:cNvSpPr txBox="1"/>
          <p:nvPr/>
        </p:nvSpPr>
        <p:spPr>
          <a:xfrm>
            <a:off x="8344273" y="3948747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B11A958-9240-F419-258E-FE60C8D12BA0}"/>
              </a:ext>
            </a:extLst>
          </p:cNvPr>
          <p:cNvSpPr txBox="1"/>
          <p:nvPr/>
        </p:nvSpPr>
        <p:spPr>
          <a:xfrm>
            <a:off x="8344272" y="4142671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8F1D0E3-D542-94B4-1DF4-96855A0513A6}"/>
              </a:ext>
            </a:extLst>
          </p:cNvPr>
          <p:cNvSpPr txBox="1"/>
          <p:nvPr/>
        </p:nvSpPr>
        <p:spPr>
          <a:xfrm>
            <a:off x="7830979" y="4406295"/>
            <a:ext cx="51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51" name="流程图: 延期 29">
            <a:extLst>
              <a:ext uri="{FF2B5EF4-FFF2-40B4-BE49-F238E27FC236}">
                <a16:creationId xmlns:a16="http://schemas.microsoft.com/office/drawing/2014/main" id="{F379946C-99F0-0CB4-DCAE-2D7D15704D9F}"/>
              </a:ext>
            </a:extLst>
          </p:cNvPr>
          <p:cNvSpPr/>
          <p:nvPr/>
        </p:nvSpPr>
        <p:spPr>
          <a:xfrm>
            <a:off x="8914345" y="491938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等腰三角形 152">
            <a:extLst>
              <a:ext uri="{FF2B5EF4-FFF2-40B4-BE49-F238E27FC236}">
                <a16:creationId xmlns:a16="http://schemas.microsoft.com/office/drawing/2014/main" id="{5453B70A-CAF1-8347-0EDA-331412CDA96E}"/>
              </a:ext>
            </a:extLst>
          </p:cNvPr>
          <p:cNvSpPr/>
          <p:nvPr/>
        </p:nvSpPr>
        <p:spPr>
          <a:xfrm rot="5400000">
            <a:off x="8179500" y="5060291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4B2DFA52-BC64-07E1-0390-C4E299C0EFDD}"/>
              </a:ext>
            </a:extLst>
          </p:cNvPr>
          <p:cNvSpPr/>
          <p:nvPr/>
        </p:nvSpPr>
        <p:spPr>
          <a:xfrm>
            <a:off x="8487985" y="5159625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3B4917-5C52-A850-376A-B9A486744172}"/>
              </a:ext>
            </a:extLst>
          </p:cNvPr>
          <p:cNvCxnSpPr>
            <a:cxnSpLocks/>
            <a:stCxn id="154" idx="6"/>
            <a:endCxn id="151" idx="5"/>
          </p:cNvCxnSpPr>
          <p:nvPr/>
        </p:nvCxnSpPr>
        <p:spPr>
          <a:xfrm flipV="1">
            <a:off x="8572997" y="5199676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52B16D8B-61C9-EF4A-3CDE-18C6D4DDC6ED}"/>
              </a:ext>
            </a:extLst>
          </p:cNvPr>
          <p:cNvCxnSpPr>
            <a:cxnSpLocks/>
            <a:endCxn id="151" idx="6"/>
          </p:cNvCxnSpPr>
          <p:nvPr/>
        </p:nvCxnSpPr>
        <p:spPr>
          <a:xfrm rot="16200000" flipH="1">
            <a:off x="8046105" y="4193628"/>
            <a:ext cx="1376776" cy="360675"/>
          </a:xfrm>
          <a:prstGeom prst="bentConnector4">
            <a:avLst>
              <a:gd name="adj1" fmla="val 531"/>
              <a:gd name="adj2" fmla="val 477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A7A3FF0-5D1E-DC75-79C1-2884B7C577B2}"/>
              </a:ext>
            </a:extLst>
          </p:cNvPr>
          <p:cNvSpPr txBox="1"/>
          <p:nvPr/>
        </p:nvSpPr>
        <p:spPr>
          <a:xfrm>
            <a:off x="11015416" y="619563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Imm</a:t>
            </a:r>
            <a:endParaRPr lang="zh-CN" altLang="en-US" sz="1400"/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9D97931-1066-EEDA-CDF0-4C2697DDB9F7}"/>
              </a:ext>
            </a:extLst>
          </p:cNvPr>
          <p:cNvCxnSpPr>
            <a:cxnSpLocks/>
            <a:endCxn id="162" idx="2"/>
          </p:cNvCxnSpPr>
          <p:nvPr/>
        </p:nvCxnSpPr>
        <p:spPr>
          <a:xfrm>
            <a:off x="7863276" y="4742943"/>
            <a:ext cx="1197538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4136BCC5-EC2C-024D-A733-1A7F5C838866}"/>
              </a:ext>
            </a:extLst>
          </p:cNvPr>
          <p:cNvSpPr/>
          <p:nvPr/>
        </p:nvSpPr>
        <p:spPr>
          <a:xfrm>
            <a:off x="9516440" y="458846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A2B86CE-629A-D11D-9BEA-8A34F44F201D}"/>
              </a:ext>
            </a:extLst>
          </p:cNvPr>
          <p:cNvSpPr txBox="1"/>
          <p:nvPr/>
        </p:nvSpPr>
        <p:spPr>
          <a:xfrm>
            <a:off x="9495510" y="4593801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20600ED4-272A-A5AE-8E94-07CF55001C80}"/>
              </a:ext>
            </a:extLst>
          </p:cNvPr>
          <p:cNvSpPr/>
          <p:nvPr/>
        </p:nvSpPr>
        <p:spPr>
          <a:xfrm>
            <a:off x="9060814" y="4684098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A833AF4E-798A-771A-7D25-2B89678991E1}"/>
              </a:ext>
            </a:extLst>
          </p:cNvPr>
          <p:cNvCxnSpPr>
            <a:cxnSpLocks/>
            <a:stCxn id="175" idx="1"/>
            <a:endCxn id="162" idx="0"/>
          </p:cNvCxnSpPr>
          <p:nvPr/>
        </p:nvCxnSpPr>
        <p:spPr>
          <a:xfrm rot="10800000" flipV="1">
            <a:off x="9121232" y="4237110"/>
            <a:ext cx="395208" cy="446988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流程图: 延期 29">
            <a:extLst>
              <a:ext uri="{FF2B5EF4-FFF2-40B4-BE49-F238E27FC236}">
                <a16:creationId xmlns:a16="http://schemas.microsoft.com/office/drawing/2014/main" id="{1A2F74CA-4274-9B96-CD5C-6AB78EBAC797}"/>
              </a:ext>
            </a:extLst>
          </p:cNvPr>
          <p:cNvSpPr/>
          <p:nvPr/>
        </p:nvSpPr>
        <p:spPr>
          <a:xfrm>
            <a:off x="10720904" y="4463653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A56B6AA3-3F21-1432-A114-9E94B28E9084}"/>
              </a:ext>
            </a:extLst>
          </p:cNvPr>
          <p:cNvCxnSpPr>
            <a:cxnSpLocks/>
            <a:stCxn id="164" idx="6"/>
          </p:cNvCxnSpPr>
          <p:nvPr/>
        </p:nvCxnSpPr>
        <p:spPr>
          <a:xfrm flipH="1" flipV="1">
            <a:off x="8543996" y="3865918"/>
            <a:ext cx="2177394" cy="740708"/>
          </a:xfrm>
          <a:prstGeom prst="bentConnector3">
            <a:avLst>
              <a:gd name="adj1" fmla="val 807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DA77EB30-C48A-D681-CD95-187E262055AC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9312941" y="5129274"/>
            <a:ext cx="1824395" cy="453684"/>
          </a:xfrm>
          <a:prstGeom prst="bentConnector3">
            <a:avLst>
              <a:gd name="adj1" fmla="val 10158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B4168F2C-5365-5457-EA07-496724CC5284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11119500" y="4673546"/>
            <a:ext cx="166426" cy="9475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FB5A5639-2FF6-E173-FE99-D133648CC645}"/>
              </a:ext>
            </a:extLst>
          </p:cNvPr>
          <p:cNvGrpSpPr/>
          <p:nvPr/>
        </p:nvGrpSpPr>
        <p:grpSpPr>
          <a:xfrm rot="5400000">
            <a:off x="10761513" y="4630452"/>
            <a:ext cx="1038292" cy="1822682"/>
            <a:chOff x="8102551" y="1324407"/>
            <a:chExt cx="1527812" cy="2499767"/>
          </a:xfrm>
        </p:grpSpPr>
        <p:sp>
          <p:nvSpPr>
            <p:cNvPr id="169" name="弧形 168">
              <a:extLst>
                <a:ext uri="{FF2B5EF4-FFF2-40B4-BE49-F238E27FC236}">
                  <a16:creationId xmlns:a16="http://schemas.microsoft.com/office/drawing/2014/main" id="{6DC15841-CA6C-1525-92D7-DF7EA76F7753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FAF0BC67-51D4-41CA-1401-9D99BAE1A62D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弧形 171">
              <a:extLst>
                <a:ext uri="{FF2B5EF4-FFF2-40B4-BE49-F238E27FC236}">
                  <a16:creationId xmlns:a16="http://schemas.microsoft.com/office/drawing/2014/main" id="{D2E7523D-7D61-F4E8-B800-E8BDC63823F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9EB5F139-7D61-2639-F5EA-4515292F6E10}"/>
              </a:ext>
            </a:extLst>
          </p:cNvPr>
          <p:cNvCxnSpPr>
            <a:cxnSpLocks/>
            <a:stCxn id="172" idx="0"/>
            <a:endCxn id="158" idx="0"/>
          </p:cNvCxnSpPr>
          <p:nvPr/>
        </p:nvCxnSpPr>
        <p:spPr>
          <a:xfrm flipH="1">
            <a:off x="11280874" y="5944886"/>
            <a:ext cx="3131" cy="2507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46195619-FAE5-9AEB-9E84-92264E90A6DC}"/>
              </a:ext>
            </a:extLst>
          </p:cNvPr>
          <p:cNvCxnSpPr>
            <a:cxnSpLocks/>
            <a:stCxn id="160" idx="3"/>
            <a:endCxn id="164" idx="5"/>
          </p:cNvCxnSpPr>
          <p:nvPr/>
        </p:nvCxnSpPr>
        <p:spPr>
          <a:xfrm>
            <a:off x="10287776" y="4742352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30CC14C-2C98-C191-49E3-D3A2A31C2798}"/>
              </a:ext>
            </a:extLst>
          </p:cNvPr>
          <p:cNvSpPr/>
          <p:nvPr/>
        </p:nvSpPr>
        <p:spPr>
          <a:xfrm>
            <a:off x="9516440" y="4083222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FB64C14-9D3B-BC0A-7CC5-69831A25D95F}"/>
              </a:ext>
            </a:extLst>
          </p:cNvPr>
          <p:cNvCxnSpPr>
            <a:cxnSpLocks/>
            <a:stCxn id="162" idx="6"/>
            <a:endCxn id="160" idx="1"/>
          </p:cNvCxnSpPr>
          <p:nvPr/>
        </p:nvCxnSpPr>
        <p:spPr>
          <a:xfrm flipV="1">
            <a:off x="9181650" y="4742352"/>
            <a:ext cx="334790" cy="591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流程图: 延期 29">
            <a:extLst>
              <a:ext uri="{FF2B5EF4-FFF2-40B4-BE49-F238E27FC236}">
                <a16:creationId xmlns:a16="http://schemas.microsoft.com/office/drawing/2014/main" id="{A205FFFA-6769-840B-C673-A4D193B5A285}"/>
              </a:ext>
            </a:extLst>
          </p:cNvPr>
          <p:cNvSpPr/>
          <p:nvPr/>
        </p:nvSpPr>
        <p:spPr>
          <a:xfrm>
            <a:off x="10720904" y="395382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60B01BE7-E1F5-9843-FD64-BD2D454BBDFF}"/>
              </a:ext>
            </a:extLst>
          </p:cNvPr>
          <p:cNvCxnSpPr>
            <a:cxnSpLocks/>
            <a:stCxn id="175" idx="3"/>
            <a:endCxn id="178" idx="5"/>
          </p:cNvCxnSpPr>
          <p:nvPr/>
        </p:nvCxnSpPr>
        <p:spPr>
          <a:xfrm flipV="1">
            <a:off x="10287776" y="4234122"/>
            <a:ext cx="435179" cy="2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D96FC0B-FAF0-43A3-75E8-A1C0D6FA98F5}"/>
              </a:ext>
            </a:extLst>
          </p:cNvPr>
          <p:cNvSpPr txBox="1"/>
          <p:nvPr/>
        </p:nvSpPr>
        <p:spPr>
          <a:xfrm>
            <a:off x="9484406" y="4088741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19B25605-48AD-8F51-7AFD-1C9A663AF605}"/>
              </a:ext>
            </a:extLst>
          </p:cNvPr>
          <p:cNvSpPr/>
          <p:nvPr/>
        </p:nvSpPr>
        <p:spPr>
          <a:xfrm>
            <a:off x="10509175" y="4064199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F3AE3AC-AD38-AA7E-7A95-CEB499BBD70E}"/>
              </a:ext>
            </a:extLst>
          </p:cNvPr>
          <p:cNvCxnSpPr>
            <a:cxnSpLocks/>
            <a:stCxn id="181" idx="6"/>
            <a:endCxn id="178" idx="6"/>
          </p:cNvCxnSpPr>
          <p:nvPr/>
        </p:nvCxnSpPr>
        <p:spPr>
          <a:xfrm>
            <a:off x="10573243" y="4096233"/>
            <a:ext cx="148147" cy="5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3AF33D1D-E033-B026-A3E2-BE74244A15F2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11119500" y="4163720"/>
            <a:ext cx="276916" cy="142685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59BE5F0-8EDD-5CF7-B07A-32B04172953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3363756" y="2153765"/>
            <a:ext cx="200319" cy="858727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3026655" y="1953164"/>
            <a:ext cx="2512791" cy="7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2503700" y="22606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3026656" y="2460252"/>
            <a:ext cx="72831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3026656" y="20370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3754968" y="2306364"/>
            <a:ext cx="95972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3719723" y="2299120"/>
            <a:ext cx="103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4566103" y="274065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MemRead</a:t>
            </a:r>
            <a:endParaRPr lang="zh-CN" altLang="en-US" sz="1400"/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cxnSpLocks/>
            <a:stCxn id="52" idx="3"/>
            <a:endCxn id="118" idx="0"/>
          </p:cNvCxnSpPr>
          <p:nvPr/>
        </p:nvCxnSpPr>
        <p:spPr>
          <a:xfrm>
            <a:off x="4714690" y="2460252"/>
            <a:ext cx="338085" cy="28040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CB36BE81-507B-9C29-870E-34CEE07157C4}"/>
              </a:ext>
            </a:extLst>
          </p:cNvPr>
          <p:cNvSpPr/>
          <p:nvPr/>
        </p:nvSpPr>
        <p:spPr>
          <a:xfrm>
            <a:off x="3026655" y="3609900"/>
            <a:ext cx="2512791" cy="7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8CABC5D-5639-6737-ED14-F775D60A5B1C}"/>
              </a:ext>
            </a:extLst>
          </p:cNvPr>
          <p:cNvSpPr txBox="1"/>
          <p:nvPr/>
        </p:nvSpPr>
        <p:spPr>
          <a:xfrm>
            <a:off x="2503700" y="39173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9740C7B-F302-61BD-FA7D-F0324E04DC33}"/>
              </a:ext>
            </a:extLst>
          </p:cNvPr>
          <p:cNvCxnSpPr>
            <a:cxnSpLocks/>
          </p:cNvCxnSpPr>
          <p:nvPr/>
        </p:nvCxnSpPr>
        <p:spPr>
          <a:xfrm>
            <a:off x="3026656" y="4116988"/>
            <a:ext cx="72831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82D7947-FF5C-9ACC-119A-D7CDA3D5A809}"/>
              </a:ext>
            </a:extLst>
          </p:cNvPr>
          <p:cNvSpPr txBox="1"/>
          <p:nvPr/>
        </p:nvSpPr>
        <p:spPr>
          <a:xfrm>
            <a:off x="3026656" y="36937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2BDFB8D-0BBC-E049-B7D3-B33273D6D92C}"/>
              </a:ext>
            </a:extLst>
          </p:cNvPr>
          <p:cNvSpPr/>
          <p:nvPr/>
        </p:nvSpPr>
        <p:spPr>
          <a:xfrm>
            <a:off x="3754968" y="3963100"/>
            <a:ext cx="95972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AEEDF6F-3E0C-6382-0C29-2BC238852C7E}"/>
              </a:ext>
            </a:extLst>
          </p:cNvPr>
          <p:cNvSpPr txBox="1"/>
          <p:nvPr/>
        </p:nvSpPr>
        <p:spPr>
          <a:xfrm>
            <a:off x="3719723" y="3955856"/>
            <a:ext cx="103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010001</a:t>
            </a:r>
            <a:r>
              <a:rPr lang="zh-CN" altLang="en-US" sz="1400"/>
              <a:t>？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E89353C-DE66-54FF-692F-B3EA523E4411}"/>
              </a:ext>
            </a:extLst>
          </p:cNvPr>
          <p:cNvSpPr txBox="1"/>
          <p:nvPr/>
        </p:nvSpPr>
        <p:spPr>
          <a:xfrm>
            <a:off x="4566103" y="439739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MemWrite</a:t>
            </a:r>
            <a:endParaRPr lang="zh-CN" altLang="en-US" sz="1400"/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96F10679-C762-EF5D-1747-1E683E6F7146}"/>
              </a:ext>
            </a:extLst>
          </p:cNvPr>
          <p:cNvCxnSpPr>
            <a:cxnSpLocks/>
            <a:stCxn id="174" idx="3"/>
            <a:endCxn id="177" idx="0"/>
          </p:cNvCxnSpPr>
          <p:nvPr/>
        </p:nvCxnSpPr>
        <p:spPr>
          <a:xfrm>
            <a:off x="4714690" y="4116988"/>
            <a:ext cx="350909" cy="28040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4E0025C0-EF87-1CB2-D972-45251F12D3E7}"/>
              </a:ext>
            </a:extLst>
          </p:cNvPr>
          <p:cNvSpPr/>
          <p:nvPr/>
        </p:nvSpPr>
        <p:spPr>
          <a:xfrm>
            <a:off x="6812339" y="1953164"/>
            <a:ext cx="2512791" cy="7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227926-5C14-0164-BFAE-6EA0CB855C39}"/>
              </a:ext>
            </a:extLst>
          </p:cNvPr>
          <p:cNvSpPr txBox="1"/>
          <p:nvPr/>
        </p:nvSpPr>
        <p:spPr>
          <a:xfrm>
            <a:off x="6289384" y="22606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CDF9DE9C-59F3-232E-036C-00ABEE4363B6}"/>
              </a:ext>
            </a:extLst>
          </p:cNvPr>
          <p:cNvCxnSpPr>
            <a:cxnSpLocks/>
          </p:cNvCxnSpPr>
          <p:nvPr/>
        </p:nvCxnSpPr>
        <p:spPr>
          <a:xfrm>
            <a:off x="6812340" y="2460252"/>
            <a:ext cx="72831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8B8D38D-2A13-CEE1-8149-3CF145D97D07}"/>
              </a:ext>
            </a:extLst>
          </p:cNvPr>
          <p:cNvSpPr txBox="1"/>
          <p:nvPr/>
        </p:nvSpPr>
        <p:spPr>
          <a:xfrm>
            <a:off x="6812340" y="203705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64FFF9CB-FD39-0F2D-581E-4B2164DD008B}"/>
              </a:ext>
            </a:extLst>
          </p:cNvPr>
          <p:cNvSpPr/>
          <p:nvPr/>
        </p:nvSpPr>
        <p:spPr>
          <a:xfrm>
            <a:off x="7540652" y="2306364"/>
            <a:ext cx="95972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10B2F27-FBCF-036F-792D-EC5B41105CEE}"/>
              </a:ext>
            </a:extLst>
          </p:cNvPr>
          <p:cNvSpPr txBox="1"/>
          <p:nvPr/>
        </p:nvSpPr>
        <p:spPr>
          <a:xfrm>
            <a:off x="7505407" y="2299120"/>
            <a:ext cx="103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100000</a:t>
            </a:r>
            <a:r>
              <a:rPr lang="zh-CN" altLang="en-US" sz="1400"/>
              <a:t>？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B68FAE-8071-9EC0-2A80-842470065FF8}"/>
              </a:ext>
            </a:extLst>
          </p:cNvPr>
          <p:cNvSpPr txBox="1"/>
          <p:nvPr/>
        </p:nvSpPr>
        <p:spPr>
          <a:xfrm>
            <a:off x="8351787" y="274065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NearBranch</a:t>
            </a:r>
            <a:endParaRPr lang="zh-CN" altLang="en-US" sz="1400"/>
          </a:p>
        </p:txBody>
      </p: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7B82A618-5C5E-D4E6-0D9F-8DD75B30CEB1}"/>
              </a:ext>
            </a:extLst>
          </p:cNvPr>
          <p:cNvCxnSpPr>
            <a:cxnSpLocks/>
            <a:stCxn id="184" idx="3"/>
            <a:endCxn id="186" idx="0"/>
          </p:cNvCxnSpPr>
          <p:nvPr/>
        </p:nvCxnSpPr>
        <p:spPr>
          <a:xfrm>
            <a:off x="8500374" y="2460252"/>
            <a:ext cx="397396" cy="28040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DC247C40-4DC4-77C2-0687-7766FF688173}"/>
              </a:ext>
            </a:extLst>
          </p:cNvPr>
          <p:cNvSpPr/>
          <p:nvPr/>
        </p:nvSpPr>
        <p:spPr>
          <a:xfrm>
            <a:off x="6812339" y="3609900"/>
            <a:ext cx="2512791" cy="7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FEE5B7B-761A-B257-7F65-084C05C2293C}"/>
              </a:ext>
            </a:extLst>
          </p:cNvPr>
          <p:cNvSpPr txBox="1"/>
          <p:nvPr/>
        </p:nvSpPr>
        <p:spPr>
          <a:xfrm>
            <a:off x="6289384" y="39173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04AB071-E779-CB40-DC23-9D0C5F3CB3C9}"/>
              </a:ext>
            </a:extLst>
          </p:cNvPr>
          <p:cNvCxnSpPr>
            <a:cxnSpLocks/>
          </p:cNvCxnSpPr>
          <p:nvPr/>
        </p:nvCxnSpPr>
        <p:spPr>
          <a:xfrm>
            <a:off x="6812340" y="4116988"/>
            <a:ext cx="72831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8F58EF8D-F141-DBE0-8132-13448D4A3F31}"/>
              </a:ext>
            </a:extLst>
          </p:cNvPr>
          <p:cNvSpPr txBox="1"/>
          <p:nvPr/>
        </p:nvSpPr>
        <p:spPr>
          <a:xfrm>
            <a:off x="6812340" y="36937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D55E0E4A-DB03-6276-D52E-2790DEC5E51B}"/>
              </a:ext>
            </a:extLst>
          </p:cNvPr>
          <p:cNvSpPr/>
          <p:nvPr/>
        </p:nvSpPr>
        <p:spPr>
          <a:xfrm>
            <a:off x="7540652" y="3963100"/>
            <a:ext cx="95972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6A62E28-D7F2-5ECF-27BA-97C0B0A22339}"/>
              </a:ext>
            </a:extLst>
          </p:cNvPr>
          <p:cNvSpPr txBox="1"/>
          <p:nvPr/>
        </p:nvSpPr>
        <p:spPr>
          <a:xfrm>
            <a:off x="7505407" y="3955856"/>
            <a:ext cx="103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100001</a:t>
            </a:r>
            <a:r>
              <a:rPr lang="zh-CN" altLang="en-US" sz="1400"/>
              <a:t>？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FF8AE61B-4908-B2E2-32A5-2599A2D40490}"/>
              </a:ext>
            </a:extLst>
          </p:cNvPr>
          <p:cNvSpPr txBox="1"/>
          <p:nvPr/>
        </p:nvSpPr>
        <p:spPr>
          <a:xfrm>
            <a:off x="8351787" y="439739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AbsBranch</a:t>
            </a:r>
            <a:endParaRPr lang="zh-CN" altLang="en-US" sz="1400"/>
          </a:p>
        </p:txBody>
      </p:sp>
      <p:cxnSp>
        <p:nvCxnSpPr>
          <p:cNvPr id="196" name="连接符: 肘形 195">
            <a:extLst>
              <a:ext uri="{FF2B5EF4-FFF2-40B4-BE49-F238E27FC236}">
                <a16:creationId xmlns:a16="http://schemas.microsoft.com/office/drawing/2014/main" id="{81C0924E-7281-43CB-29EB-6CC4F807495B}"/>
              </a:ext>
            </a:extLst>
          </p:cNvPr>
          <p:cNvCxnSpPr>
            <a:cxnSpLocks/>
            <a:stCxn id="193" idx="3"/>
            <a:endCxn id="195" idx="0"/>
          </p:cNvCxnSpPr>
          <p:nvPr/>
        </p:nvCxnSpPr>
        <p:spPr>
          <a:xfrm>
            <a:off x="8500374" y="4116988"/>
            <a:ext cx="354917" cy="28040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33D73-2165-C9F4-23B0-62751C2AA25D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0</a:t>
            </a:r>
            <a:r>
              <a:rPr lang="en-US" altLang="zh-CN" sz="4000"/>
              <a:t>F</a:t>
            </a:r>
            <a:r>
              <a:rPr lang="it-IT" altLang="zh-CN" sz="4000"/>
              <a:t> </a:t>
            </a:r>
            <a:r>
              <a:rPr lang="zh-CN" altLang="en-US" sz="400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3241037"/>
            <a:ext cx="1342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/>
              <a:t>Fin.</a:t>
            </a:r>
            <a:endParaRPr lang="zh-CN" altLang="en-US" sz="6000"/>
          </a:p>
        </p:txBody>
      </p:sp>
    </p:spTree>
    <p:extLst>
      <p:ext uri="{BB962C8B-B14F-4D97-AF65-F5344CB8AC3E}">
        <p14:creationId xmlns:p14="http://schemas.microsoft.com/office/powerpoint/2010/main" val="31480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7095A1-E179-6527-7EC4-73FAA7C88CBF}"/>
              </a:ext>
            </a:extLst>
          </p:cNvPr>
          <p:cNvSpPr txBox="1"/>
          <p:nvPr/>
        </p:nvSpPr>
        <p:spPr>
          <a:xfrm>
            <a:off x="648928" y="648929"/>
            <a:ext cx="494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我们设计的</a:t>
            </a:r>
            <a:r>
              <a:rPr lang="en-US" altLang="zh-CN" sz="3200" dirty="0"/>
              <a:t>CPU……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702BBC-B8B6-999C-9496-3DD435AD0E79}"/>
              </a:ext>
            </a:extLst>
          </p:cNvPr>
          <p:cNvSpPr txBox="1"/>
          <p:nvPr/>
        </p:nvSpPr>
        <p:spPr>
          <a:xfrm>
            <a:off x="1366684" y="1828800"/>
            <a:ext cx="3362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32</a:t>
            </a:r>
            <a:r>
              <a:rPr lang="zh-CN" altLang="en-US" sz="2400"/>
              <a:t>位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MIPS</a:t>
            </a:r>
            <a:r>
              <a:rPr lang="zh-CN" altLang="en-US" sz="2400"/>
              <a:t>架构（简化版）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单周期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非流水线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小端序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使能端高有效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70014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2C2E04-27EB-E9BD-EDBB-49E6EC7B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59900"/>
              </p:ext>
            </p:extLst>
          </p:nvPr>
        </p:nvGraphicFramePr>
        <p:xfrm>
          <a:off x="650540" y="1339396"/>
          <a:ext cx="1068772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06724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876617">
                  <a:extLst>
                    <a:ext uri="{9D8B030D-6E8A-4147-A177-3AD203B41FA5}">
                      <a16:colId xmlns:a16="http://schemas.microsoft.com/office/drawing/2014/main" val="3849631378"/>
                    </a:ext>
                  </a:extLst>
                </a:gridCol>
                <a:gridCol w="825817">
                  <a:extLst>
                    <a:ext uri="{9D8B030D-6E8A-4147-A177-3AD203B41FA5}">
                      <a16:colId xmlns:a16="http://schemas.microsoft.com/office/drawing/2014/main" val="4133065660"/>
                    </a:ext>
                  </a:extLst>
                </a:gridCol>
                <a:gridCol w="825817">
                  <a:extLst>
                    <a:ext uri="{9D8B030D-6E8A-4147-A177-3AD203B41FA5}">
                      <a16:colId xmlns:a16="http://schemas.microsoft.com/office/drawing/2014/main" val="601885579"/>
                    </a:ext>
                  </a:extLst>
                </a:gridCol>
                <a:gridCol w="825817">
                  <a:extLst>
                    <a:ext uri="{9D8B030D-6E8A-4147-A177-3AD203B41FA5}">
                      <a16:colId xmlns:a16="http://schemas.microsoft.com/office/drawing/2014/main" val="2326354643"/>
                    </a:ext>
                  </a:extLst>
                </a:gridCol>
                <a:gridCol w="825817">
                  <a:extLst>
                    <a:ext uri="{9D8B030D-6E8A-4147-A177-3AD203B41FA5}">
                      <a16:colId xmlns:a16="http://schemas.microsoft.com/office/drawing/2014/main" val="3288033299"/>
                    </a:ext>
                  </a:extLst>
                </a:gridCol>
                <a:gridCol w="993176">
                  <a:extLst>
                    <a:ext uri="{9D8B030D-6E8A-4147-A177-3AD203B41FA5}">
                      <a16:colId xmlns:a16="http://schemas.microsoft.com/office/drawing/2014/main" val="418802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op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rs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rt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rd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shamt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func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r>
                        <a:rPr lang="zh-CN" altLang="en-US" sz="1600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rd ← rs + rt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rs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rt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rd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XXXXX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sub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and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or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xor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slt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seq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等于时置位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= rt) ? 1 : 0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45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sgt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</a:t>
                      </a:r>
                      <a:r>
                        <a:rPr lang="zh-CN" altLang="en-US" sz="1600"/>
                        <a:t>大于时置位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&gt;rt) ? 1 : 0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98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sll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&lt;&lt; shamt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XXXXX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shamt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srl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&gt;&gt;&gt; shamt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XXXXX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sra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 &gt;&gt; shamt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XXXXX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0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jr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无条件跳转至寄存器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PC </a:t>
                      </a:r>
                      <a:r>
                        <a:rPr lang="zh-CN" altLang="en-US" sz="1600"/>
                        <a:t>← </a:t>
                      </a:r>
                      <a:r>
                        <a:rPr lang="en-US" altLang="zh-CN" sz="1600"/>
                        <a:t>rs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rs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XXXXX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XXXXX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XXXXX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010000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60173"/>
              </p:ext>
            </p:extLst>
          </p:nvPr>
        </p:nvGraphicFramePr>
        <p:xfrm>
          <a:off x="2164466" y="479724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48123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803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803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803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803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803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803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DD7DF6-2548-0C73-DA5A-2C5A7CCB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1091"/>
              </p:ext>
            </p:extLst>
          </p:nvPr>
        </p:nvGraphicFramePr>
        <p:xfrm>
          <a:off x="853882" y="1050785"/>
          <a:ext cx="9571039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4727893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876617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op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r>
                        <a:rPr lang="zh-CN" altLang="en-US" sz="1600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有符号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</a:t>
                      </a:r>
                      <a:r>
                        <a:rPr lang="zh-CN" altLang="en-US" sz="1600"/>
                        <a:t>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+ (sign-extend) imm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subi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有符号立即数减法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(sign-extend) imm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andi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立即数按位与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(sign-extend) imm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ori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立即数按位或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(sign-extend) imm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xori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立即数按位异或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(sign-extend) imm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slti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小于立即数时置位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(sign-extend) imm) ? 1 : 0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seqi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等于立即数时置位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= (sign-extend) imm) ? 1 : 0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84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sgti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</a:t>
                      </a:r>
                      <a:r>
                        <a:rPr lang="zh-CN" altLang="en-US" sz="1600"/>
                        <a:t>大于立即数时置位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&gt; (sign-extend) imm) ? 1 : 0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83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slli*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左移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&lt;&lt; (sign-extend) imm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52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srli*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&gt;&gt;&gt; (sign-extend) imm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456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srai*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&gt;&gt; (sign-extend) imm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527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lw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010000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sw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写内存单元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mem[rs + (sign-extend) imm]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010001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beq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相等时跳转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(rs == rt) PC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+ 4 + (sign-extend) imm &lt;&lt; 2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303EA49-0B93-81B5-8955-24B65538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57442"/>
              </p:ext>
            </p:extLst>
          </p:nvPr>
        </p:nvGraphicFramePr>
        <p:xfrm>
          <a:off x="2164466" y="243107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02D3592-FCE0-E711-E4DE-C085997CC73D}"/>
              </a:ext>
            </a:extLst>
          </p:cNvPr>
          <p:cNvSpPr txBox="1"/>
          <p:nvPr/>
        </p:nvSpPr>
        <p:spPr>
          <a:xfrm>
            <a:off x="1064872" y="2446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FB809-2F9D-950D-B293-75015379C468}"/>
              </a:ext>
            </a:extLst>
          </p:cNvPr>
          <p:cNvSpPr txBox="1"/>
          <p:nvPr/>
        </p:nvSpPr>
        <p:spPr>
          <a:xfrm>
            <a:off x="2830542" y="5669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7765C-76A5-559B-6B31-55D464ECD24E}"/>
              </a:ext>
            </a:extLst>
          </p:cNvPr>
          <p:cNvSpPr txBox="1"/>
          <p:nvPr/>
        </p:nvSpPr>
        <p:spPr>
          <a:xfrm>
            <a:off x="4331682" y="5669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60837C-0839-B6B5-E182-76DC14F6418C}"/>
              </a:ext>
            </a:extLst>
          </p:cNvPr>
          <p:cNvSpPr txBox="1"/>
          <p:nvPr/>
        </p:nvSpPr>
        <p:spPr>
          <a:xfrm>
            <a:off x="5679575" y="5669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6C6199-B4B7-128C-76B3-4BDA62A5E14A}"/>
              </a:ext>
            </a:extLst>
          </p:cNvPr>
          <p:cNvSpPr txBox="1"/>
          <p:nvPr/>
        </p:nvSpPr>
        <p:spPr>
          <a:xfrm>
            <a:off x="8375361" y="5669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C5839C-3297-2317-CA99-857997102903}"/>
              </a:ext>
            </a:extLst>
          </p:cNvPr>
          <p:cNvSpPr txBox="1"/>
          <p:nvPr/>
        </p:nvSpPr>
        <p:spPr>
          <a:xfrm>
            <a:off x="10572524" y="5545394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*:</a:t>
            </a:r>
          </a:p>
          <a:p>
            <a:r>
              <a:rPr lang="zh-CN" altLang="en-US"/>
              <a:t>虽然</a:t>
            </a:r>
            <a:r>
              <a:rPr lang="en-US" altLang="zh-CN"/>
              <a:t>CPU</a:t>
            </a:r>
            <a:r>
              <a:rPr lang="zh-CN" altLang="en-US"/>
              <a:t>支持</a:t>
            </a:r>
            <a:endParaRPr lang="en-US" altLang="zh-CN"/>
          </a:p>
          <a:p>
            <a:r>
              <a:rPr lang="zh-CN" altLang="en-US"/>
              <a:t>但功能重复</a:t>
            </a:r>
          </a:p>
        </p:txBody>
      </p:sp>
    </p:spTree>
    <p:extLst>
      <p:ext uri="{BB962C8B-B14F-4D97-AF65-F5344CB8AC3E}">
        <p14:creationId xmlns:p14="http://schemas.microsoft.com/office/powerpoint/2010/main" val="22620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F8CF23-8083-F981-309D-AEF72508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45036"/>
              </p:ext>
            </p:extLst>
          </p:nvPr>
        </p:nvGraphicFramePr>
        <p:xfrm>
          <a:off x="1537343" y="2692400"/>
          <a:ext cx="9117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66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1115398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1810162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3960325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1451663">
                  <a:extLst>
                    <a:ext uri="{9D8B030D-6E8A-4147-A177-3AD203B41FA5}">
                      <a16:colId xmlns:a16="http://schemas.microsoft.com/office/drawing/2014/main" val="4161107828"/>
                    </a:ext>
                  </a:extLst>
                </a:gridCol>
              </a:tblGrid>
              <a:tr h="31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r>
                        <a:rPr lang="zh-CN" altLang="en-US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无条件跳转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+ 4)[31:28] || addr || 00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100001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A5D20C-8673-D7DA-D3C5-21677025413B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1521792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6949526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4F7B1D0-CA63-61E1-D1BB-3C4913772DC8}"/>
              </a:ext>
            </a:extLst>
          </p:cNvPr>
          <p:cNvSpPr txBox="1"/>
          <p:nvPr/>
        </p:nvSpPr>
        <p:spPr>
          <a:xfrm>
            <a:off x="1064872" y="1523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r>
              <a:rPr lang="zh-CN" altLang="en-US"/>
              <a:t>型指令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14D959-68DC-AF6E-8313-DA0CF694481A}"/>
              </a:ext>
            </a:extLst>
          </p:cNvPr>
          <p:cNvSpPr txBox="1"/>
          <p:nvPr/>
        </p:nvSpPr>
        <p:spPr>
          <a:xfrm>
            <a:off x="2830542" y="1845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6A7D12-76D7-B423-0FE3-A8609197EA7D}"/>
              </a:ext>
            </a:extLst>
          </p:cNvPr>
          <p:cNvSpPr txBox="1"/>
          <p:nvPr/>
        </p:nvSpPr>
        <p:spPr>
          <a:xfrm>
            <a:off x="7058625" y="18456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80391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75533" y="2878553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PC+4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BranchAddr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 rot="16200000">
            <a:off x="850680" y="1958678"/>
            <a:ext cx="991290" cy="1195472"/>
            <a:chOff x="2615379" y="3130669"/>
            <a:chExt cx="991290" cy="11954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 rot="5400000">
              <a:off x="2705457" y="3257031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指令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88996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91664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Inst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353150" y="2589824"/>
            <a:ext cx="1228375" cy="1888287"/>
            <a:chOff x="7278551" y="2720646"/>
            <a:chExt cx="1228375" cy="18882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01801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数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据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储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67324" y="3205757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179112" y="3547132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1287" y="401872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2285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3476729" y="2572363"/>
            <a:ext cx="1035079" cy="1551658"/>
            <a:chOff x="2010940" y="6711241"/>
            <a:chExt cx="1035079" cy="15516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551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67601" y="6962302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寄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存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器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2018635" y="6945794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2010940" y="7238270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2020548" y="755886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W#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2013373" y="7809003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WD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683512" y="7156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691435" y="764079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WE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065104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120221" y="1514519"/>
            <a:ext cx="232910" cy="4086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1981796" y="164031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Slice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2298552" y="14715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2298552" y="1810883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2305926" y="269024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2303331" y="299031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2291817" y="339553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2297087" y="469006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2297711" y="435076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shamt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3582891" y="525039"/>
            <a:ext cx="8186322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</p:cNvCxnSpPr>
          <p:nvPr/>
        </p:nvCxnSpPr>
        <p:spPr>
          <a:xfrm flipV="1">
            <a:off x="2352040" y="719575"/>
            <a:ext cx="1226966" cy="998400"/>
          </a:xfrm>
          <a:prstGeom prst="bentConnector3">
            <a:avLst>
              <a:gd name="adj1" fmla="val 355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</p:cNvCxnSpPr>
          <p:nvPr/>
        </p:nvCxnSpPr>
        <p:spPr>
          <a:xfrm flipV="1">
            <a:off x="2359660" y="1015499"/>
            <a:ext cx="1215050" cy="1025056"/>
          </a:xfrm>
          <a:prstGeom prst="bentConnector3">
            <a:avLst>
              <a:gd name="adj1" fmla="val 667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6864810" y="5076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364507" y="932553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4040900" y="932553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3582890" y="54142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op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3566036" y="876999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func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  <a:stCxn id="55" idx="2"/>
            <a:endCxn id="114" idx="0"/>
          </p:cNvCxnSpPr>
          <p:nvPr/>
        </p:nvCxnSpPr>
        <p:spPr>
          <a:xfrm>
            <a:off x="8667635" y="1209552"/>
            <a:ext cx="2631" cy="150475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4503885" y="2987514"/>
            <a:ext cx="2999275" cy="168444"/>
          </a:xfrm>
          <a:prstGeom prst="bentConnector3">
            <a:avLst>
              <a:gd name="adj1" fmla="val 87432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5217795" y="3561554"/>
            <a:ext cx="2275205" cy="153018"/>
          </a:xfrm>
          <a:prstGeom prst="bentConnector3">
            <a:avLst>
              <a:gd name="adj1" fmla="val 83938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  <a:stCxn id="39" idx="1"/>
            <a:endCxn id="125" idx="0"/>
          </p:cNvCxnSpPr>
          <p:nvPr/>
        </p:nvCxnSpPr>
        <p:spPr>
          <a:xfrm rot="10800000" flipH="1" flipV="1">
            <a:off x="3479161" y="3808625"/>
            <a:ext cx="6327823" cy="530026"/>
          </a:xfrm>
          <a:prstGeom prst="bentConnector3">
            <a:avLst>
              <a:gd name="adj1" fmla="val -2553"/>
            </a:avLst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014337" y="2714310"/>
            <a:ext cx="1404969" cy="1074375"/>
            <a:chOff x="4294656" y="4944779"/>
            <a:chExt cx="1404969" cy="107437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585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98207" y="5161458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742155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4781" y="5302012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Res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AluOp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441307" y="2857355"/>
            <a:ext cx="242590" cy="423148"/>
            <a:chOff x="7914364" y="4391453"/>
            <a:chExt cx="242590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580" y="456346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441307" y="3438250"/>
            <a:ext cx="243890" cy="423148"/>
            <a:chOff x="7914364" y="4391453"/>
            <a:chExt cx="243890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5880" y="457252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  <a:stCxn id="49" idx="0"/>
            <a:endCxn id="111" idx="1"/>
          </p:cNvCxnSpPr>
          <p:nvPr/>
        </p:nvCxnSpPr>
        <p:spPr>
          <a:xfrm>
            <a:off x="7655292" y="3068929"/>
            <a:ext cx="362596" cy="5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  <a:stCxn id="67" idx="0"/>
            <a:endCxn id="112" idx="1"/>
          </p:cNvCxnSpPr>
          <p:nvPr/>
        </p:nvCxnSpPr>
        <p:spPr>
          <a:xfrm>
            <a:off x="7655292" y="3649824"/>
            <a:ext cx="359045" cy="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227552" y="3244626"/>
            <a:ext cx="378589" cy="177708"/>
          </a:xfrm>
          <a:prstGeom prst="bentConnector3">
            <a:avLst>
              <a:gd name="adj1" fmla="val 1003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95958" y="352277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235822" y="3734274"/>
            <a:ext cx="3267338" cy="851603"/>
          </a:xfrm>
          <a:prstGeom prst="bentConnector3">
            <a:avLst>
              <a:gd name="adj1" fmla="val 94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26682" y="93255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Shift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stCxn id="106" idx="2"/>
            <a:endCxn id="50" idx="0"/>
          </p:cNvCxnSpPr>
          <p:nvPr/>
        </p:nvCxnSpPr>
        <p:spPr>
          <a:xfrm flipH="1">
            <a:off x="7562494" y="1209552"/>
            <a:ext cx="2394" cy="166387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354242" y="2854293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562495" y="3333861"/>
            <a:ext cx="266093" cy="1204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527491" y="2623867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3821926" y="4468099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2350770" y="4585877"/>
            <a:ext cx="147115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3766405" y="4468099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0-EXT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3626337" y="4365007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4192783" y="4360245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98818" y="312282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cxnSpLocks/>
            <a:stCxn id="153" idx="0"/>
            <a:endCxn id="10" idx="2"/>
          </p:cNvCxnSpPr>
          <p:nvPr/>
        </p:nvCxnSpPr>
        <p:spPr>
          <a:xfrm rot="10800000">
            <a:off x="553632" y="4739800"/>
            <a:ext cx="5156139" cy="946585"/>
          </a:xfrm>
          <a:prstGeom prst="bentConnector3">
            <a:avLst>
              <a:gd name="adj1" fmla="val 104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017451" y="538277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RegBranch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H="1" flipV="1">
            <a:off x="3070438" y="-1550705"/>
            <a:ext cx="305430" cy="4483394"/>
          </a:xfrm>
          <a:prstGeom prst="bentConnector4">
            <a:avLst>
              <a:gd name="adj1" fmla="val -74845"/>
              <a:gd name="adj2" fmla="val 8408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97D69E-C9AB-F348-6FC0-1FFFB911869B}"/>
              </a:ext>
            </a:extLst>
          </p:cNvPr>
          <p:cNvGrpSpPr/>
          <p:nvPr/>
        </p:nvGrpSpPr>
        <p:grpSpPr>
          <a:xfrm>
            <a:off x="2866819" y="3348287"/>
            <a:ext cx="242887" cy="423148"/>
            <a:chOff x="7914364" y="4391453"/>
            <a:chExt cx="242887" cy="423148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AC1F2968-3EFB-9DC8-6FE8-96BA41DBCA2C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EB6895-5C40-356A-4BFD-69EFF2DEB8D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92A32B-883C-F04C-48EA-2A3D7996DB55}"/>
                </a:ext>
              </a:extLst>
            </p:cNvPr>
            <p:cNvSpPr txBox="1"/>
            <p:nvPr/>
          </p:nvSpPr>
          <p:spPr>
            <a:xfrm>
              <a:off x="7914877" y="455869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7D3CC367-455C-09A5-407F-84575DF0D5B5}"/>
              </a:ext>
            </a:extLst>
          </p:cNvPr>
          <p:cNvSpPr/>
          <p:nvPr/>
        </p:nvSpPr>
        <p:spPr>
          <a:xfrm>
            <a:off x="2703364" y="321346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3B28824-1486-E9BC-104E-4293DC90CBBD}"/>
              </a:ext>
            </a:extLst>
          </p:cNvPr>
          <p:cNvCxnSpPr>
            <a:cxnSpLocks/>
            <a:endCxn id="72" idx="4"/>
          </p:cNvCxnSpPr>
          <p:nvPr/>
        </p:nvCxnSpPr>
        <p:spPr>
          <a:xfrm rot="10800000">
            <a:off x="2735399" y="3277537"/>
            <a:ext cx="198167" cy="196371"/>
          </a:xfrm>
          <a:prstGeom prst="bentConnector2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05BF2E5-5C19-C338-DC15-B02DE57DA1FB}"/>
              </a:ext>
            </a:extLst>
          </p:cNvPr>
          <p:cNvCxnSpPr>
            <a:cxnSpLocks/>
            <a:stCxn id="31" idx="0"/>
            <a:endCxn id="38" idx="1"/>
          </p:cNvCxnSpPr>
          <p:nvPr/>
        </p:nvCxnSpPr>
        <p:spPr>
          <a:xfrm flipV="1">
            <a:off x="3080804" y="3558482"/>
            <a:ext cx="405533" cy="137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2238EA7-C436-292B-4BD6-FFA092DC9ADA}"/>
              </a:ext>
            </a:extLst>
          </p:cNvPr>
          <p:cNvSpPr txBox="1"/>
          <p:nvPr/>
        </p:nvSpPr>
        <p:spPr>
          <a:xfrm>
            <a:off x="4913282" y="93255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A465265-8BC6-53A5-CBFA-9169FE4D28FF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5154694" y="1209552"/>
            <a:ext cx="0" cy="2332143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B8B359D-3011-D19B-E5DC-12BFAD2C4367}"/>
              </a:ext>
            </a:extLst>
          </p:cNvPr>
          <p:cNvGrpSpPr/>
          <p:nvPr/>
        </p:nvGrpSpPr>
        <p:grpSpPr>
          <a:xfrm>
            <a:off x="5001904" y="3509482"/>
            <a:ext cx="242374" cy="423148"/>
            <a:chOff x="7914364" y="4391453"/>
            <a:chExt cx="242374" cy="423148"/>
          </a:xfrm>
        </p:grpSpPr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9240F75E-54E2-C184-4F24-BBA1649A3F30}"/>
                </a:ext>
              </a:extLst>
            </p:cNvPr>
            <p:cNvSpPr/>
            <p:nvPr/>
          </p:nvSpPr>
          <p:spPr>
            <a:xfrm rot="5400000">
              <a:off x="7841379" y="4527632"/>
              <a:ext cx="423148" cy="150790"/>
            </a:xfrm>
            <a:custGeom>
              <a:avLst/>
              <a:gdLst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0 w 423148"/>
                <a:gd name="connsiteY4" fmla="*/ 149813 h 149813"/>
                <a:gd name="connsiteX0" fmla="*/ 0 w 423148"/>
                <a:gd name="connsiteY0" fmla="*/ 149813 h 149813"/>
                <a:gd name="connsiteX1" fmla="*/ 37453 w 423148"/>
                <a:gd name="connsiteY1" fmla="*/ 0 h 149813"/>
                <a:gd name="connsiteX2" fmla="*/ 385695 w 423148"/>
                <a:gd name="connsiteY2" fmla="*/ 0 h 149813"/>
                <a:gd name="connsiteX3" fmla="*/ 423148 w 423148"/>
                <a:gd name="connsiteY3" fmla="*/ 149813 h 149813"/>
                <a:gd name="connsiteX4" fmla="*/ 275575 w 423148"/>
                <a:gd name="connsiteY4" fmla="*/ 148885 h 149813"/>
                <a:gd name="connsiteX5" fmla="*/ 0 w 423148"/>
                <a:gd name="connsiteY5" fmla="*/ 149813 h 149813"/>
                <a:gd name="connsiteX0" fmla="*/ 0 w 423148"/>
                <a:gd name="connsiteY0" fmla="*/ 149813 h 150790"/>
                <a:gd name="connsiteX1" fmla="*/ 37453 w 423148"/>
                <a:gd name="connsiteY1" fmla="*/ 0 h 150790"/>
                <a:gd name="connsiteX2" fmla="*/ 385695 w 423148"/>
                <a:gd name="connsiteY2" fmla="*/ 0 h 150790"/>
                <a:gd name="connsiteX3" fmla="*/ 423148 w 423148"/>
                <a:gd name="connsiteY3" fmla="*/ 149813 h 150790"/>
                <a:gd name="connsiteX4" fmla="*/ 275575 w 423148"/>
                <a:gd name="connsiteY4" fmla="*/ 148885 h 150790"/>
                <a:gd name="connsiteX5" fmla="*/ 123175 w 423148"/>
                <a:gd name="connsiteY5" fmla="*/ 150790 h 150790"/>
                <a:gd name="connsiteX6" fmla="*/ 0 w 423148"/>
                <a:gd name="connsiteY6" fmla="*/ 149813 h 15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148" h="150790">
                  <a:moveTo>
                    <a:pt x="0" y="149813"/>
                  </a:moveTo>
                  <a:lnTo>
                    <a:pt x="37453" y="0"/>
                  </a:lnTo>
                  <a:lnTo>
                    <a:pt x="385695" y="0"/>
                  </a:lnTo>
                  <a:lnTo>
                    <a:pt x="423148" y="149813"/>
                  </a:lnTo>
                  <a:lnTo>
                    <a:pt x="275575" y="148885"/>
                  </a:lnTo>
                  <a:lnTo>
                    <a:pt x="123175" y="150790"/>
                  </a:lnTo>
                  <a:lnTo>
                    <a:pt x="0" y="14981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C9DF2F0-ACF0-99EA-E4EF-9D0337A904AE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B7B74F-5EB0-0F68-682F-0175ED442D7C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F4EBF03-2323-AA4B-EAB4-B8353417052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511808" y="3640417"/>
            <a:ext cx="552817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流程图: 手动输入 130">
            <a:extLst>
              <a:ext uri="{FF2B5EF4-FFF2-40B4-BE49-F238E27FC236}">
                <a16:creationId xmlns:a16="http://schemas.microsoft.com/office/drawing/2014/main" id="{B5C7E3F9-6C44-7653-BAED-DFA707E1D2AE}"/>
              </a:ext>
            </a:extLst>
          </p:cNvPr>
          <p:cNvSpPr/>
          <p:nvPr/>
        </p:nvSpPr>
        <p:spPr>
          <a:xfrm>
            <a:off x="3693642" y="4799389"/>
            <a:ext cx="671199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938534-7028-1A10-F91B-6E9DFBB130DA}"/>
              </a:ext>
            </a:extLst>
          </p:cNvPr>
          <p:cNvSpPr txBox="1"/>
          <p:nvPr/>
        </p:nvSpPr>
        <p:spPr>
          <a:xfrm>
            <a:off x="3681734" y="4803236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Sign-EXT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AA5F87-1B94-BD3C-2932-329FE4BA068D}"/>
              </a:ext>
            </a:extLst>
          </p:cNvPr>
          <p:cNvSpPr txBox="1"/>
          <p:nvPr/>
        </p:nvSpPr>
        <p:spPr>
          <a:xfrm>
            <a:off x="3433291" y="4701351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EB938B-DD06-9003-E5A6-7235CCBF32B7}"/>
              </a:ext>
            </a:extLst>
          </p:cNvPr>
          <p:cNvSpPr txBox="1"/>
          <p:nvPr/>
        </p:nvSpPr>
        <p:spPr>
          <a:xfrm>
            <a:off x="4309035" y="4696787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55DA5E-CBC2-4B76-EFC4-E29D6023397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2340864" y="4917167"/>
            <a:ext cx="135277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F0AF345-B95C-F62D-3669-378B104B9E1C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4364841" y="3797774"/>
            <a:ext cx="539899" cy="111939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DA1090ED-1E08-BC48-E59A-0B2E2BC4DDB0}"/>
              </a:ext>
            </a:extLst>
          </p:cNvPr>
          <p:cNvCxnSpPr>
            <a:cxnSpLocks/>
          </p:cNvCxnSpPr>
          <p:nvPr/>
        </p:nvCxnSpPr>
        <p:spPr>
          <a:xfrm>
            <a:off x="4906279" y="3799628"/>
            <a:ext cx="17145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EA966DE-4681-A6F8-305B-8129D91A400A}"/>
              </a:ext>
            </a:extLst>
          </p:cNvPr>
          <p:cNvCxnSpPr>
            <a:cxnSpLocks/>
            <a:stCxn id="179" idx="2"/>
            <a:endCxn id="31" idx="1"/>
          </p:cNvCxnSpPr>
          <p:nvPr/>
        </p:nvCxnSpPr>
        <p:spPr>
          <a:xfrm rot="10800000" flipV="1">
            <a:off x="3005898" y="2357232"/>
            <a:ext cx="2116763" cy="10097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1DD880BB-5EED-7A66-B0CC-36112FBB08CD}"/>
              </a:ext>
            </a:extLst>
          </p:cNvPr>
          <p:cNvSpPr/>
          <p:nvPr/>
        </p:nvSpPr>
        <p:spPr>
          <a:xfrm>
            <a:off x="5122660" y="2325198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699C531-13A9-ED39-6A97-5C1B3B71A086}"/>
              </a:ext>
            </a:extLst>
          </p:cNvPr>
          <p:cNvSpPr txBox="1"/>
          <p:nvPr/>
        </p:nvSpPr>
        <p:spPr>
          <a:xfrm>
            <a:off x="9455894" y="932553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MemRead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EC9DE4-26CA-E4F7-A10E-51AF57B88F36}"/>
              </a:ext>
            </a:extLst>
          </p:cNvPr>
          <p:cNvSpPr txBox="1"/>
          <p:nvPr/>
        </p:nvSpPr>
        <p:spPr>
          <a:xfrm>
            <a:off x="10777121" y="93255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MemWrite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95331E7-B3DD-F559-A0DE-8D4D4D6D0365}"/>
              </a:ext>
            </a:extLst>
          </p:cNvPr>
          <p:cNvCxnSpPr>
            <a:stCxn id="70" idx="2"/>
            <a:endCxn id="23" idx="0"/>
          </p:cNvCxnSpPr>
          <p:nvPr/>
        </p:nvCxnSpPr>
        <p:spPr>
          <a:xfrm rot="16200000" flipH="1">
            <a:off x="9590040" y="1504369"/>
            <a:ext cx="1380272" cy="790637"/>
          </a:xfrm>
          <a:prstGeom prst="bentConnector3">
            <a:avLst>
              <a:gd name="adj1" fmla="val 89307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A8C0BE1-39C4-47A3-23AB-63DC8D1A4C76}"/>
              </a:ext>
            </a:extLst>
          </p:cNvPr>
          <p:cNvCxnSpPr>
            <a:cxnSpLocks/>
            <a:stCxn id="71" idx="2"/>
            <a:endCxn id="22" idx="0"/>
          </p:cNvCxnSpPr>
          <p:nvPr/>
        </p:nvCxnSpPr>
        <p:spPr>
          <a:xfrm rot="16200000" flipH="1">
            <a:off x="10528027" y="1899632"/>
            <a:ext cx="1380272" cy="1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0F3B892-835C-E9CA-9FF7-AB04134B118C}"/>
              </a:ext>
            </a:extLst>
          </p:cNvPr>
          <p:cNvSpPr/>
          <p:nvPr/>
        </p:nvSpPr>
        <p:spPr>
          <a:xfrm>
            <a:off x="10130059" y="31777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32B545B-495F-F96D-1878-108DD5CE9E1F}"/>
              </a:ext>
            </a:extLst>
          </p:cNvPr>
          <p:cNvCxnSpPr>
            <a:cxnSpLocks/>
            <a:stCxn id="91" idx="6"/>
            <a:endCxn id="19" idx="2"/>
          </p:cNvCxnSpPr>
          <p:nvPr/>
        </p:nvCxnSpPr>
        <p:spPr>
          <a:xfrm>
            <a:off x="10194127" y="3209736"/>
            <a:ext cx="165136" cy="3699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9B466909-AD49-56A8-AD75-6F4DDFDE6DB0}"/>
              </a:ext>
            </a:extLst>
          </p:cNvPr>
          <p:cNvSpPr/>
          <p:nvPr/>
        </p:nvSpPr>
        <p:spPr>
          <a:xfrm>
            <a:off x="4656036" y="360064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EFE6D46-F861-0325-AFFE-330B767E8DD4}"/>
              </a:ext>
            </a:extLst>
          </p:cNvPr>
          <p:cNvCxnSpPr>
            <a:cxnSpLocks/>
            <a:stCxn id="99" idx="4"/>
            <a:endCxn id="21" idx="2"/>
          </p:cNvCxnSpPr>
          <p:nvPr/>
        </p:nvCxnSpPr>
        <p:spPr>
          <a:xfrm rot="16200000" flipH="1">
            <a:off x="7339765" y="1013021"/>
            <a:ext cx="361690" cy="56650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40D6445-17B2-696D-C466-C19FA6BD4212}"/>
              </a:ext>
            </a:extLst>
          </p:cNvPr>
          <p:cNvGrpSpPr/>
          <p:nvPr/>
        </p:nvGrpSpPr>
        <p:grpSpPr>
          <a:xfrm>
            <a:off x="9785910" y="4127077"/>
            <a:ext cx="244797" cy="423148"/>
            <a:chOff x="7957461" y="4391453"/>
            <a:chExt cx="244797" cy="423148"/>
          </a:xfrm>
        </p:grpSpPr>
        <p:sp>
          <p:nvSpPr>
            <p:cNvPr id="125" name="梯形 124">
              <a:extLst>
                <a:ext uri="{FF2B5EF4-FFF2-40B4-BE49-F238E27FC236}">
                  <a16:creationId xmlns:a16="http://schemas.microsoft.com/office/drawing/2014/main" id="{66D4913F-A2EC-6384-7F4B-62CDE75638F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1AC213F-3FF4-F1DA-41D2-FA4FA9B57428}"/>
                </a:ext>
              </a:extLst>
            </p:cNvPr>
            <p:cNvSpPr txBox="1"/>
            <p:nvPr/>
          </p:nvSpPr>
          <p:spPr>
            <a:xfrm>
              <a:off x="7957461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C4EBA4-A381-3D7F-D4CD-89D4391F47E4}"/>
                </a:ext>
              </a:extLst>
            </p:cNvPr>
            <p:cNvSpPr txBox="1"/>
            <p:nvPr/>
          </p:nvSpPr>
          <p:spPr>
            <a:xfrm>
              <a:off x="7959884" y="457753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B047125-CF59-602A-F699-2F3621387DDF}"/>
              </a:ext>
            </a:extLst>
          </p:cNvPr>
          <p:cNvCxnSpPr>
            <a:stCxn id="91" idx="2"/>
            <a:endCxn id="113" idx="3"/>
          </p:cNvCxnSpPr>
          <p:nvPr/>
        </p:nvCxnSpPr>
        <p:spPr>
          <a:xfrm flipH="1">
            <a:off x="9408358" y="3209736"/>
            <a:ext cx="721701" cy="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E98380B6-DD8F-10F5-AD43-76E33238CE0B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9554352" y="3642135"/>
            <a:ext cx="1008107" cy="207376"/>
          </a:xfrm>
          <a:prstGeom prst="bentConnector3">
            <a:avLst>
              <a:gd name="adj1" fmla="val 998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F09CABF5-04AE-54F6-DA41-973C14F9D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8129" y="3554171"/>
            <a:ext cx="1402651" cy="1088136"/>
          </a:xfrm>
          <a:prstGeom prst="bentConnector3">
            <a:avLst>
              <a:gd name="adj1" fmla="val -134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D7E7515-9FF4-3530-9C0D-AC1578B577E8}"/>
              </a:ext>
            </a:extLst>
          </p:cNvPr>
          <p:cNvCxnSpPr>
            <a:endCxn id="129" idx="3"/>
          </p:cNvCxnSpPr>
          <p:nvPr/>
        </p:nvCxnSpPr>
        <p:spPr>
          <a:xfrm rot="16200000" flipV="1">
            <a:off x="9948942" y="4427483"/>
            <a:ext cx="217378" cy="205066"/>
          </a:xfrm>
          <a:prstGeom prst="bentConnector3">
            <a:avLst>
              <a:gd name="adj1" fmla="val 95570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0AAC6245-71B7-E59C-77C8-4088D7D10214}"/>
              </a:ext>
            </a:extLst>
          </p:cNvPr>
          <p:cNvSpPr/>
          <p:nvPr/>
        </p:nvSpPr>
        <p:spPr>
          <a:xfrm>
            <a:off x="9852823" y="2412153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A8ADA7B-6E00-B910-8F33-5F1C9E88251B}"/>
              </a:ext>
            </a:extLst>
          </p:cNvPr>
          <p:cNvCxnSpPr>
            <a:cxnSpLocks/>
            <a:stCxn id="207" idx="4"/>
          </p:cNvCxnSpPr>
          <p:nvPr/>
        </p:nvCxnSpPr>
        <p:spPr>
          <a:xfrm>
            <a:off x="9884857" y="2476221"/>
            <a:ext cx="0" cy="168803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9EAA8D49-8E64-CB7D-36C5-2DF9299C2BF4}"/>
              </a:ext>
            </a:extLst>
          </p:cNvPr>
          <p:cNvCxnSpPr>
            <a:stCxn id="7" idx="2"/>
            <a:endCxn id="15" idx="2"/>
          </p:cNvCxnSpPr>
          <p:nvPr/>
        </p:nvCxnSpPr>
        <p:spPr>
          <a:xfrm flipV="1">
            <a:off x="1418865" y="3052058"/>
            <a:ext cx="242907" cy="39846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CC671B6-79B3-65DD-1FF8-E413865047E3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1745973" y="1686521"/>
            <a:ext cx="316724" cy="431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59A5027-FA11-82C8-9E13-0A5C9FEBC3A9}"/>
              </a:ext>
            </a:extLst>
          </p:cNvPr>
          <p:cNvCxnSpPr>
            <a:cxnSpLocks/>
          </p:cNvCxnSpPr>
          <p:nvPr/>
        </p:nvCxnSpPr>
        <p:spPr>
          <a:xfrm flipH="1">
            <a:off x="2361312" y="3631276"/>
            <a:ext cx="56476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F2CC7E8-F4A1-67C1-D1F7-19882FCCD52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366010" y="3237892"/>
            <a:ext cx="1110719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19085196-39E4-85A5-2D97-1616E7F5EE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350770" y="2945416"/>
            <a:ext cx="113365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27C51FE0-1F29-9381-2CF1-2B60EDE6EBB6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 rot="5400000">
            <a:off x="3546739" y="1684545"/>
            <a:ext cx="1366861" cy="416874"/>
          </a:xfrm>
          <a:prstGeom prst="bentConnector3">
            <a:avLst>
              <a:gd name="adj1" fmla="val 48885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5FF9C54-5679-958B-5612-86D1CE203222}"/>
              </a:ext>
            </a:extLst>
          </p:cNvPr>
          <p:cNvSpPr txBox="1"/>
          <p:nvPr/>
        </p:nvSpPr>
        <p:spPr>
          <a:xfrm>
            <a:off x="6161456" y="932553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NearBranch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A4E0FDD-3215-9868-27AA-EBB3FC0B3815}"/>
              </a:ext>
            </a:extLst>
          </p:cNvPr>
          <p:cNvSpPr/>
          <p:nvPr/>
        </p:nvSpPr>
        <p:spPr>
          <a:xfrm>
            <a:off x="9548719" y="31777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C88B6D9-14E0-4720-DE13-94D336C20878}"/>
              </a:ext>
            </a:extLst>
          </p:cNvPr>
          <p:cNvSpPr txBox="1"/>
          <p:nvPr/>
        </p:nvSpPr>
        <p:spPr>
          <a:xfrm>
            <a:off x="9524142" y="292841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[0]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箭头: V 形 100">
            <a:extLst>
              <a:ext uri="{FF2B5EF4-FFF2-40B4-BE49-F238E27FC236}">
                <a16:creationId xmlns:a16="http://schemas.microsoft.com/office/drawing/2014/main" id="{44E68580-28AE-6899-C3CF-C52464C2F118}"/>
              </a:ext>
            </a:extLst>
          </p:cNvPr>
          <p:cNvSpPr/>
          <p:nvPr/>
        </p:nvSpPr>
        <p:spPr>
          <a:xfrm rot="10800000">
            <a:off x="7136262" y="4787579"/>
            <a:ext cx="482494" cy="230531"/>
          </a:xfrm>
          <a:prstGeom prst="chevr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64BE90D-9675-7BED-9436-E0767500D472}"/>
              </a:ext>
            </a:extLst>
          </p:cNvPr>
          <p:cNvSpPr txBox="1"/>
          <p:nvPr/>
        </p:nvSpPr>
        <p:spPr>
          <a:xfrm>
            <a:off x="7136261" y="4773991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&lt;&lt;2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325E659-A209-CEFC-B2EF-EE717488FE5D}"/>
              </a:ext>
            </a:extLst>
          </p:cNvPr>
          <p:cNvSpPr/>
          <p:nvPr/>
        </p:nvSpPr>
        <p:spPr>
          <a:xfrm>
            <a:off x="4872865" y="487545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D334885-00AE-8337-9E66-43D7F505B17A}"/>
              </a:ext>
            </a:extLst>
          </p:cNvPr>
          <p:cNvCxnSpPr>
            <a:cxnSpLocks/>
            <a:stCxn id="139" idx="6"/>
            <a:endCxn id="101" idx="3"/>
          </p:cNvCxnSpPr>
          <p:nvPr/>
        </p:nvCxnSpPr>
        <p:spPr>
          <a:xfrm flipV="1">
            <a:off x="4936933" y="4902844"/>
            <a:ext cx="2199329" cy="46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流程图: 手动操作 144">
            <a:extLst>
              <a:ext uri="{FF2B5EF4-FFF2-40B4-BE49-F238E27FC236}">
                <a16:creationId xmlns:a16="http://schemas.microsoft.com/office/drawing/2014/main" id="{FE1308CF-9C7F-4D4C-2457-D2E24DA07E3B}"/>
              </a:ext>
            </a:extLst>
          </p:cNvPr>
          <p:cNvSpPr/>
          <p:nvPr/>
        </p:nvSpPr>
        <p:spPr>
          <a:xfrm rot="16200000">
            <a:off x="7888599" y="4928484"/>
            <a:ext cx="518256" cy="203055"/>
          </a:xfrm>
          <a:prstGeom prst="flowChartManualOperat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282ACFE-50D0-E15E-31DD-B4682DC10E8A}"/>
              </a:ext>
            </a:extLst>
          </p:cNvPr>
          <p:cNvCxnSpPr>
            <a:cxnSpLocks/>
            <a:stCxn id="101" idx="1"/>
          </p:cNvCxnSpPr>
          <p:nvPr/>
        </p:nvCxnSpPr>
        <p:spPr>
          <a:xfrm>
            <a:off x="7503490" y="4902844"/>
            <a:ext cx="533995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D9AB8EEE-247B-4E9F-0B2D-41E8102B26EB}"/>
              </a:ext>
            </a:extLst>
          </p:cNvPr>
          <p:cNvCxnSpPr>
            <a:cxnSpLocks/>
          </p:cNvCxnSpPr>
          <p:nvPr/>
        </p:nvCxnSpPr>
        <p:spPr>
          <a:xfrm>
            <a:off x="2362200" y="5124115"/>
            <a:ext cx="568452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流程图: 延期 29">
            <a:extLst>
              <a:ext uri="{FF2B5EF4-FFF2-40B4-BE49-F238E27FC236}">
                <a16:creationId xmlns:a16="http://schemas.microsoft.com/office/drawing/2014/main" id="{02317179-8FAE-B2F2-028B-0793BB000F7C}"/>
              </a:ext>
            </a:extLst>
          </p:cNvPr>
          <p:cNvSpPr/>
          <p:nvPr/>
        </p:nvSpPr>
        <p:spPr>
          <a:xfrm rot="5400000">
            <a:off x="6513990" y="151580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BB4E685-185E-05E6-6913-FBF727D2BAFE}"/>
              </a:ext>
            </a:extLst>
          </p:cNvPr>
          <p:cNvCxnSpPr>
            <a:cxnSpLocks/>
            <a:stCxn id="3" idx="2"/>
            <a:endCxn id="160" idx="5"/>
          </p:cNvCxnSpPr>
          <p:nvPr/>
        </p:nvCxnSpPr>
        <p:spPr>
          <a:xfrm>
            <a:off x="6641716" y="1209552"/>
            <a:ext cx="1170" cy="318901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474AB2A4-6368-A485-583D-6ECBE6DE51F1}"/>
              </a:ext>
            </a:extLst>
          </p:cNvPr>
          <p:cNvCxnSpPr>
            <a:cxnSpLocks/>
            <a:stCxn id="79" idx="0"/>
            <a:endCxn id="160" idx="6"/>
          </p:cNvCxnSpPr>
          <p:nvPr/>
        </p:nvCxnSpPr>
        <p:spPr>
          <a:xfrm rot="16200000" flipV="1">
            <a:off x="7355074" y="952022"/>
            <a:ext cx="1650814" cy="2800545"/>
          </a:xfrm>
          <a:prstGeom prst="bentConnector3">
            <a:avLst>
              <a:gd name="adj1" fmla="val 11019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D02CBDA-0D0B-2CD4-3FE4-9BF665143F07}"/>
              </a:ext>
            </a:extLst>
          </p:cNvPr>
          <p:cNvGrpSpPr/>
          <p:nvPr/>
        </p:nvGrpSpPr>
        <p:grpSpPr>
          <a:xfrm>
            <a:off x="6616856" y="5389600"/>
            <a:ext cx="242374" cy="423148"/>
            <a:chOff x="7957461" y="4391453"/>
            <a:chExt cx="242374" cy="423148"/>
          </a:xfrm>
        </p:grpSpPr>
        <p:sp>
          <p:nvSpPr>
            <p:cNvPr id="168" name="梯形 167">
              <a:extLst>
                <a:ext uri="{FF2B5EF4-FFF2-40B4-BE49-F238E27FC236}">
                  <a16:creationId xmlns:a16="http://schemas.microsoft.com/office/drawing/2014/main" id="{CA9FE652-7A5D-C37C-078D-E0A02AD1AC22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B08EDAA-D051-F114-DCAC-F845C8F82065}"/>
                </a:ext>
              </a:extLst>
            </p:cNvPr>
            <p:cNvSpPr txBox="1"/>
            <p:nvPr/>
          </p:nvSpPr>
          <p:spPr>
            <a:xfrm>
              <a:off x="7957461" y="441085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37EE829-1BD6-F7B5-6EF3-EC9105A5F0C8}"/>
                </a:ext>
              </a:extLst>
            </p:cNvPr>
            <p:cNvSpPr txBox="1"/>
            <p:nvPr/>
          </p:nvSpPr>
          <p:spPr>
            <a:xfrm>
              <a:off x="7957461" y="457457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44608112-F501-33E3-46AE-D74A8BFB45BC}"/>
              </a:ext>
            </a:extLst>
          </p:cNvPr>
          <p:cNvCxnSpPr>
            <a:cxnSpLocks/>
            <a:stCxn id="25" idx="4"/>
          </p:cNvCxnSpPr>
          <p:nvPr/>
        </p:nvCxnSpPr>
        <p:spPr>
          <a:xfrm rot="5400000">
            <a:off x="5692602" y="4283710"/>
            <a:ext cx="2335068" cy="141432"/>
          </a:xfrm>
          <a:prstGeom prst="bentConnector3">
            <a:avLst>
              <a:gd name="adj1" fmla="val 997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3FBACB34-5D5E-36E3-C97A-33375325D4F2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6791960" y="5030012"/>
            <a:ext cx="1457295" cy="654508"/>
          </a:xfrm>
          <a:prstGeom prst="bentConnector3">
            <a:avLst>
              <a:gd name="adj1" fmla="val -265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08C8627A-88F1-226B-5748-B0BB4A35DBC2}"/>
              </a:ext>
            </a:extLst>
          </p:cNvPr>
          <p:cNvGrpSpPr/>
          <p:nvPr/>
        </p:nvGrpSpPr>
        <p:grpSpPr>
          <a:xfrm rot="10800000">
            <a:off x="529450" y="0"/>
            <a:ext cx="1038292" cy="1822682"/>
            <a:chOff x="8102551" y="1324407"/>
            <a:chExt cx="1527812" cy="2499767"/>
          </a:xfrm>
        </p:grpSpPr>
        <p:sp>
          <p:nvSpPr>
            <p:cNvPr id="182" name="弧形 181">
              <a:extLst>
                <a:ext uri="{FF2B5EF4-FFF2-40B4-BE49-F238E27FC236}">
                  <a16:creationId xmlns:a16="http://schemas.microsoft.com/office/drawing/2014/main" id="{2F1D203E-0893-32C5-150A-9EEA98243489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弧形 182">
              <a:extLst>
                <a:ext uri="{FF2B5EF4-FFF2-40B4-BE49-F238E27FC236}">
                  <a16:creationId xmlns:a16="http://schemas.microsoft.com/office/drawing/2014/main" id="{BD66814E-83A2-7882-4A49-934202962A0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DD735664-4C95-5D54-434F-E0C5BFFB3B49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C13516CF-E287-EFB7-6CE1-6601B4267822}"/>
              </a:ext>
            </a:extLst>
          </p:cNvPr>
          <p:cNvCxnSpPr>
            <a:cxnSpLocks/>
            <a:stCxn id="160" idx="2"/>
          </p:cNvCxnSpPr>
          <p:nvPr/>
        </p:nvCxnSpPr>
        <p:spPr>
          <a:xfrm rot="5400000" flipH="1">
            <a:off x="3399182" y="-1389107"/>
            <a:ext cx="905523" cy="5722688"/>
          </a:xfrm>
          <a:prstGeom prst="bentConnector4">
            <a:avLst>
              <a:gd name="adj1" fmla="val -25245"/>
              <a:gd name="adj2" fmla="val 65145"/>
            </a:avLst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6F77E8F8-2F44-40A1-4D09-AFA2EDD52CDD}"/>
              </a:ext>
            </a:extLst>
          </p:cNvPr>
          <p:cNvCxnSpPr>
            <a:stCxn id="184" idx="0"/>
            <a:endCxn id="9" idx="2"/>
          </p:cNvCxnSpPr>
          <p:nvPr/>
        </p:nvCxnSpPr>
        <p:spPr>
          <a:xfrm rot="5400000">
            <a:off x="-738057" y="2218488"/>
            <a:ext cx="2687362" cy="79759"/>
          </a:xfrm>
          <a:prstGeom prst="bentConnector4">
            <a:avLst>
              <a:gd name="adj1" fmla="val -380"/>
              <a:gd name="adj2" fmla="val 386613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EB49B6DE-8083-01DE-3573-63B3945869D9}"/>
              </a:ext>
            </a:extLst>
          </p:cNvPr>
          <p:cNvSpPr/>
          <p:nvPr/>
        </p:nvSpPr>
        <p:spPr>
          <a:xfrm>
            <a:off x="6682878" y="2116548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83F35F1A-6D30-7C30-7F78-CA0B134649A2}"/>
              </a:ext>
            </a:extLst>
          </p:cNvPr>
          <p:cNvCxnSpPr>
            <a:cxnSpLocks/>
            <a:stCxn id="168" idx="3"/>
            <a:endCxn id="198" idx="4"/>
          </p:cNvCxnSpPr>
          <p:nvPr/>
        </p:nvCxnSpPr>
        <p:spPr>
          <a:xfrm flipV="1">
            <a:off x="6712838" y="2180616"/>
            <a:ext cx="2074" cy="322771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C06C7F2-1EE4-AF18-D638-1400023DFC73}"/>
              </a:ext>
            </a:extLst>
          </p:cNvPr>
          <p:cNvSpPr txBox="1"/>
          <p:nvPr/>
        </p:nvSpPr>
        <p:spPr>
          <a:xfrm>
            <a:off x="2293622" y="522927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addr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352DF5-7799-A969-8979-E93CF6B829AE}"/>
              </a:ext>
            </a:extLst>
          </p:cNvPr>
          <p:cNvSpPr/>
          <p:nvPr/>
        </p:nvSpPr>
        <p:spPr>
          <a:xfrm>
            <a:off x="3649922" y="5223740"/>
            <a:ext cx="769024" cy="325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ysClr val="windowText" lastClr="000000"/>
                </a:solidFill>
              </a:rPr>
              <a:t>Merge</a:t>
            </a:r>
            <a:endParaRPr lang="zh-CN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1C8C48D-1A2F-FAB9-D58B-A91259787A47}"/>
              </a:ext>
            </a:extLst>
          </p:cNvPr>
          <p:cNvSpPr txBox="1"/>
          <p:nvPr/>
        </p:nvSpPr>
        <p:spPr>
          <a:xfrm>
            <a:off x="5342326" y="934689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AbsBranch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4715940-462C-4046-BBED-8262186B5AA4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5786519" y="1211688"/>
            <a:ext cx="0" cy="4269589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41AFCC7-5470-19B5-0DA8-FBC027EFBE26}"/>
              </a:ext>
            </a:extLst>
          </p:cNvPr>
          <p:cNvGrpSpPr/>
          <p:nvPr/>
        </p:nvGrpSpPr>
        <p:grpSpPr>
          <a:xfrm>
            <a:off x="5688695" y="5474810"/>
            <a:ext cx="242374" cy="423148"/>
            <a:chOff x="7957461" y="4391453"/>
            <a:chExt cx="242374" cy="423148"/>
          </a:xfrm>
        </p:grpSpPr>
        <p:sp>
          <p:nvSpPr>
            <p:cNvPr id="153" name="梯形 152">
              <a:extLst>
                <a:ext uri="{FF2B5EF4-FFF2-40B4-BE49-F238E27FC236}">
                  <a16:creationId xmlns:a16="http://schemas.microsoft.com/office/drawing/2014/main" id="{2F899347-16B3-B66A-3120-93B82FB248C0}"/>
                </a:ext>
              </a:extLst>
            </p:cNvPr>
            <p:cNvSpPr/>
            <p:nvPr/>
          </p:nvSpPr>
          <p:spPr>
            <a:xfrm rot="162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F8F7498-DC78-FC11-7C84-AC241833AA59}"/>
                </a:ext>
              </a:extLst>
            </p:cNvPr>
            <p:cNvSpPr txBox="1"/>
            <p:nvPr/>
          </p:nvSpPr>
          <p:spPr>
            <a:xfrm>
              <a:off x="7957461" y="440878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CEA52B6A-4943-322C-2F90-A02E5C36BBF8}"/>
                </a:ext>
              </a:extLst>
            </p:cNvPr>
            <p:cNvSpPr txBox="1"/>
            <p:nvPr/>
          </p:nvSpPr>
          <p:spPr>
            <a:xfrm>
              <a:off x="7957461" y="456616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9748B6FB-1831-94E6-94EF-0327114C5A89}"/>
              </a:ext>
            </a:extLst>
          </p:cNvPr>
          <p:cNvCxnSpPr>
            <a:cxnSpLocks/>
            <a:stCxn id="168" idx="0"/>
          </p:cNvCxnSpPr>
          <p:nvPr/>
        </p:nvCxnSpPr>
        <p:spPr>
          <a:xfrm flipH="1">
            <a:off x="5867400" y="5601174"/>
            <a:ext cx="770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529BFFBC-81C3-94DA-B483-D1F9B8A751F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418946" y="5386322"/>
            <a:ext cx="1442739" cy="379143"/>
          </a:xfrm>
          <a:prstGeom prst="bentConnector3">
            <a:avLst>
              <a:gd name="adj1" fmla="val 1128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A127480A-DA16-86D5-9DFB-DB2B965898A4}"/>
              </a:ext>
            </a:extLst>
          </p:cNvPr>
          <p:cNvCxnSpPr>
            <a:cxnSpLocks/>
          </p:cNvCxnSpPr>
          <p:nvPr/>
        </p:nvCxnSpPr>
        <p:spPr>
          <a:xfrm>
            <a:off x="2350770" y="5466171"/>
            <a:ext cx="1299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935BDB86-21E4-EE02-5B21-534532DC249B}"/>
              </a:ext>
            </a:extLst>
          </p:cNvPr>
          <p:cNvCxnSpPr>
            <a:endCxn id="86" idx="1"/>
          </p:cNvCxnSpPr>
          <p:nvPr/>
        </p:nvCxnSpPr>
        <p:spPr>
          <a:xfrm>
            <a:off x="3312160" y="5121575"/>
            <a:ext cx="330200" cy="200660"/>
          </a:xfrm>
          <a:prstGeom prst="bentConnector3">
            <a:avLst>
              <a:gd name="adj1" fmla="val 15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椭圆 195">
            <a:extLst>
              <a:ext uri="{FF2B5EF4-FFF2-40B4-BE49-F238E27FC236}">
                <a16:creationId xmlns:a16="http://schemas.microsoft.com/office/drawing/2014/main" id="{679491C7-38F7-11F7-3F11-177060164B0D}"/>
              </a:ext>
            </a:extLst>
          </p:cNvPr>
          <p:cNvSpPr/>
          <p:nvPr/>
        </p:nvSpPr>
        <p:spPr>
          <a:xfrm>
            <a:off x="3283098" y="509077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EAB15C5A-6119-7819-BC24-90A1866F7BA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418866" y="4944907"/>
            <a:ext cx="691874" cy="178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9A711A13-FE9A-5D70-2AAB-D0C617B9ACE0}"/>
              </a:ext>
            </a:extLst>
          </p:cNvPr>
          <p:cNvSpPr/>
          <p:nvPr/>
        </p:nvSpPr>
        <p:spPr>
          <a:xfrm>
            <a:off x="5752642" y="1553216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DD6C7984-9729-FB92-5D16-1E16CEE883F6}"/>
              </a:ext>
            </a:extLst>
          </p:cNvPr>
          <p:cNvCxnSpPr>
            <a:stCxn id="220" idx="2"/>
          </p:cNvCxnSpPr>
          <p:nvPr/>
        </p:nvCxnSpPr>
        <p:spPr>
          <a:xfrm rot="10800000">
            <a:off x="980440" y="928036"/>
            <a:ext cx="4772202" cy="65721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A2875CCA-D603-5772-195D-E9C52B0E5460}"/>
              </a:ext>
            </a:extLst>
          </p:cNvPr>
          <p:cNvCxnSpPr/>
          <p:nvPr/>
        </p:nvCxnSpPr>
        <p:spPr>
          <a:xfrm>
            <a:off x="2110740" y="5121575"/>
            <a:ext cx="25527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0841A502-2104-B3D2-15B8-76B0CA3D2228}"/>
              </a:ext>
            </a:extLst>
          </p:cNvPr>
          <p:cNvCxnSpPr>
            <a:cxnSpLocks/>
          </p:cNvCxnSpPr>
          <p:nvPr/>
        </p:nvCxnSpPr>
        <p:spPr>
          <a:xfrm flipV="1">
            <a:off x="1023631" y="5322235"/>
            <a:ext cx="0" cy="575723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5CF18A1-1B69-5A55-BA2D-8645DC1FB374}"/>
              </a:ext>
            </a:extLst>
          </p:cNvPr>
          <p:cNvSpPr txBox="1"/>
          <p:nvPr/>
        </p:nvSpPr>
        <p:spPr>
          <a:xfrm>
            <a:off x="804463" y="586496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CLK</a:t>
            </a:r>
            <a:endParaRPr lang="zh-CN" altLang="en-US" sz="1200"/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1780F576-C475-7790-B6D1-85361189F6EB}"/>
              </a:ext>
            </a:extLst>
          </p:cNvPr>
          <p:cNvCxnSpPr>
            <a:cxnSpLocks/>
          </p:cNvCxnSpPr>
          <p:nvPr/>
        </p:nvCxnSpPr>
        <p:spPr>
          <a:xfrm flipV="1">
            <a:off x="10962304" y="4476206"/>
            <a:ext cx="0" cy="373924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16B25119-7A21-1E44-BBD2-F707CFB594A1}"/>
              </a:ext>
            </a:extLst>
          </p:cNvPr>
          <p:cNvSpPr txBox="1"/>
          <p:nvPr/>
        </p:nvSpPr>
        <p:spPr>
          <a:xfrm>
            <a:off x="10743334" y="483104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CLK</a:t>
            </a:r>
            <a:endParaRPr lang="zh-CN" altLang="en-US" sz="120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565CF99-CD2A-4E3F-CECD-7D186801EB8E}"/>
              </a:ext>
            </a:extLst>
          </p:cNvPr>
          <p:cNvSpPr txBox="1"/>
          <p:nvPr/>
        </p:nvSpPr>
        <p:spPr>
          <a:xfrm>
            <a:off x="2748385" y="409823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CLK</a:t>
            </a:r>
            <a:endParaRPr lang="zh-CN" altLang="en-US" sz="1200"/>
          </a:p>
        </p:txBody>
      </p: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8CEA7CA7-8544-1C8F-C29C-6AD517FEADD8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124200" y="4122874"/>
            <a:ext cx="915165" cy="11892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653845" y="314921"/>
            <a:ext cx="11225676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5255186" y="5722373"/>
            <a:ext cx="6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AluOp</a:t>
            </a:r>
            <a:endParaRPr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3855043" y="572237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RegWrite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130890" y="111518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8288" y="408211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653846" y="1314809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653846" y="4266777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1807157" y="1621541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653846" y="8916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653846" y="38435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1808283" y="1638383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1594862" y="3258881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572751" y="5101659"/>
            <a:ext cx="333393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1534224" y="29511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1553472" y="476164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4893507" y="4917700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5274606" y="5101659"/>
            <a:ext cx="320218" cy="620714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2595" y="1778569"/>
            <a:ext cx="740675" cy="26981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5090647" y="4134734"/>
            <a:ext cx="2236" cy="868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1584841" y="32592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1584841" y="34294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1539606" y="338535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2816189" y="328816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3340957" y="3188088"/>
            <a:ext cx="1818846" cy="548536"/>
          </a:xfrm>
          <a:prstGeom prst="bentConnector4">
            <a:avLst>
              <a:gd name="adj1" fmla="val 42682"/>
              <a:gd name="adj2" fmla="val -1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431030" y="4264652"/>
            <a:ext cx="627585" cy="261628"/>
          </a:xfrm>
          <a:prstGeom prst="bentConnector3">
            <a:avLst>
              <a:gd name="adj1" fmla="val 2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5058615" y="423261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5530464" y="5043529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253605" y="4186343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2475317" y="41459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803463" y="3956098"/>
            <a:ext cx="362647" cy="5168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2740328" y="572237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RegBranch</a:t>
            </a:r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6747705" y="572237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Shift</a:t>
            </a:r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5856944" y="4935148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5856944" y="4954228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5651300" y="5102374"/>
            <a:ext cx="20564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6465500" y="439774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6864096" y="4607642"/>
            <a:ext cx="147464" cy="11147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5122683" y="4539036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6185834" y="4653432"/>
            <a:ext cx="257104" cy="306329"/>
          </a:xfrm>
          <a:prstGeom prst="bentConnector4">
            <a:avLst>
              <a:gd name="adj1" fmla="val 22872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1820235" y="3802210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1803260" y="380221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1464168" y="3830277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062039" y="4469990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246865" y="4850600"/>
            <a:ext cx="1776" cy="871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1889399" y="2420462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253605" y="1230066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1383240" y="1354652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5058615" y="45070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4893585" y="3725543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2901201" y="3330670"/>
            <a:ext cx="2121280" cy="407519"/>
          </a:xfrm>
          <a:prstGeom prst="bentConnector4">
            <a:avLst>
              <a:gd name="adj1" fmla="val 46962"/>
              <a:gd name="adj2" fmla="val -3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276889" y="315605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3552001" y="836306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3680207" y="797551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3511520" y="53487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3550702" y="843027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3550702" y="967954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3514208" y="92386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3847063" y="811462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3850350" y="684298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022147" y="52345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022146" y="705501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022145" y="92094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022144" y="1114864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3508851" y="129221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5388687" y="2323897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cxnSpLocks/>
            <a:stCxn id="73" idx="3"/>
          </p:cNvCxnSpPr>
          <p:nvPr/>
        </p:nvCxnSpPr>
        <p:spPr>
          <a:xfrm rot="16200000" flipV="1">
            <a:off x="4217956" y="956025"/>
            <a:ext cx="700837" cy="2034907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5585827" y="2691814"/>
            <a:ext cx="5055" cy="235171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4592217" y="229989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4990813" y="2507855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3857372" y="2440808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4165857" y="2540142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4250869" y="2580193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276889" y="255006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3340957" y="2582096"/>
            <a:ext cx="526579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3517126" y="1367294"/>
            <a:ext cx="1785646" cy="365508"/>
          </a:xfrm>
          <a:prstGeom prst="bentConnector4">
            <a:avLst>
              <a:gd name="adj1" fmla="val -944"/>
              <a:gd name="adj2" fmla="val 473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7604415" y="572237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Imm</a:t>
            </a:r>
            <a:endParaRPr lang="zh-CN" altLang="en-US" sz="140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5197933" y="24758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3788660" y="3554693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cxnSpLocks/>
            <a:stCxn id="130" idx="2"/>
            <a:endCxn id="63" idx="0"/>
          </p:cNvCxnSpPr>
          <p:nvPr/>
        </p:nvCxnSpPr>
        <p:spPr>
          <a:xfrm flipH="1">
            <a:off x="4304846" y="4867712"/>
            <a:ext cx="1480" cy="854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5198435" y="284293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3870969" y="3191195"/>
            <a:ext cx="1643687" cy="101124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5651300" y="1621539"/>
            <a:ext cx="3429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5530464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6308647" y="2108430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6270537" y="2106089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5994289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5890710" y="1844381"/>
            <a:ext cx="581934" cy="253940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7513111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cxnSpLocks/>
            <a:stCxn id="92" idx="6"/>
          </p:cNvCxnSpPr>
          <p:nvPr/>
        </p:nvCxnSpPr>
        <p:spPr>
          <a:xfrm flipH="1" flipV="1">
            <a:off x="4216400" y="835660"/>
            <a:ext cx="3297197" cy="1290932"/>
          </a:xfrm>
          <a:prstGeom prst="bentConnector3">
            <a:avLst>
              <a:gd name="adj1" fmla="val 53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8074214" y="572237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MemRead</a:t>
            </a:r>
            <a:endParaRPr lang="zh-CN" altLang="en-US" sz="140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5229967" y="2539889"/>
            <a:ext cx="502" cy="303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5262503" y="2874973"/>
            <a:ext cx="2494657" cy="1648767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7911707" y="2193512"/>
            <a:ext cx="649179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8528006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4309110" y="3040078"/>
            <a:ext cx="4218896" cy="1505251"/>
          </a:xfrm>
          <a:prstGeom prst="bentConnector3">
            <a:avLst>
              <a:gd name="adj1" fmla="val 998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7345555" y="3554693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>
            <a:off x="7868047" y="4869127"/>
            <a:ext cx="1826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7937994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7970028" y="3072113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7079983" y="2262318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5795615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5530464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5742469" y="4018818"/>
            <a:ext cx="159119" cy="341455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5721692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5715948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5992755" y="3547693"/>
            <a:ext cx="1835" cy="1943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6563685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cxnSpLocks/>
            <a:stCxn id="120" idx="0"/>
            <a:endCxn id="176" idx="1"/>
          </p:cNvCxnSpPr>
          <p:nvPr/>
        </p:nvCxnSpPr>
        <p:spPr>
          <a:xfrm flipH="1">
            <a:off x="6091325" y="3722988"/>
            <a:ext cx="601372" cy="203039"/>
          </a:xfrm>
          <a:prstGeom prst="bentConnector3">
            <a:avLst>
              <a:gd name="adj1" fmla="val 10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0228140-FCF1-165C-5879-5265A74F6053}"/>
              </a:ext>
            </a:extLst>
          </p:cNvPr>
          <p:cNvSpPr/>
          <p:nvPr/>
        </p:nvSpPr>
        <p:spPr>
          <a:xfrm>
            <a:off x="6308647" y="146754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4DA30A-A25A-B0BD-954E-82FCB6F392BC}"/>
              </a:ext>
            </a:extLst>
          </p:cNvPr>
          <p:cNvCxnSpPr>
            <a:cxnSpLocks/>
            <a:stCxn id="74" idx="6"/>
            <a:endCxn id="50" idx="1"/>
          </p:cNvCxnSpPr>
          <p:nvPr/>
        </p:nvCxnSpPr>
        <p:spPr>
          <a:xfrm flipV="1">
            <a:off x="6115125" y="1621432"/>
            <a:ext cx="193522" cy="1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流程图: 延期 29">
            <a:extLst>
              <a:ext uri="{FF2B5EF4-FFF2-40B4-BE49-F238E27FC236}">
                <a16:creationId xmlns:a16="http://schemas.microsoft.com/office/drawing/2014/main" id="{42778CE5-8CEE-2C27-0C98-5C4A2E62B2B6}"/>
              </a:ext>
            </a:extLst>
          </p:cNvPr>
          <p:cNvSpPr/>
          <p:nvPr/>
        </p:nvSpPr>
        <p:spPr>
          <a:xfrm>
            <a:off x="7513111" y="1341146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0B7EF1-830C-BA94-7480-59D5B68061AC}"/>
              </a:ext>
            </a:extLst>
          </p:cNvPr>
          <p:cNvCxnSpPr>
            <a:stCxn id="50" idx="3"/>
            <a:endCxn id="88" idx="5"/>
          </p:cNvCxnSpPr>
          <p:nvPr/>
        </p:nvCxnSpPr>
        <p:spPr>
          <a:xfrm>
            <a:off x="7079983" y="1621432"/>
            <a:ext cx="435179" cy="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84AAF1-A00C-7BFC-7AD3-D8D6A115D230}"/>
              </a:ext>
            </a:extLst>
          </p:cNvPr>
          <p:cNvSpPr txBox="1"/>
          <p:nvPr/>
        </p:nvSpPr>
        <p:spPr>
          <a:xfrm>
            <a:off x="6270537" y="1468713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E9A335C-DA94-4DBB-51DF-E38ACEBB5C42}"/>
              </a:ext>
            </a:extLst>
          </p:cNvPr>
          <p:cNvSpPr/>
          <p:nvPr/>
        </p:nvSpPr>
        <p:spPr>
          <a:xfrm>
            <a:off x="7301382" y="145208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CEC33F-3B65-3AE9-4876-2E7F3797514E}"/>
              </a:ext>
            </a:extLst>
          </p:cNvPr>
          <p:cNvCxnSpPr>
            <a:stCxn id="102" idx="6"/>
            <a:endCxn id="88" idx="6"/>
          </p:cNvCxnSpPr>
          <p:nvPr/>
        </p:nvCxnSpPr>
        <p:spPr>
          <a:xfrm>
            <a:off x="7365450" y="1484119"/>
            <a:ext cx="148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3C4379B-E903-A0AE-1682-EB93A71E6E03}"/>
              </a:ext>
            </a:extLst>
          </p:cNvPr>
          <p:cNvSpPr txBox="1"/>
          <p:nvPr/>
        </p:nvSpPr>
        <p:spPr>
          <a:xfrm>
            <a:off x="8995076" y="572237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MemWrite</a:t>
            </a:r>
            <a:endParaRPr lang="zh-CN" altLang="en-US" sz="1400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6719C2F-8831-B195-1464-362B2F5E7F33}"/>
              </a:ext>
            </a:extLst>
          </p:cNvPr>
          <p:cNvCxnSpPr>
            <a:cxnSpLocks/>
            <a:stCxn id="88" idx="2"/>
            <a:endCxn id="110" idx="0"/>
          </p:cNvCxnSpPr>
          <p:nvPr/>
        </p:nvCxnSpPr>
        <p:spPr>
          <a:xfrm>
            <a:off x="7911707" y="1551039"/>
            <a:ext cx="1582865" cy="417133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DF4819FE-AA98-0B0E-759D-C26FF2B830DE}"/>
              </a:ext>
            </a:extLst>
          </p:cNvPr>
          <p:cNvSpPr/>
          <p:nvPr/>
        </p:nvSpPr>
        <p:spPr>
          <a:xfrm>
            <a:off x="9462538" y="2667381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B998A28-02A0-9D13-327E-33AD5F3A512A}"/>
              </a:ext>
            </a:extLst>
          </p:cNvPr>
          <p:cNvGrpSpPr/>
          <p:nvPr/>
        </p:nvGrpSpPr>
        <p:grpSpPr>
          <a:xfrm rot="5400000">
            <a:off x="6170205" y="2408554"/>
            <a:ext cx="1038292" cy="1822682"/>
            <a:chOff x="8102551" y="1324407"/>
            <a:chExt cx="1527812" cy="2499767"/>
          </a:xfrm>
        </p:grpSpPr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4CBAB640-69FB-D136-60D0-4170E9B5CD74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>
              <a:extLst>
                <a:ext uri="{FF2B5EF4-FFF2-40B4-BE49-F238E27FC236}">
                  <a16:creationId xmlns:a16="http://schemas.microsoft.com/office/drawing/2014/main" id="{D3D837BE-5AF1-D6D4-4BA4-59F4F8B4F86A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弧形 119">
              <a:extLst>
                <a:ext uri="{FF2B5EF4-FFF2-40B4-BE49-F238E27FC236}">
                  <a16:creationId xmlns:a16="http://schemas.microsoft.com/office/drawing/2014/main" id="{5C7A521A-9279-91FE-975E-1A600F37FDBD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56C6527-8C91-A128-862E-5E618BD9161E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6595719" y="3072113"/>
            <a:ext cx="0" cy="30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5464B9E-0BB4-4C33-C86F-192A628C8E12}"/>
              </a:ext>
            </a:extLst>
          </p:cNvPr>
          <p:cNvCxnSpPr>
            <a:cxnSpLocks/>
            <a:stCxn id="113" idx="2"/>
          </p:cNvCxnSpPr>
          <p:nvPr/>
        </p:nvCxnSpPr>
        <p:spPr>
          <a:xfrm rot="10800000" flipV="1">
            <a:off x="6779050" y="2699414"/>
            <a:ext cx="2683489" cy="689159"/>
          </a:xfrm>
          <a:prstGeom prst="bentConnector3">
            <a:avLst>
              <a:gd name="adj1" fmla="val 998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2C7A8AA8-4B52-E42A-17F0-4B21BC4347A6}"/>
              </a:ext>
            </a:extLst>
          </p:cNvPr>
          <p:cNvSpPr/>
          <p:nvPr/>
        </p:nvSpPr>
        <p:spPr>
          <a:xfrm>
            <a:off x="7832582" y="2666482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0D70C863-4208-4BE3-604F-F03572ED8BA3}"/>
              </a:ext>
            </a:extLst>
          </p:cNvPr>
          <p:cNvCxnSpPr>
            <a:cxnSpLocks/>
            <a:stCxn id="145" idx="4"/>
          </p:cNvCxnSpPr>
          <p:nvPr/>
        </p:nvCxnSpPr>
        <p:spPr>
          <a:xfrm>
            <a:off x="7864616" y="2730550"/>
            <a:ext cx="0" cy="1813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流程图: 延期 29">
            <a:extLst>
              <a:ext uri="{FF2B5EF4-FFF2-40B4-BE49-F238E27FC236}">
                <a16:creationId xmlns:a16="http://schemas.microsoft.com/office/drawing/2014/main" id="{973570AA-037B-723D-CDF5-A099ADC725CF}"/>
              </a:ext>
            </a:extLst>
          </p:cNvPr>
          <p:cNvSpPr/>
          <p:nvPr/>
        </p:nvSpPr>
        <p:spPr>
          <a:xfrm>
            <a:off x="8946123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7401767-7089-58A2-E3FF-32916E13E598}"/>
              </a:ext>
            </a:extLst>
          </p:cNvPr>
          <p:cNvSpPr/>
          <p:nvPr/>
        </p:nvSpPr>
        <p:spPr>
          <a:xfrm>
            <a:off x="7305794" y="2225089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C384F65-2CCE-F8B4-7120-3CADD01DA0EC}"/>
              </a:ext>
            </a:extLst>
          </p:cNvPr>
          <p:cNvCxnSpPr>
            <a:stCxn id="61" idx="4"/>
            <a:endCxn id="60" idx="5"/>
          </p:cNvCxnSpPr>
          <p:nvPr/>
        </p:nvCxnSpPr>
        <p:spPr>
          <a:xfrm rot="5400000" flipH="1" flipV="1">
            <a:off x="8130379" y="1471363"/>
            <a:ext cx="25243" cy="1610346"/>
          </a:xfrm>
          <a:prstGeom prst="bentConnector4">
            <a:avLst>
              <a:gd name="adj1" fmla="val -900360"/>
              <a:gd name="adj2" fmla="val 87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DD388F3-AC0F-4F06-B14C-689CDC13FCCA}"/>
              </a:ext>
            </a:extLst>
          </p:cNvPr>
          <p:cNvCxnSpPr>
            <a:stCxn id="60" idx="6"/>
            <a:endCxn id="57" idx="3"/>
          </p:cNvCxnSpPr>
          <p:nvPr/>
        </p:nvCxnSpPr>
        <p:spPr>
          <a:xfrm flipH="1" flipV="1">
            <a:off x="4230624" y="1048512"/>
            <a:ext cx="4715985" cy="1078080"/>
          </a:xfrm>
          <a:prstGeom prst="bentConnector3">
            <a:avLst>
              <a:gd name="adj1" fmla="val 42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6CF5F603-3CEB-770B-3C41-56A3B66653CB}"/>
              </a:ext>
            </a:extLst>
          </p:cNvPr>
          <p:cNvSpPr/>
          <p:nvPr/>
        </p:nvSpPr>
        <p:spPr>
          <a:xfrm rot="10800000">
            <a:off x="7118659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A90F348-84CB-7576-CF48-9AD6DD012F79}"/>
              </a:ext>
            </a:extLst>
          </p:cNvPr>
          <p:cNvSpPr/>
          <p:nvPr/>
        </p:nvSpPr>
        <p:spPr>
          <a:xfrm>
            <a:off x="7044736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518D2F-F6B8-4B35-5F6F-06EE90D12C8D}"/>
              </a:ext>
            </a:extLst>
          </p:cNvPr>
          <p:cNvCxnSpPr>
            <a:cxnSpLocks/>
            <a:stCxn id="107" idx="2"/>
            <a:endCxn id="103" idx="3"/>
          </p:cNvCxnSpPr>
          <p:nvPr/>
        </p:nvCxnSpPr>
        <p:spPr>
          <a:xfrm flipH="1">
            <a:off x="7315799" y="3547693"/>
            <a:ext cx="1835" cy="1943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DB45B31-6AA2-F2E1-DE64-DE8EBC2F5039}"/>
              </a:ext>
            </a:extLst>
          </p:cNvPr>
          <p:cNvSpPr txBox="1"/>
          <p:nvPr/>
        </p:nvSpPr>
        <p:spPr>
          <a:xfrm>
            <a:off x="7036612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1010</a:t>
            </a:r>
            <a:endParaRPr lang="zh-CN" altLang="en-US" sz="140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C224C3B-2AE0-0BD1-1F79-2EBCD53B910E}"/>
              </a:ext>
            </a:extLst>
          </p:cNvPr>
          <p:cNvSpPr/>
          <p:nvPr/>
        </p:nvSpPr>
        <p:spPr>
          <a:xfrm>
            <a:off x="5933871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97FE165E-E06F-F454-9321-39D69B9F1163}"/>
              </a:ext>
            </a:extLst>
          </p:cNvPr>
          <p:cNvCxnSpPr>
            <a:cxnSpLocks/>
            <a:stCxn id="103" idx="0"/>
            <a:endCxn id="124" idx="6"/>
          </p:cNvCxnSpPr>
          <p:nvPr/>
        </p:nvCxnSpPr>
        <p:spPr>
          <a:xfrm rot="5400000">
            <a:off x="6605694" y="3558999"/>
            <a:ext cx="159119" cy="1261092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88C7F8E-B6D9-C807-52BF-50519020C511}"/>
              </a:ext>
            </a:extLst>
          </p:cNvPr>
          <p:cNvSpPr txBox="1"/>
          <p:nvPr/>
        </p:nvSpPr>
        <p:spPr>
          <a:xfrm>
            <a:off x="9891117" y="572237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NearBranch</a:t>
            </a:r>
            <a:endParaRPr lang="zh-CN" altLang="en-US" sz="1400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1A6C4D6-FAA0-8EBF-DB5F-8899490F1746}"/>
              </a:ext>
            </a:extLst>
          </p:cNvPr>
          <p:cNvCxnSpPr>
            <a:stCxn id="60" idx="2"/>
            <a:endCxn id="140" idx="0"/>
          </p:cNvCxnSpPr>
          <p:nvPr/>
        </p:nvCxnSpPr>
        <p:spPr>
          <a:xfrm>
            <a:off x="9344719" y="2193512"/>
            <a:ext cx="1092381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02DC48D9-D48A-3214-055F-00CE53B3F600}"/>
              </a:ext>
            </a:extLst>
          </p:cNvPr>
          <p:cNvSpPr/>
          <p:nvPr/>
        </p:nvSpPr>
        <p:spPr>
          <a:xfrm>
            <a:off x="10399667" y="3893571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D95C3B7-09C6-EC03-9C3F-E8C25196C83F}"/>
              </a:ext>
            </a:extLst>
          </p:cNvPr>
          <p:cNvCxnSpPr>
            <a:cxnSpLocks/>
            <a:stCxn id="103" idx="1"/>
            <a:endCxn id="148" idx="2"/>
          </p:cNvCxnSpPr>
          <p:nvPr/>
        </p:nvCxnSpPr>
        <p:spPr>
          <a:xfrm flipV="1">
            <a:off x="7414369" y="3925605"/>
            <a:ext cx="2985298" cy="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D1EDE67-EDDC-BABC-95BF-76BCE214A866}"/>
              </a:ext>
            </a:extLst>
          </p:cNvPr>
          <p:cNvSpPr txBox="1"/>
          <p:nvPr/>
        </p:nvSpPr>
        <p:spPr>
          <a:xfrm>
            <a:off x="10208362" y="3977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48" name="流程图: 延期 29">
            <a:extLst>
              <a:ext uri="{FF2B5EF4-FFF2-40B4-BE49-F238E27FC236}">
                <a16:creationId xmlns:a16="http://schemas.microsoft.com/office/drawing/2014/main" id="{D781D235-8F9A-2A43-5CD0-CC61C78EBEBD}"/>
              </a:ext>
            </a:extLst>
          </p:cNvPr>
          <p:cNvSpPr/>
          <p:nvPr/>
        </p:nvSpPr>
        <p:spPr>
          <a:xfrm>
            <a:off x="8946123" y="90514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E974213-5837-FA80-1A6C-E4E885125611}"/>
              </a:ext>
            </a:extLst>
          </p:cNvPr>
          <p:cNvSpPr/>
          <p:nvPr/>
        </p:nvSpPr>
        <p:spPr>
          <a:xfrm>
            <a:off x="8711975" y="1015680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238F5F1-117E-C9FD-B384-45AFE282C179}"/>
              </a:ext>
            </a:extLst>
          </p:cNvPr>
          <p:cNvCxnSpPr>
            <a:stCxn id="71" idx="6"/>
            <a:endCxn id="48" idx="6"/>
          </p:cNvCxnSpPr>
          <p:nvPr/>
        </p:nvCxnSpPr>
        <p:spPr>
          <a:xfrm>
            <a:off x="8776043" y="1047714"/>
            <a:ext cx="170566" cy="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B952ECF4-262E-5142-B07C-5861C68F6CEF}"/>
              </a:ext>
            </a:extLst>
          </p:cNvPr>
          <p:cNvSpPr/>
          <p:nvPr/>
        </p:nvSpPr>
        <p:spPr>
          <a:xfrm>
            <a:off x="7174475" y="1589398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4925470D-93F8-F292-C8BA-60AD5F44906B}"/>
              </a:ext>
            </a:extLst>
          </p:cNvPr>
          <p:cNvCxnSpPr>
            <a:stCxn id="96" idx="0"/>
            <a:endCxn id="48" idx="5"/>
          </p:cNvCxnSpPr>
          <p:nvPr/>
        </p:nvCxnSpPr>
        <p:spPr>
          <a:xfrm rot="5400000" flipH="1" flipV="1">
            <a:off x="7875364" y="516589"/>
            <a:ext cx="403955" cy="1741665"/>
          </a:xfrm>
          <a:prstGeom prst="bentConnector4">
            <a:avLst>
              <a:gd name="adj1" fmla="val 32734"/>
              <a:gd name="adj2" fmla="val 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63B14D95-7D28-E8DC-9C51-7CD9DB299CD3}"/>
              </a:ext>
            </a:extLst>
          </p:cNvPr>
          <p:cNvCxnSpPr>
            <a:cxnSpLocks/>
            <a:stCxn id="48" idx="2"/>
            <a:endCxn id="144" idx="0"/>
          </p:cNvCxnSpPr>
          <p:nvPr/>
        </p:nvCxnSpPr>
        <p:spPr>
          <a:xfrm>
            <a:off x="9344719" y="1115041"/>
            <a:ext cx="2031299" cy="46073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EAB25C2-1B2E-6433-84B1-81829639B0D5}"/>
              </a:ext>
            </a:extLst>
          </p:cNvPr>
          <p:cNvSpPr txBox="1"/>
          <p:nvPr/>
        </p:nvSpPr>
        <p:spPr>
          <a:xfrm>
            <a:off x="10872514" y="572237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AbsBranch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8953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23259" y="2000726"/>
            <a:ext cx="3103108" cy="21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72495" y="220808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05909" y="298661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  <a:stCxn id="64" idx="3"/>
            <a:endCxn id="4" idx="1"/>
          </p:cNvCxnSpPr>
          <p:nvPr/>
        </p:nvCxnSpPr>
        <p:spPr>
          <a:xfrm>
            <a:off x="1323259" y="2392754"/>
            <a:ext cx="1153312" cy="191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  <a:stCxn id="65" idx="3"/>
            <a:endCxn id="41" idx="1"/>
          </p:cNvCxnSpPr>
          <p:nvPr/>
        </p:nvCxnSpPr>
        <p:spPr>
          <a:xfrm>
            <a:off x="1315371" y="3171281"/>
            <a:ext cx="115730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476571" y="2237643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23260" y="197381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23260" y="27541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2477697" y="2243922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2009" y="2394671"/>
            <a:ext cx="749565" cy="114533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3144731" y="335392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472877" y="3163596"/>
            <a:ext cx="362585" cy="38096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3409742" y="4162725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RegBranch</a:t>
            </a:r>
            <a:endParaRPr lang="zh-CN" altLang="en-US" sz="14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2489649" y="3009708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2472674" y="301739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731453" y="3533601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916279" y="3914211"/>
            <a:ext cx="1776" cy="248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6A6BCCB2-9977-896D-6581-C5F4E3AADC23}"/>
              </a:ext>
            </a:extLst>
          </p:cNvPr>
          <p:cNvSpPr/>
          <p:nvPr/>
        </p:nvSpPr>
        <p:spPr>
          <a:xfrm>
            <a:off x="5957255" y="1068391"/>
            <a:ext cx="5294671" cy="40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9E0FC27-C24F-BF78-3ED7-1502949CB041}"/>
              </a:ext>
            </a:extLst>
          </p:cNvPr>
          <p:cNvSpPr txBox="1"/>
          <p:nvPr/>
        </p:nvSpPr>
        <p:spPr>
          <a:xfrm>
            <a:off x="9006888" y="507004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RegWrite</a:t>
            </a:r>
            <a:endParaRPr lang="zh-CN" altLang="en-US" sz="140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DDF4B3E-BC3E-3334-45D3-035F68A293DC}"/>
              </a:ext>
            </a:extLst>
          </p:cNvPr>
          <p:cNvSpPr txBox="1"/>
          <p:nvPr/>
        </p:nvSpPr>
        <p:spPr>
          <a:xfrm>
            <a:off x="5434300" y="186864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967A618-7409-1A56-B978-4F7D47081EC2}"/>
              </a:ext>
            </a:extLst>
          </p:cNvPr>
          <p:cNvSpPr txBox="1"/>
          <p:nvPr/>
        </p:nvSpPr>
        <p:spPr>
          <a:xfrm>
            <a:off x="5311698" y="329447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3F3CDC9-B4E6-666D-742E-FD82AB7CD9AF}"/>
              </a:ext>
            </a:extLst>
          </p:cNvPr>
          <p:cNvCxnSpPr>
            <a:cxnSpLocks/>
          </p:cNvCxnSpPr>
          <p:nvPr/>
        </p:nvCxnSpPr>
        <p:spPr>
          <a:xfrm>
            <a:off x="5957256" y="2068278"/>
            <a:ext cx="24517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B4253F2-B5A7-2294-93FB-7E960F0A66CA}"/>
              </a:ext>
            </a:extLst>
          </p:cNvPr>
          <p:cNvCxnSpPr>
            <a:cxnSpLocks/>
          </p:cNvCxnSpPr>
          <p:nvPr/>
        </p:nvCxnSpPr>
        <p:spPr>
          <a:xfrm>
            <a:off x="5957256" y="3479137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5F7E81BC-F223-BCB7-205A-C73577CF01AB}"/>
              </a:ext>
            </a:extLst>
          </p:cNvPr>
          <p:cNvSpPr/>
          <p:nvPr/>
        </p:nvSpPr>
        <p:spPr>
          <a:xfrm>
            <a:off x="7110567" y="2375010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97818F2B-01D1-0B1A-9723-6453DDFC13BD}"/>
              </a:ext>
            </a:extLst>
          </p:cNvPr>
          <p:cNvSpPr txBox="1"/>
          <p:nvPr/>
        </p:nvSpPr>
        <p:spPr>
          <a:xfrm>
            <a:off x="5957256" y="164508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D650AE1-B25A-9778-E060-29D260C71497}"/>
              </a:ext>
            </a:extLst>
          </p:cNvPr>
          <p:cNvSpPr txBox="1"/>
          <p:nvPr/>
        </p:nvSpPr>
        <p:spPr>
          <a:xfrm>
            <a:off x="5957256" y="30559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6C1EF51-CBEC-6463-81D8-44B956A18DDF}"/>
              </a:ext>
            </a:extLst>
          </p:cNvPr>
          <p:cNvSpPr txBox="1"/>
          <p:nvPr/>
        </p:nvSpPr>
        <p:spPr>
          <a:xfrm>
            <a:off x="7111693" y="2391852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9D9BD344-3C4A-328D-2321-718DCF43E713}"/>
              </a:ext>
            </a:extLst>
          </p:cNvPr>
          <p:cNvCxnSpPr>
            <a:cxnSpLocks/>
          </p:cNvCxnSpPr>
          <p:nvPr/>
        </p:nvCxnSpPr>
        <p:spPr>
          <a:xfrm>
            <a:off x="6898272" y="3398670"/>
            <a:ext cx="0" cy="16097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7E032D0-DE2A-77E6-2908-1008E31159F2}"/>
              </a:ext>
            </a:extLst>
          </p:cNvPr>
          <p:cNvSpPr txBox="1"/>
          <p:nvPr/>
        </p:nvSpPr>
        <p:spPr>
          <a:xfrm>
            <a:off x="6837634" y="309089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639CE182-5801-2A83-6E56-A0CE8FB4F7F6}"/>
              </a:ext>
            </a:extLst>
          </p:cNvPr>
          <p:cNvCxnSpPr>
            <a:cxnSpLocks/>
            <a:stCxn id="168" idx="3"/>
            <a:endCxn id="191" idx="6"/>
          </p:cNvCxnSpPr>
          <p:nvPr/>
        </p:nvCxnSpPr>
        <p:spPr>
          <a:xfrm>
            <a:off x="7866005" y="2532038"/>
            <a:ext cx="399979" cy="1194427"/>
          </a:xfrm>
          <a:prstGeom prst="bentConnector4">
            <a:avLst>
              <a:gd name="adj1" fmla="val 79208"/>
              <a:gd name="adj2" fmla="val -2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5DDC6EB6-F677-2EE0-C0E7-9CDC03F8BB5E}"/>
              </a:ext>
            </a:extLst>
          </p:cNvPr>
          <p:cNvCxnSpPr>
            <a:cxnSpLocks/>
          </p:cNvCxnSpPr>
          <p:nvPr/>
        </p:nvCxnSpPr>
        <p:spPr>
          <a:xfrm>
            <a:off x="6888251" y="3399041"/>
            <a:ext cx="4801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FBE3F7BA-7906-A3A5-D1AB-8A09B03DF023}"/>
              </a:ext>
            </a:extLst>
          </p:cNvPr>
          <p:cNvCxnSpPr>
            <a:cxnSpLocks/>
          </p:cNvCxnSpPr>
          <p:nvPr/>
        </p:nvCxnSpPr>
        <p:spPr>
          <a:xfrm>
            <a:off x="6888251" y="3569241"/>
            <a:ext cx="476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5712555D-AB4E-6A4A-FF44-F48DA6708152}"/>
              </a:ext>
            </a:extLst>
          </p:cNvPr>
          <p:cNvSpPr txBox="1"/>
          <p:nvPr/>
        </p:nvSpPr>
        <p:spPr>
          <a:xfrm>
            <a:off x="6843016" y="352514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9C52BA08-87FD-27D4-6466-3B0DB5172B68}"/>
              </a:ext>
            </a:extLst>
          </p:cNvPr>
          <p:cNvSpPr/>
          <p:nvPr/>
        </p:nvSpPr>
        <p:spPr>
          <a:xfrm>
            <a:off x="7708210" y="3427953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!!连接符: 肘形 43">
            <a:extLst>
              <a:ext uri="{FF2B5EF4-FFF2-40B4-BE49-F238E27FC236}">
                <a16:creationId xmlns:a16="http://schemas.microsoft.com/office/drawing/2014/main" id="{16C380AE-34E6-B09F-E8C4-82FE6693A443}"/>
              </a:ext>
            </a:extLst>
          </p:cNvPr>
          <p:cNvCxnSpPr>
            <a:cxnSpLocks/>
            <a:endCxn id="191" idx="2"/>
          </p:cNvCxnSpPr>
          <p:nvPr/>
        </p:nvCxnSpPr>
        <p:spPr>
          <a:xfrm rot="10800000">
            <a:off x="8199064" y="4124575"/>
            <a:ext cx="1139136" cy="13409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291158AE-FA9D-9442-66D8-E8683F7271C4}"/>
              </a:ext>
            </a:extLst>
          </p:cNvPr>
          <p:cNvCxnSpPr>
            <a:cxnSpLocks/>
          </p:cNvCxnSpPr>
          <p:nvPr/>
        </p:nvCxnSpPr>
        <p:spPr>
          <a:xfrm>
            <a:off x="7778727" y="4285745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B11D9371-E63D-7DCA-F3BA-F8EE030BA6F8}"/>
              </a:ext>
            </a:extLst>
          </p:cNvPr>
          <p:cNvGrpSpPr/>
          <p:nvPr/>
        </p:nvGrpSpPr>
        <p:grpSpPr>
          <a:xfrm>
            <a:off x="6781420" y="2560251"/>
            <a:ext cx="1038292" cy="1822682"/>
            <a:chOff x="8102551" y="1324407"/>
            <a:chExt cx="1527812" cy="2499767"/>
          </a:xfrm>
        </p:grpSpPr>
        <p:sp>
          <p:nvSpPr>
            <p:cNvPr id="185" name="弧形 184">
              <a:extLst>
                <a:ext uri="{FF2B5EF4-FFF2-40B4-BE49-F238E27FC236}">
                  <a16:creationId xmlns:a16="http://schemas.microsoft.com/office/drawing/2014/main" id="{80CB1A4F-91D2-1FFB-972F-F99ECE110FC5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弧形 185">
              <a:extLst>
                <a:ext uri="{FF2B5EF4-FFF2-40B4-BE49-F238E27FC236}">
                  <a16:creationId xmlns:a16="http://schemas.microsoft.com/office/drawing/2014/main" id="{E4E59396-65D2-89D0-7C58-00F30D27C9C3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弧形 187">
              <a:extLst>
                <a:ext uri="{FF2B5EF4-FFF2-40B4-BE49-F238E27FC236}">
                  <a16:creationId xmlns:a16="http://schemas.microsoft.com/office/drawing/2014/main" id="{7F3B9F23-929C-52A1-525F-7A2F770D9B17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9" name="椭圆 188">
            <a:extLst>
              <a:ext uri="{FF2B5EF4-FFF2-40B4-BE49-F238E27FC236}">
                <a16:creationId xmlns:a16="http://schemas.microsoft.com/office/drawing/2014/main" id="{CFF07EF7-8873-C1D8-559C-BDF062A2604A}"/>
              </a:ext>
            </a:extLst>
          </p:cNvPr>
          <p:cNvSpPr/>
          <p:nvPr/>
        </p:nvSpPr>
        <p:spPr>
          <a:xfrm>
            <a:off x="6557015" y="1983535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146299A5-3E13-C316-FC68-13DDF7DCE680}"/>
              </a:ext>
            </a:extLst>
          </p:cNvPr>
          <p:cNvCxnSpPr>
            <a:stCxn id="189" idx="4"/>
            <a:endCxn id="168" idx="1"/>
          </p:cNvCxnSpPr>
          <p:nvPr/>
        </p:nvCxnSpPr>
        <p:spPr>
          <a:xfrm rot="16200000" flipH="1">
            <a:off x="6686650" y="2108121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流程图: 延期 29">
            <a:extLst>
              <a:ext uri="{FF2B5EF4-FFF2-40B4-BE49-F238E27FC236}">
                <a16:creationId xmlns:a16="http://schemas.microsoft.com/office/drawing/2014/main" id="{D6576C73-8F19-5005-13ED-DA3BADE27EF9}"/>
              </a:ext>
            </a:extLst>
          </p:cNvPr>
          <p:cNvSpPr/>
          <p:nvPr/>
        </p:nvSpPr>
        <p:spPr>
          <a:xfrm rot="5400000">
            <a:off x="7999766" y="3715384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34E301E4-620B-1AE3-685C-CFEBFBBB95B4}"/>
              </a:ext>
            </a:extLst>
          </p:cNvPr>
          <p:cNvCxnSpPr>
            <a:stCxn id="180" idx="6"/>
            <a:endCxn id="191" idx="5"/>
          </p:cNvCxnSpPr>
          <p:nvPr/>
        </p:nvCxnSpPr>
        <p:spPr>
          <a:xfrm>
            <a:off x="7793222" y="3470459"/>
            <a:ext cx="335440" cy="257571"/>
          </a:xfrm>
          <a:prstGeom prst="bentConnector4">
            <a:avLst>
              <a:gd name="adj1" fmla="val 30787"/>
              <a:gd name="adj2" fmla="val -5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56B79C55-A1F6-FF18-5595-FFB799F81C46}"/>
              </a:ext>
            </a:extLst>
          </p:cNvPr>
          <p:cNvCxnSpPr>
            <a:cxnSpLocks/>
          </p:cNvCxnSpPr>
          <p:nvPr/>
        </p:nvCxnSpPr>
        <p:spPr>
          <a:xfrm>
            <a:off x="8395716" y="1589775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矩形: 剪去左右顶角 193">
            <a:extLst>
              <a:ext uri="{FF2B5EF4-FFF2-40B4-BE49-F238E27FC236}">
                <a16:creationId xmlns:a16="http://schemas.microsoft.com/office/drawing/2014/main" id="{2C91E61D-5BE0-CF2D-E20C-391ACBB82CB5}"/>
              </a:ext>
            </a:extLst>
          </p:cNvPr>
          <p:cNvSpPr/>
          <p:nvPr/>
        </p:nvSpPr>
        <p:spPr>
          <a:xfrm rot="16200000">
            <a:off x="8523922" y="1464749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8C78F47-AE29-E82B-247E-AD845286EF3E}"/>
              </a:ext>
            </a:extLst>
          </p:cNvPr>
          <p:cNvSpPr txBox="1"/>
          <p:nvPr/>
        </p:nvSpPr>
        <p:spPr>
          <a:xfrm>
            <a:off x="8355235" y="128834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3B2FC0B5-4DBE-45D1-4F4A-B637852A3E8E}"/>
              </a:ext>
            </a:extLst>
          </p:cNvPr>
          <p:cNvCxnSpPr>
            <a:cxnSpLocks/>
          </p:cNvCxnSpPr>
          <p:nvPr/>
        </p:nvCxnSpPr>
        <p:spPr>
          <a:xfrm>
            <a:off x="8394417" y="1596496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8332CE1E-8B59-56E2-2008-C658411C86DA}"/>
              </a:ext>
            </a:extLst>
          </p:cNvPr>
          <p:cNvCxnSpPr>
            <a:cxnSpLocks/>
          </p:cNvCxnSpPr>
          <p:nvPr/>
        </p:nvCxnSpPr>
        <p:spPr>
          <a:xfrm>
            <a:off x="8394417" y="1721423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1D0F60F1-DAC3-81FA-BAA7-A0D25DAB31AF}"/>
              </a:ext>
            </a:extLst>
          </p:cNvPr>
          <p:cNvSpPr txBox="1"/>
          <p:nvPr/>
        </p:nvSpPr>
        <p:spPr>
          <a:xfrm>
            <a:off x="8351827" y="168342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A802AB8B-DDAC-C95A-9B2D-519EE44D2D6E}"/>
              </a:ext>
            </a:extLst>
          </p:cNvPr>
          <p:cNvSpPr txBox="1"/>
          <p:nvPr/>
        </p:nvSpPr>
        <p:spPr>
          <a:xfrm>
            <a:off x="8690778" y="1478660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143A6E1-3B7B-FDEE-47A9-DD284DE8C1B4}"/>
              </a:ext>
            </a:extLst>
          </p:cNvPr>
          <p:cNvSpPr txBox="1"/>
          <p:nvPr/>
        </p:nvSpPr>
        <p:spPr>
          <a:xfrm>
            <a:off x="8694065" y="1351496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623D620-822E-FB15-00AB-B96AA50C2978}"/>
              </a:ext>
            </a:extLst>
          </p:cNvPr>
          <p:cNvSpPr txBox="1"/>
          <p:nvPr/>
        </p:nvSpPr>
        <p:spPr>
          <a:xfrm>
            <a:off x="8865862" y="1190648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A6B7617-CE6A-A389-1C13-063410C6603E}"/>
              </a:ext>
            </a:extLst>
          </p:cNvPr>
          <p:cNvSpPr txBox="1"/>
          <p:nvPr/>
        </p:nvSpPr>
        <p:spPr>
          <a:xfrm>
            <a:off x="8865861" y="1372699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12D2D2F2-3171-55B4-6FCD-B9399444C11B}"/>
              </a:ext>
            </a:extLst>
          </p:cNvPr>
          <p:cNvSpPr txBox="1"/>
          <p:nvPr/>
        </p:nvSpPr>
        <p:spPr>
          <a:xfrm>
            <a:off x="8865860" y="1588138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F686B58-BE31-D5C9-5495-EDC7A2F4831E}"/>
              </a:ext>
            </a:extLst>
          </p:cNvPr>
          <p:cNvSpPr txBox="1"/>
          <p:nvPr/>
        </p:nvSpPr>
        <p:spPr>
          <a:xfrm>
            <a:off x="8865859" y="1782062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446F5E0-C80D-66DA-2C6D-8B08FAEFEF6B}"/>
              </a:ext>
            </a:extLst>
          </p:cNvPr>
          <p:cNvSpPr txBox="1"/>
          <p:nvPr/>
        </p:nvSpPr>
        <p:spPr>
          <a:xfrm>
            <a:off x="8352566" y="205787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211" name="流程图: 延期 29">
            <a:extLst>
              <a:ext uri="{FF2B5EF4-FFF2-40B4-BE49-F238E27FC236}">
                <a16:creationId xmlns:a16="http://schemas.microsoft.com/office/drawing/2014/main" id="{E4F49E6B-6E54-1FDA-F6EC-D12BBBC7000B}"/>
              </a:ext>
            </a:extLst>
          </p:cNvPr>
          <p:cNvSpPr/>
          <p:nvPr/>
        </p:nvSpPr>
        <p:spPr>
          <a:xfrm rot="5400000">
            <a:off x="9255150" y="339726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1CFDCED8-FB27-DDA8-FE0B-7747E54A9204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9454448" y="3806460"/>
            <a:ext cx="0" cy="668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等腰三角形 212">
            <a:extLst>
              <a:ext uri="{FF2B5EF4-FFF2-40B4-BE49-F238E27FC236}">
                <a16:creationId xmlns:a16="http://schemas.microsoft.com/office/drawing/2014/main" id="{E27F1DD9-5550-3830-1519-85CFA4EDAC9E}"/>
              </a:ext>
            </a:extLst>
          </p:cNvPr>
          <p:cNvSpPr/>
          <p:nvPr/>
        </p:nvSpPr>
        <p:spPr>
          <a:xfrm rot="5400000">
            <a:off x="8538147" y="2968267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AEB7A3B2-A740-DF54-C48C-E30F963FEEE1}"/>
              </a:ext>
            </a:extLst>
          </p:cNvPr>
          <p:cNvSpPr/>
          <p:nvPr/>
        </p:nvSpPr>
        <p:spPr>
          <a:xfrm>
            <a:off x="8846632" y="3067601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77BAFE28-2F21-94C7-4D62-727064E30B62}"/>
              </a:ext>
            </a:extLst>
          </p:cNvPr>
          <p:cNvSpPr/>
          <p:nvPr/>
        </p:nvSpPr>
        <p:spPr>
          <a:xfrm>
            <a:off x="8234853" y="30775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A5F3D5A9-D683-30A2-ABDF-CC46AFD2DE5E}"/>
              </a:ext>
            </a:extLst>
          </p:cNvPr>
          <p:cNvCxnSpPr>
            <a:stCxn id="215" idx="6"/>
            <a:endCxn id="213" idx="3"/>
          </p:cNvCxnSpPr>
          <p:nvPr/>
        </p:nvCxnSpPr>
        <p:spPr>
          <a:xfrm>
            <a:off x="8298921" y="3109555"/>
            <a:ext cx="249390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FB1921ED-347E-8EDF-F55E-5015F96B53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8068" y="2146026"/>
            <a:ext cx="2072636" cy="438147"/>
          </a:xfrm>
          <a:prstGeom prst="bentConnector3">
            <a:avLst>
              <a:gd name="adj1" fmla="val -36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506FB9DE-D0EB-1675-048D-1B7724CF81AF}"/>
              </a:ext>
            </a:extLst>
          </p:cNvPr>
          <p:cNvGrpSpPr/>
          <p:nvPr/>
        </p:nvGrpSpPr>
        <p:grpSpPr>
          <a:xfrm rot="5400000">
            <a:off x="8940505" y="3493238"/>
            <a:ext cx="1038292" cy="1822682"/>
            <a:chOff x="8102551" y="1324407"/>
            <a:chExt cx="1527812" cy="2499767"/>
          </a:xfrm>
        </p:grpSpPr>
        <p:sp>
          <p:nvSpPr>
            <p:cNvPr id="219" name="弧形 218">
              <a:extLst>
                <a:ext uri="{FF2B5EF4-FFF2-40B4-BE49-F238E27FC236}">
                  <a16:creationId xmlns:a16="http://schemas.microsoft.com/office/drawing/2014/main" id="{A208894C-5E90-4B9F-34CF-72B4B37BF24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弧形 219">
              <a:extLst>
                <a:ext uri="{FF2B5EF4-FFF2-40B4-BE49-F238E27FC236}">
                  <a16:creationId xmlns:a16="http://schemas.microsoft.com/office/drawing/2014/main" id="{6E259F06-F223-B558-5504-7E13FD92A97F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弧形 220">
              <a:extLst>
                <a:ext uri="{FF2B5EF4-FFF2-40B4-BE49-F238E27FC236}">
                  <a16:creationId xmlns:a16="http://schemas.microsoft.com/office/drawing/2014/main" id="{693F1421-4ADB-EFDD-BC84-3544B3A613C2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E78B8E1C-6747-E201-1EC6-F51EADC49136}"/>
              </a:ext>
            </a:extLst>
          </p:cNvPr>
          <p:cNvCxnSpPr>
            <a:cxnSpLocks/>
            <a:stCxn id="220" idx="2"/>
            <a:endCxn id="151" idx="0"/>
          </p:cNvCxnSpPr>
          <p:nvPr/>
        </p:nvCxnSpPr>
        <p:spPr>
          <a:xfrm flipH="1">
            <a:off x="9456691" y="4806257"/>
            <a:ext cx="1480" cy="263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610EABF0-72C0-3939-624F-72D88450BD34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8387986" y="2384232"/>
            <a:ext cx="1419357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BA3C1EE6-00BB-AA9E-43B5-DCE6E905068E}"/>
              </a:ext>
            </a:extLst>
          </p:cNvPr>
          <p:cNvSpPr/>
          <p:nvPr/>
        </p:nvSpPr>
        <p:spPr>
          <a:xfrm>
            <a:off x="9807343" y="223034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F503568E-E803-8072-4344-F8FC3B341FA2}"/>
              </a:ext>
            </a:extLst>
          </p:cNvPr>
          <p:cNvSpPr txBox="1"/>
          <p:nvPr/>
        </p:nvSpPr>
        <p:spPr>
          <a:xfrm>
            <a:off x="9790367" y="2230129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226" name="流程图: 延期 29">
            <a:extLst>
              <a:ext uri="{FF2B5EF4-FFF2-40B4-BE49-F238E27FC236}">
                <a16:creationId xmlns:a16="http://schemas.microsoft.com/office/drawing/2014/main" id="{2C8E4059-0F3F-7D86-7046-D9EC0D80271E}"/>
              </a:ext>
            </a:extLst>
          </p:cNvPr>
          <p:cNvSpPr/>
          <p:nvPr/>
        </p:nvSpPr>
        <p:spPr>
          <a:xfrm rot="5400000">
            <a:off x="10662946" y="27303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B06B1097-271E-F502-9797-6EF404FC1077}"/>
              </a:ext>
            </a:extLst>
          </p:cNvPr>
          <p:cNvCxnSpPr>
            <a:cxnSpLocks/>
            <a:stCxn id="226" idx="6"/>
          </p:cNvCxnSpPr>
          <p:nvPr/>
        </p:nvCxnSpPr>
        <p:spPr>
          <a:xfrm rot="5400000" flipH="1">
            <a:off x="9380889" y="1193126"/>
            <a:ext cx="1238123" cy="1858426"/>
          </a:xfrm>
          <a:prstGeom prst="bentConnector4">
            <a:avLst>
              <a:gd name="adj1" fmla="val 100072"/>
              <a:gd name="adj2" fmla="val 5716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A549A87B-E5C1-255C-DAB0-FC66F569D3B8}"/>
              </a:ext>
            </a:extLst>
          </p:cNvPr>
          <p:cNvCxnSpPr>
            <a:cxnSpLocks/>
            <a:stCxn id="226" idx="2"/>
          </p:cNvCxnSpPr>
          <p:nvPr/>
        </p:nvCxnSpPr>
        <p:spPr>
          <a:xfrm rot="5400000">
            <a:off x="9550168" y="3159952"/>
            <a:ext cx="1332519" cy="1291634"/>
          </a:xfrm>
          <a:prstGeom prst="bentConnector3">
            <a:avLst>
              <a:gd name="adj1" fmla="val 6875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7CDED805-D81A-8E2D-3AB6-2E6A85646509}"/>
              </a:ext>
            </a:extLst>
          </p:cNvPr>
          <p:cNvCxnSpPr>
            <a:stCxn id="214" idx="6"/>
            <a:endCxn id="211" idx="5"/>
          </p:cNvCxnSpPr>
          <p:nvPr/>
        </p:nvCxnSpPr>
        <p:spPr>
          <a:xfrm>
            <a:off x="8931644" y="3110107"/>
            <a:ext cx="452402" cy="299808"/>
          </a:xfrm>
          <a:prstGeom prst="bentConnector4">
            <a:avLst>
              <a:gd name="adj1" fmla="val 35754"/>
              <a:gd name="adj2" fmla="val -3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A912A6FB-4FB4-9669-F716-7590F2BA62B4}"/>
              </a:ext>
            </a:extLst>
          </p:cNvPr>
          <p:cNvCxnSpPr>
            <a:cxnSpLocks/>
          </p:cNvCxnSpPr>
          <p:nvPr/>
        </p:nvCxnSpPr>
        <p:spPr>
          <a:xfrm>
            <a:off x="9338200" y="4248509"/>
            <a:ext cx="0" cy="200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AF788ED5-E9AE-A3C5-8678-B5BF1313230E}"/>
              </a:ext>
            </a:extLst>
          </p:cNvPr>
          <p:cNvCxnSpPr>
            <a:stCxn id="225" idx="3"/>
            <a:endCxn id="226" idx="5"/>
          </p:cNvCxnSpPr>
          <p:nvPr/>
        </p:nvCxnSpPr>
        <p:spPr>
          <a:xfrm>
            <a:off x="10578678" y="2384018"/>
            <a:ext cx="213164" cy="358947"/>
          </a:xfrm>
          <a:prstGeom prst="bentConnector4">
            <a:avLst>
              <a:gd name="adj1" fmla="val 19766"/>
              <a:gd name="adj2" fmla="val 6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4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2593257" y="1121166"/>
            <a:ext cx="7619548" cy="4399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6562215" y="5538746"/>
            <a:ext cx="6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AluOp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2070302" y="19214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1947700" y="455339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2593258" y="2121053"/>
            <a:ext cx="250230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2593258" y="4738064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3746569" y="2427785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2593258" y="16978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2593258" y="43148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3747695" y="2444627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3534274" y="4065125"/>
            <a:ext cx="0" cy="10877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3529333" y="5152879"/>
            <a:ext cx="994096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3473636" y="375734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3492884" y="477496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4510247" y="4968920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  <a:endCxn id="152" idx="6"/>
          </p:cNvCxnSpPr>
          <p:nvPr/>
        </p:nvCxnSpPr>
        <p:spPr>
          <a:xfrm>
            <a:off x="4502007" y="2584813"/>
            <a:ext cx="275184" cy="1701279"/>
          </a:xfrm>
          <a:prstGeom prst="bentConnector4">
            <a:avLst>
              <a:gd name="adj1" fmla="val 1629"/>
              <a:gd name="adj2" fmla="val -92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4707387" y="4684202"/>
            <a:ext cx="2884" cy="370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3524253" y="4065496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3524253" y="4235696"/>
            <a:ext cx="411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3479018" y="419160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4282500" y="4094408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4414729" y="49522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3355710" y="3226706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3193017" y="2036310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3322652" y="2160896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4510973" y="4275011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4367512" y="4136914"/>
            <a:ext cx="272357" cy="150743"/>
          </a:xfrm>
          <a:prstGeom prst="bentConnector4">
            <a:avLst>
              <a:gd name="adj1" fmla="val 26337"/>
              <a:gd name="adj2" fmla="val 1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5101369" y="1642550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5229575" y="1517524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5060888" y="13411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5100070" y="1649271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5100070" y="1774198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5063576" y="173010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5396431" y="1531435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5399718" y="1404271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5571515" y="1243423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5571514" y="1425474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5571513" y="1640913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5571512" y="1834837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5058219" y="209846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6681768" y="3130141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cxnSpLocks/>
            <a:stCxn id="73" idx="3"/>
          </p:cNvCxnSpPr>
          <p:nvPr/>
        </p:nvCxnSpPr>
        <p:spPr>
          <a:xfrm rot="16200000" flipV="1">
            <a:off x="5630748" y="1881981"/>
            <a:ext cx="714553" cy="1781768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cxnSpLocks/>
            <a:stCxn id="73" idx="0"/>
            <a:endCxn id="183" idx="0"/>
          </p:cNvCxnSpPr>
          <p:nvPr/>
        </p:nvCxnSpPr>
        <p:spPr>
          <a:xfrm>
            <a:off x="6878908" y="3498058"/>
            <a:ext cx="3027" cy="15959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6141585" y="3106142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6540181" y="3314099"/>
            <a:ext cx="240157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5406740" y="3247052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5715225" y="3346386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5800237" y="3386437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4747009" y="3356306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4811077" y="3388340"/>
            <a:ext cx="605827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5026489" y="2133532"/>
            <a:ext cx="1863751" cy="367413"/>
          </a:xfrm>
          <a:prstGeom prst="bentConnector4">
            <a:avLst>
              <a:gd name="adj1" fmla="val -445"/>
              <a:gd name="adj2" fmla="val 445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6939326" y="2427783"/>
            <a:ext cx="340790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6818490" y="2368938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7508650" y="291467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7470540" y="2912333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7280116" y="2368938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7133625" y="2693537"/>
            <a:ext cx="581934" cy="168116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 rot="5400000">
            <a:off x="7855459" y="411162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cxnSpLocks/>
            <a:stCxn id="92" idx="5"/>
          </p:cNvCxnSpPr>
          <p:nvPr/>
        </p:nvCxnSpPr>
        <p:spPr>
          <a:xfrm rot="5400000" flipH="1">
            <a:off x="6290811" y="2430729"/>
            <a:ext cx="2567994" cy="819095"/>
          </a:xfrm>
          <a:prstGeom prst="bentConnector3">
            <a:avLst>
              <a:gd name="adj1" fmla="val 919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272" idx="2"/>
            <a:endCxn id="92" idx="6"/>
          </p:cNvCxnSpPr>
          <p:nvPr/>
        </p:nvCxnSpPr>
        <p:spPr>
          <a:xfrm rot="10800000" flipV="1">
            <a:off x="8121677" y="3755404"/>
            <a:ext cx="710028" cy="367304"/>
          </a:xfrm>
          <a:prstGeom prst="bentConnector4">
            <a:avLst>
              <a:gd name="adj1" fmla="val 125"/>
              <a:gd name="adj2" fmla="val 3597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7165261" y="4548313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6821517" y="509403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7034053" y="4824530"/>
            <a:ext cx="236649" cy="420048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7091338" y="4046161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7085594" y="4046160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7362401" y="4353937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cxnSpLocks/>
            <a:endCxn id="176" idx="1"/>
          </p:cNvCxnSpPr>
          <p:nvPr/>
        </p:nvCxnSpPr>
        <p:spPr>
          <a:xfrm flipH="1">
            <a:off x="7460971" y="4529232"/>
            <a:ext cx="601372" cy="203039"/>
          </a:xfrm>
          <a:prstGeom prst="bentConnector3">
            <a:avLst>
              <a:gd name="adj1" fmla="val 10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0228140-FCF1-165C-5879-5265A74F6053}"/>
              </a:ext>
            </a:extLst>
          </p:cNvPr>
          <p:cNvSpPr/>
          <p:nvPr/>
        </p:nvSpPr>
        <p:spPr>
          <a:xfrm>
            <a:off x="7511444" y="2273788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4DA30A-A25A-B0BD-954E-82FCB6F392BC}"/>
              </a:ext>
            </a:extLst>
          </p:cNvPr>
          <p:cNvCxnSpPr>
            <a:cxnSpLocks/>
            <a:stCxn id="74" idx="6"/>
            <a:endCxn id="50" idx="1"/>
          </p:cNvCxnSpPr>
          <p:nvPr/>
        </p:nvCxnSpPr>
        <p:spPr>
          <a:xfrm flipV="1">
            <a:off x="7400952" y="2427676"/>
            <a:ext cx="110492" cy="107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84AAF1-A00C-7BFC-7AD3-D8D6A115D230}"/>
              </a:ext>
            </a:extLst>
          </p:cNvPr>
          <p:cNvSpPr txBox="1"/>
          <p:nvPr/>
        </p:nvSpPr>
        <p:spPr>
          <a:xfrm>
            <a:off x="7473334" y="2274957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60" name="流程图: 延期 29">
            <a:extLst>
              <a:ext uri="{FF2B5EF4-FFF2-40B4-BE49-F238E27FC236}">
                <a16:creationId xmlns:a16="http://schemas.microsoft.com/office/drawing/2014/main" id="{973570AA-037B-723D-CDF5-A099ADC725CF}"/>
              </a:ext>
            </a:extLst>
          </p:cNvPr>
          <p:cNvSpPr/>
          <p:nvPr/>
        </p:nvSpPr>
        <p:spPr>
          <a:xfrm>
            <a:off x="9300281" y="2783767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7401767-7089-58A2-E3FF-32916E13E598}"/>
              </a:ext>
            </a:extLst>
          </p:cNvPr>
          <p:cNvSpPr/>
          <p:nvPr/>
        </p:nvSpPr>
        <p:spPr>
          <a:xfrm>
            <a:off x="8727720" y="3031333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DD388F3-AC0F-4F06-B14C-689CDC13FCCA}"/>
              </a:ext>
            </a:extLst>
          </p:cNvPr>
          <p:cNvCxnSpPr>
            <a:cxnSpLocks/>
            <a:stCxn id="60" idx="6"/>
          </p:cNvCxnSpPr>
          <p:nvPr/>
        </p:nvCxnSpPr>
        <p:spPr>
          <a:xfrm flipH="1" flipV="1">
            <a:off x="5772322" y="1776885"/>
            <a:ext cx="3528445" cy="1149855"/>
          </a:xfrm>
          <a:prstGeom prst="bentConnector3">
            <a:avLst>
              <a:gd name="adj1" fmla="val 521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6CF5F603-3CEB-770B-3C41-56A3B66653CB}"/>
              </a:ext>
            </a:extLst>
          </p:cNvPr>
          <p:cNvSpPr/>
          <p:nvPr/>
        </p:nvSpPr>
        <p:spPr>
          <a:xfrm rot="10800000">
            <a:off x="8488305" y="4548313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A90F348-84CB-7576-CF48-9AD6DD012F79}"/>
              </a:ext>
            </a:extLst>
          </p:cNvPr>
          <p:cNvSpPr/>
          <p:nvPr/>
        </p:nvSpPr>
        <p:spPr>
          <a:xfrm>
            <a:off x="8414382" y="4046161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518D2F-F6B8-4B35-5F6F-06EE90D12C8D}"/>
              </a:ext>
            </a:extLst>
          </p:cNvPr>
          <p:cNvCxnSpPr>
            <a:cxnSpLocks/>
            <a:stCxn id="107" idx="2"/>
            <a:endCxn id="103" idx="3"/>
          </p:cNvCxnSpPr>
          <p:nvPr/>
        </p:nvCxnSpPr>
        <p:spPr>
          <a:xfrm flipH="1">
            <a:off x="8685445" y="4353937"/>
            <a:ext cx="1835" cy="194376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DB45B31-6AA2-F2E1-DE64-DE8EBC2F5039}"/>
              </a:ext>
            </a:extLst>
          </p:cNvPr>
          <p:cNvSpPr txBox="1"/>
          <p:nvPr/>
        </p:nvSpPr>
        <p:spPr>
          <a:xfrm>
            <a:off x="8406258" y="4046160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1010</a:t>
            </a:r>
            <a:endParaRPr lang="zh-CN" altLang="en-US" sz="140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C224C3B-2AE0-0BD1-1F79-2EBCD53B910E}"/>
              </a:ext>
            </a:extLst>
          </p:cNvPr>
          <p:cNvSpPr/>
          <p:nvPr/>
        </p:nvSpPr>
        <p:spPr>
          <a:xfrm>
            <a:off x="7303517" y="50950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97FE165E-E06F-F454-9321-39D69B9F1163}"/>
              </a:ext>
            </a:extLst>
          </p:cNvPr>
          <p:cNvCxnSpPr>
            <a:cxnSpLocks/>
            <a:stCxn id="103" idx="0"/>
            <a:endCxn id="124" idx="6"/>
          </p:cNvCxnSpPr>
          <p:nvPr/>
        </p:nvCxnSpPr>
        <p:spPr>
          <a:xfrm rot="5400000">
            <a:off x="7936062" y="4404521"/>
            <a:ext cx="237675" cy="1261092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1A6C4D6-FAA0-8EBF-DB5F-8899490F1746}"/>
              </a:ext>
            </a:extLst>
          </p:cNvPr>
          <p:cNvCxnSpPr>
            <a:cxnSpLocks/>
            <a:stCxn id="60" idx="2"/>
            <a:endCxn id="103" idx="1"/>
          </p:cNvCxnSpPr>
          <p:nvPr/>
        </p:nvCxnSpPr>
        <p:spPr>
          <a:xfrm flipH="1">
            <a:off x="8784015" y="2993660"/>
            <a:ext cx="914862" cy="1738611"/>
          </a:xfrm>
          <a:prstGeom prst="bentConnector3">
            <a:avLst>
              <a:gd name="adj1" fmla="val -249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48E1B666-E0B1-745C-C696-E1C9AF3BA2AF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 flipH="1">
            <a:off x="4891346" y="5152879"/>
            <a:ext cx="1930171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C168E55-1C9E-DB94-6F46-CD88A631419F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6881935" y="5211724"/>
            <a:ext cx="0" cy="309072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35F6D892-A6FA-77E4-76AA-4E1CB5A46ECC}"/>
              </a:ext>
            </a:extLst>
          </p:cNvPr>
          <p:cNvGrpSpPr/>
          <p:nvPr/>
        </p:nvGrpSpPr>
        <p:grpSpPr>
          <a:xfrm rot="5400000">
            <a:off x="8314039" y="2442385"/>
            <a:ext cx="1038292" cy="1822682"/>
            <a:chOff x="8102551" y="1324407"/>
            <a:chExt cx="1527812" cy="2499767"/>
          </a:xfrm>
        </p:grpSpPr>
        <p:sp>
          <p:nvSpPr>
            <p:cNvPr id="271" name="弧形 270">
              <a:extLst>
                <a:ext uri="{FF2B5EF4-FFF2-40B4-BE49-F238E27FC236}">
                  <a16:creationId xmlns:a16="http://schemas.microsoft.com/office/drawing/2014/main" id="{0589EB94-07AE-2750-84FE-09A7CC1D442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弧形 271">
              <a:extLst>
                <a:ext uri="{FF2B5EF4-FFF2-40B4-BE49-F238E27FC236}">
                  <a16:creationId xmlns:a16="http://schemas.microsoft.com/office/drawing/2014/main" id="{C23D32D4-C7B6-7962-FFE0-C211C0F95B4E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弧形 272">
              <a:extLst>
                <a:ext uri="{FF2B5EF4-FFF2-40B4-BE49-F238E27FC236}">
                  <a16:creationId xmlns:a16="http://schemas.microsoft.com/office/drawing/2014/main" id="{9CE60A38-524A-2AEE-14D3-C98096795354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9ECBE21A-DA4F-788D-7200-10277F691573}"/>
              </a:ext>
            </a:extLst>
          </p:cNvPr>
          <p:cNvCxnSpPr>
            <a:stCxn id="50" idx="3"/>
          </p:cNvCxnSpPr>
          <p:nvPr/>
        </p:nvCxnSpPr>
        <p:spPr>
          <a:xfrm>
            <a:off x="8282780" y="2427676"/>
            <a:ext cx="635078" cy="98903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B4D31D2D-FB4D-B336-252D-E506C12A162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279986" y="3068562"/>
            <a:ext cx="462612" cy="350687"/>
          </a:xfrm>
          <a:prstGeom prst="bentConnector3">
            <a:avLst>
              <a:gd name="adj1" fmla="val 103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ECB1893B-8E40-10DA-8F68-F87029B8501A}"/>
              </a:ext>
            </a:extLst>
          </p:cNvPr>
          <p:cNvCxnSpPr>
            <a:cxnSpLocks/>
          </p:cNvCxnSpPr>
          <p:nvPr/>
        </p:nvCxnSpPr>
        <p:spPr>
          <a:xfrm flipH="1">
            <a:off x="5780958" y="1556279"/>
            <a:ext cx="1384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44DFDE78-39A6-4C2D-C4FA-570AB1C0B6CB}"/>
              </a:ext>
            </a:extLst>
          </p:cNvPr>
          <p:cNvCxnSpPr>
            <a:cxnSpLocks/>
            <a:stCxn id="61" idx="6"/>
            <a:endCxn id="60" idx="5"/>
          </p:cNvCxnSpPr>
          <p:nvPr/>
        </p:nvCxnSpPr>
        <p:spPr>
          <a:xfrm>
            <a:off x="8791788" y="3063367"/>
            <a:ext cx="510544" cy="6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954</Words>
  <PresentationFormat>宽屏</PresentationFormat>
  <Paragraphs>404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2024-06-03T14:52:08Z</dcterms:created>
  <dcterms:modified xsi:type="dcterms:W3CDTF">2024-06-19T07:44:22Z</dcterms:modified>
</cp:coreProperties>
</file>