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97" r:id="rId3"/>
    <p:sldId id="301" r:id="rId4"/>
    <p:sldId id="266" r:id="rId5"/>
    <p:sldId id="298" r:id="rId6"/>
    <p:sldId id="302" r:id="rId7"/>
    <p:sldId id="306" r:id="rId8"/>
    <p:sldId id="308" r:id="rId9"/>
    <p:sldId id="303" r:id="rId10"/>
    <p:sldId id="304" r:id="rId11"/>
    <p:sldId id="299" r:id="rId12"/>
    <p:sldId id="300" r:id="rId13"/>
    <p:sldId id="305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B6AC-A641-4286-BE91-C2BCB2DD3B1E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4203-20B5-456F-83DC-CBC6B445E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8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24203-20B5-456F-83DC-CBC6B445E5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2024/7/4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10 </a:t>
            </a:r>
            <a:r>
              <a:rPr lang="zh-CN" altLang="en-US" sz="4000"/>
              <a:t>控制逻辑补充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BEC786-3E7D-EAE5-8886-D25CCB2C5D5B}"/>
              </a:ext>
            </a:extLst>
          </p:cNvPr>
          <p:cNvSpPr txBox="1"/>
          <p:nvPr/>
        </p:nvSpPr>
        <p:spPr>
          <a:xfrm>
            <a:off x="5429792" y="426220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2024/07/04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D904C20-10A8-C835-1AFD-31AE551E5068}"/>
              </a:ext>
            </a:extLst>
          </p:cNvPr>
          <p:cNvGraphicFramePr>
            <a:graphicFrameLocks noGrp="1"/>
          </p:cNvGraphicFramePr>
          <p:nvPr/>
        </p:nvGraphicFramePr>
        <p:xfrm>
          <a:off x="3175981" y="80842"/>
          <a:ext cx="720000" cy="662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jr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99895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subi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269709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andi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57082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11252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xori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147817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slti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15361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seqi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74159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sgti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72750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slli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26329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srli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9396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srai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529942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lw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392156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sw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46714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242910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j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3693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D1FE02-0528-5814-FDA1-730B6E85EEA6}"/>
              </a:ext>
            </a:extLst>
          </p:cNvPr>
          <p:cNvGraphicFramePr>
            <a:graphicFrameLocks noGrp="1"/>
          </p:cNvGraphicFramePr>
          <p:nvPr/>
        </p:nvGraphicFramePr>
        <p:xfrm>
          <a:off x="3705475" y="213456"/>
          <a:ext cx="20828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080EBD-D895-69D4-8237-54915DB89BD6}"/>
              </a:ext>
            </a:extLst>
          </p:cNvPr>
          <p:cNvGraphicFramePr>
            <a:graphicFrameLocks noGrp="1"/>
          </p:cNvGraphicFramePr>
          <p:nvPr/>
        </p:nvGraphicFramePr>
        <p:xfrm>
          <a:off x="3706505" y="3149926"/>
          <a:ext cx="20828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1864E0-F94F-B4EA-4674-D113CF483ADE}"/>
              </a:ext>
            </a:extLst>
          </p:cNvPr>
          <p:cNvGrpSpPr/>
          <p:nvPr/>
        </p:nvGrpSpPr>
        <p:grpSpPr>
          <a:xfrm>
            <a:off x="6665811" y="-626669"/>
            <a:ext cx="1038292" cy="1822682"/>
            <a:chOff x="8102551" y="1324407"/>
            <a:chExt cx="1527812" cy="2499767"/>
          </a:xfrm>
        </p:grpSpPr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DE8349E0-CAF4-9F2C-A026-2491B1CB9C6C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4BAB2306-8ED2-E37D-861E-16595AF981DE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CE76C66A-4185-9942-F3A1-F103324971E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BB8768B8-ADFD-90EE-88BC-23C5D69A308A}"/>
              </a:ext>
            </a:extLst>
          </p:cNvPr>
          <p:cNvSpPr/>
          <p:nvPr/>
        </p:nvSpPr>
        <p:spPr>
          <a:xfrm>
            <a:off x="3920935" y="107839"/>
            <a:ext cx="656371" cy="2640664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  <a:latin typeface="+mn-ea"/>
              </a:rPr>
              <a:t>≥</a:t>
            </a:r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1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937CC4-1793-AA2A-7B0D-06B91D76A9F5}"/>
              </a:ext>
            </a:extLst>
          </p:cNvPr>
          <p:cNvSpPr/>
          <p:nvPr/>
        </p:nvSpPr>
        <p:spPr>
          <a:xfrm>
            <a:off x="3919956" y="3077475"/>
            <a:ext cx="656371" cy="2597876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  <a:latin typeface="+mn-ea"/>
              </a:rPr>
              <a:t>≥</a:t>
            </a:r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1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6BD3FA3-6DE4-E4CD-40B4-60A90D95EFF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577306" y="184290"/>
            <a:ext cx="2672602" cy="1243881"/>
          </a:xfrm>
          <a:prstGeom prst="bentConnector3">
            <a:avLst>
              <a:gd name="adj1" fmla="val 85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7CEB034-7576-0C13-D2EA-4757C9897A2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576327" y="281440"/>
            <a:ext cx="300428" cy="409497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2540D71-7DB7-FEB3-9142-D0EA6C188995}"/>
              </a:ext>
            </a:extLst>
          </p:cNvPr>
          <p:cNvCxnSpPr>
            <a:cxnSpLocks/>
          </p:cNvCxnSpPr>
          <p:nvPr/>
        </p:nvCxnSpPr>
        <p:spPr>
          <a:xfrm>
            <a:off x="3705475" y="5864218"/>
            <a:ext cx="4208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A0ED733-15A1-EC88-FCB9-65C1C2574052}"/>
              </a:ext>
            </a:extLst>
          </p:cNvPr>
          <p:cNvCxnSpPr>
            <a:cxnSpLocks/>
          </p:cNvCxnSpPr>
          <p:nvPr/>
        </p:nvCxnSpPr>
        <p:spPr>
          <a:xfrm>
            <a:off x="4870830" y="281440"/>
            <a:ext cx="23977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9C6BBD71-5E13-6879-E6CD-EE3646EF7DEF}"/>
              </a:ext>
            </a:extLst>
          </p:cNvPr>
          <p:cNvCxnSpPr>
            <a:cxnSpLocks/>
            <a:endCxn id="84" idx="0"/>
          </p:cNvCxnSpPr>
          <p:nvPr/>
        </p:nvCxnSpPr>
        <p:spPr>
          <a:xfrm rot="5400000">
            <a:off x="3378032" y="1958436"/>
            <a:ext cx="5441690" cy="2302063"/>
          </a:xfrm>
          <a:prstGeom prst="bentConnector3">
            <a:avLst>
              <a:gd name="adj1" fmla="val 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A389184-7484-F79B-BD60-989E88B64770}"/>
              </a:ext>
            </a:extLst>
          </p:cNvPr>
          <p:cNvCxnSpPr>
            <a:cxnSpLocks/>
          </p:cNvCxnSpPr>
          <p:nvPr/>
        </p:nvCxnSpPr>
        <p:spPr>
          <a:xfrm>
            <a:off x="7586577" y="281440"/>
            <a:ext cx="309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91FB33E-001B-DED3-4182-B3E82A839BB1}"/>
              </a:ext>
            </a:extLst>
          </p:cNvPr>
          <p:cNvSpPr txBox="1"/>
          <p:nvPr/>
        </p:nvSpPr>
        <p:spPr>
          <a:xfrm>
            <a:off x="7895605" y="12755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RegWrite</a:t>
            </a:r>
            <a:endParaRPr lang="zh-CN" altLang="en-US" sz="1400">
              <a:latin typeface="+mn-ea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94F52D0A-B5AD-1D06-7752-3C634D3CB5E3}"/>
              </a:ext>
            </a:extLst>
          </p:cNvPr>
          <p:cNvSpPr/>
          <p:nvPr/>
        </p:nvSpPr>
        <p:spPr>
          <a:xfrm rot="5400000">
            <a:off x="6868809" y="81373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F0C49A63-8A25-1F37-6161-573D51B8F053}"/>
              </a:ext>
            </a:extLst>
          </p:cNvPr>
          <p:cNvSpPr/>
          <p:nvPr/>
        </p:nvSpPr>
        <p:spPr>
          <a:xfrm rot="5400000">
            <a:off x="6868809" y="144690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3D159257-2E82-EAAF-260F-3B18361C323F}"/>
              </a:ext>
            </a:extLst>
          </p:cNvPr>
          <p:cNvSpPr/>
          <p:nvPr/>
        </p:nvSpPr>
        <p:spPr>
          <a:xfrm rot="5400000">
            <a:off x="6868809" y="208007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49F54980-5018-BBB5-BD97-D26040F677E1}"/>
              </a:ext>
            </a:extLst>
          </p:cNvPr>
          <p:cNvSpPr/>
          <p:nvPr/>
        </p:nvSpPr>
        <p:spPr>
          <a:xfrm rot="5400000">
            <a:off x="6868809" y="269073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1ABF8DD-6304-2A3E-8015-E508FBC84E41}"/>
              </a:ext>
            </a:extLst>
          </p:cNvPr>
          <p:cNvCxnSpPr>
            <a:cxnSpLocks/>
          </p:cNvCxnSpPr>
          <p:nvPr/>
        </p:nvCxnSpPr>
        <p:spPr>
          <a:xfrm>
            <a:off x="6541200" y="991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89B4ABD-6D38-CD08-AD7F-EE6F7218449B}"/>
              </a:ext>
            </a:extLst>
          </p:cNvPr>
          <p:cNvCxnSpPr>
            <a:cxnSpLocks/>
          </p:cNvCxnSpPr>
          <p:nvPr/>
        </p:nvCxnSpPr>
        <p:spPr>
          <a:xfrm>
            <a:off x="6541200" y="1626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4E540AE-23CD-7B76-FEE8-39BEB7EF66D3}"/>
              </a:ext>
            </a:extLst>
          </p:cNvPr>
          <p:cNvCxnSpPr>
            <a:cxnSpLocks/>
          </p:cNvCxnSpPr>
          <p:nvPr/>
        </p:nvCxnSpPr>
        <p:spPr>
          <a:xfrm>
            <a:off x="6541200" y="2261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4E8BD82-D737-A71E-7102-370A529FE656}"/>
              </a:ext>
            </a:extLst>
          </p:cNvPr>
          <p:cNvCxnSpPr>
            <a:cxnSpLocks/>
          </p:cNvCxnSpPr>
          <p:nvPr/>
        </p:nvCxnSpPr>
        <p:spPr>
          <a:xfrm>
            <a:off x="6541200" y="286641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3F89824-C8AD-1ABC-29C6-1E9242FE5C43}"/>
              </a:ext>
            </a:extLst>
          </p:cNvPr>
          <p:cNvSpPr txBox="1"/>
          <p:nvPr/>
        </p:nvSpPr>
        <p:spPr>
          <a:xfrm>
            <a:off x="5732410" y="81152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func[3:0]</a:t>
            </a:r>
            <a:endParaRPr lang="zh-CN" altLang="en-US" sz="1400">
              <a:latin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872FB4-F607-7B2B-A2C2-3D23F8670584}"/>
              </a:ext>
            </a:extLst>
          </p:cNvPr>
          <p:cNvSpPr txBox="1"/>
          <p:nvPr/>
        </p:nvSpPr>
        <p:spPr>
          <a:xfrm>
            <a:off x="5857154" y="145205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op[3:0]</a:t>
            </a:r>
            <a:endParaRPr lang="zh-CN" altLang="en-US" sz="1400">
              <a:latin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53532B2-963E-3F4E-F4F1-CFA3963CA3AD}"/>
              </a:ext>
            </a:extLst>
          </p:cNvPr>
          <p:cNvSpPr txBox="1"/>
          <p:nvPr/>
        </p:nvSpPr>
        <p:spPr>
          <a:xfrm>
            <a:off x="6008347" y="2707900"/>
            <a:ext cx="57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1010</a:t>
            </a:r>
            <a:endParaRPr lang="zh-CN" altLang="en-US" sz="1400">
              <a:latin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463D35-D186-58E2-C055-7CC715308B25}"/>
              </a:ext>
            </a:extLst>
          </p:cNvPr>
          <p:cNvSpPr txBox="1"/>
          <p:nvPr/>
        </p:nvSpPr>
        <p:spPr>
          <a:xfrm>
            <a:off x="6018591" y="2102485"/>
            <a:ext cx="57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0001</a:t>
            </a:r>
            <a:endParaRPr lang="zh-CN" altLang="en-US" sz="1400">
              <a:latin typeface="+mn-ea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1CD6E3B5-7600-DD81-EB14-B4EA6F4D7831}"/>
              </a:ext>
            </a:extLst>
          </p:cNvPr>
          <p:cNvCxnSpPr>
            <a:cxnSpLocks/>
            <a:stCxn id="67" idx="1"/>
            <a:endCxn id="80" idx="6"/>
          </p:cNvCxnSpPr>
          <p:nvPr/>
        </p:nvCxnSpPr>
        <p:spPr>
          <a:xfrm rot="16200000" flipV="1">
            <a:off x="5821141" y="-345685"/>
            <a:ext cx="260105" cy="22295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9B328F05-8699-AC85-48A6-6B41BD657CD8}"/>
              </a:ext>
            </a:extLst>
          </p:cNvPr>
          <p:cNvSpPr/>
          <p:nvPr/>
        </p:nvSpPr>
        <p:spPr>
          <a:xfrm>
            <a:off x="4772369" y="6069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56A1C85-C731-2326-139B-A0AC97748C45}"/>
              </a:ext>
            </a:extLst>
          </p:cNvPr>
          <p:cNvCxnSpPr>
            <a:cxnSpLocks/>
            <a:stCxn id="68" idx="1"/>
            <a:endCxn id="82" idx="6"/>
          </p:cNvCxnSpPr>
          <p:nvPr/>
        </p:nvCxnSpPr>
        <p:spPr>
          <a:xfrm rot="16200000" flipV="1">
            <a:off x="5873813" y="340156"/>
            <a:ext cx="225248" cy="21590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20D1B80-2021-F403-828D-5829F5783A1E}"/>
              </a:ext>
            </a:extLst>
          </p:cNvPr>
          <p:cNvSpPr/>
          <p:nvPr/>
        </p:nvSpPr>
        <p:spPr>
          <a:xfrm>
            <a:off x="4842856" y="127501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176B4F-B4AF-4F70-B08A-B508B9B6ED5A}"/>
              </a:ext>
            </a:extLst>
          </p:cNvPr>
          <p:cNvCxnSpPr>
            <a:cxnSpLocks/>
          </p:cNvCxnSpPr>
          <p:nvPr/>
        </p:nvCxnSpPr>
        <p:spPr>
          <a:xfrm>
            <a:off x="3705475" y="6098709"/>
            <a:ext cx="4208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959BADF4-624A-2CEE-519B-C7293CFC7A6D}"/>
              </a:ext>
            </a:extLst>
          </p:cNvPr>
          <p:cNvSpPr/>
          <p:nvPr/>
        </p:nvSpPr>
        <p:spPr>
          <a:xfrm>
            <a:off x="4915811" y="583031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CA5821A-B474-6C09-4BF6-7D6FEF65A29C}"/>
              </a:ext>
            </a:extLst>
          </p:cNvPr>
          <p:cNvGrpSpPr/>
          <p:nvPr/>
        </p:nvGrpSpPr>
        <p:grpSpPr>
          <a:xfrm rot="16200000">
            <a:off x="4715644" y="4154583"/>
            <a:ext cx="1038292" cy="1822682"/>
            <a:chOff x="8102551" y="1324407"/>
            <a:chExt cx="1527812" cy="2499767"/>
          </a:xfrm>
        </p:grpSpPr>
        <p:sp>
          <p:nvSpPr>
            <p:cNvPr id="86" name="弧形 85">
              <a:extLst>
                <a:ext uri="{FF2B5EF4-FFF2-40B4-BE49-F238E27FC236}">
                  <a16:creationId xmlns:a16="http://schemas.microsoft.com/office/drawing/2014/main" id="{9F7B2616-A8E9-62F7-85CE-FD55BD7B1CCC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7" name="弧形 86">
              <a:extLst>
                <a:ext uri="{FF2B5EF4-FFF2-40B4-BE49-F238E27FC236}">
                  <a16:creationId xmlns:a16="http://schemas.microsoft.com/office/drawing/2014/main" id="{3D4577AC-00F7-671D-0EC5-4401CEBFC06E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FD13A3B-81A6-701A-E735-F479B5DCB315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71057936-C7EA-D9D1-A960-3CF2969E1850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5143672" y="4998653"/>
            <a:ext cx="508" cy="830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6B156BD-D430-4B8B-7649-91133DE6C8B3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5340030" y="5013960"/>
            <a:ext cx="0" cy="1052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672EE674-E854-1265-1C25-EBD5FB67B93D}"/>
              </a:ext>
            </a:extLst>
          </p:cNvPr>
          <p:cNvSpPr/>
          <p:nvPr/>
        </p:nvSpPr>
        <p:spPr>
          <a:xfrm>
            <a:off x="5112146" y="582936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FB3E3CB-8175-74F8-AF49-236EC90FAF06}"/>
              </a:ext>
            </a:extLst>
          </p:cNvPr>
          <p:cNvSpPr/>
          <p:nvPr/>
        </p:nvSpPr>
        <p:spPr>
          <a:xfrm>
            <a:off x="5307996" y="606644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EF89C8B-1C1C-22E2-49F6-D1992AC12CA0}"/>
              </a:ext>
            </a:extLst>
          </p:cNvPr>
          <p:cNvCxnSpPr>
            <a:stCxn id="69" idx="1"/>
            <a:endCxn id="88" idx="0"/>
          </p:cNvCxnSpPr>
          <p:nvPr/>
        </p:nvCxnSpPr>
        <p:spPr>
          <a:xfrm rot="16200000" flipH="1" flipV="1">
            <a:off x="4900013" y="2496895"/>
            <a:ext cx="2497369" cy="1834503"/>
          </a:xfrm>
          <a:prstGeom prst="bentConnector4">
            <a:avLst>
              <a:gd name="adj1" fmla="val -8423"/>
              <a:gd name="adj2" fmla="val 997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E92601F-A33E-8417-361E-ED8000A6D815}"/>
              </a:ext>
            </a:extLst>
          </p:cNvPr>
          <p:cNvCxnSpPr>
            <a:cxnSpLocks/>
          </p:cNvCxnSpPr>
          <p:nvPr/>
        </p:nvCxnSpPr>
        <p:spPr>
          <a:xfrm>
            <a:off x="3705475" y="6362427"/>
            <a:ext cx="420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8D416354-92E4-1CF0-4CF4-3640B731A6D1}"/>
              </a:ext>
            </a:extLst>
          </p:cNvPr>
          <p:cNvSpPr/>
          <p:nvPr/>
        </p:nvSpPr>
        <p:spPr>
          <a:xfrm>
            <a:off x="5497459" y="63238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29A3FD88-3AB8-0C62-B373-387420D8A452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6200000" flipH="1" flipV="1">
            <a:off x="4523839" y="3781774"/>
            <a:ext cx="3547764" cy="1536456"/>
          </a:xfrm>
          <a:prstGeom prst="bentConnector3">
            <a:avLst>
              <a:gd name="adj1" fmla="val -56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5D9AADA-9020-F727-6AAC-61C35FFA3182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7249908" y="997693"/>
            <a:ext cx="22591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DB2BDB-CD27-C410-292C-033C3D248DF0}"/>
              </a:ext>
            </a:extLst>
          </p:cNvPr>
          <p:cNvCxnSpPr>
            <a:cxnSpLocks/>
            <a:stCxn id="68" idx="0"/>
            <a:endCxn id="104" idx="2"/>
          </p:cNvCxnSpPr>
          <p:nvPr/>
        </p:nvCxnSpPr>
        <p:spPr>
          <a:xfrm>
            <a:off x="7249908" y="1630863"/>
            <a:ext cx="189582" cy="12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F0A930D-93B6-4EFA-C58C-FDFE3DC33416}"/>
              </a:ext>
            </a:extLst>
          </p:cNvPr>
          <p:cNvCxnSpPr>
            <a:cxnSpLocks/>
            <a:stCxn id="69" idx="0"/>
            <a:endCxn id="105" idx="2"/>
          </p:cNvCxnSpPr>
          <p:nvPr/>
        </p:nvCxnSpPr>
        <p:spPr>
          <a:xfrm>
            <a:off x="7249908" y="2264033"/>
            <a:ext cx="189582" cy="7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6E23561-D5A3-3DAC-BB2F-7219BABDD16F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7249908" y="2874690"/>
            <a:ext cx="22591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7C598DE-DA6A-8F09-B6A0-CA5CBB92FB85}"/>
              </a:ext>
            </a:extLst>
          </p:cNvPr>
          <p:cNvCxnSpPr>
            <a:cxnSpLocks/>
          </p:cNvCxnSpPr>
          <p:nvPr/>
        </p:nvCxnSpPr>
        <p:spPr>
          <a:xfrm>
            <a:off x="7475822" y="973456"/>
            <a:ext cx="0" cy="1924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92D52FB-42BA-93F2-7CF6-92C35779958C}"/>
              </a:ext>
            </a:extLst>
          </p:cNvPr>
          <p:cNvCxnSpPr>
            <a:cxnSpLocks/>
            <a:stCxn id="106" idx="6"/>
          </p:cNvCxnSpPr>
          <p:nvPr/>
        </p:nvCxnSpPr>
        <p:spPr>
          <a:xfrm>
            <a:off x="7511822" y="1947244"/>
            <a:ext cx="3917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3C4B795-DEEF-6CE0-2918-F7C1BC70ADCC}"/>
              </a:ext>
            </a:extLst>
          </p:cNvPr>
          <p:cNvSpPr txBox="1"/>
          <p:nvPr/>
        </p:nvSpPr>
        <p:spPr>
          <a:xfrm>
            <a:off x="7893162" y="178159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AluOp</a:t>
            </a:r>
            <a:endParaRPr lang="zh-CN" altLang="en-US" sz="1400">
              <a:latin typeface="+mn-ea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60D6DF1-CF8F-59ED-00B3-37867727AC97}"/>
              </a:ext>
            </a:extLst>
          </p:cNvPr>
          <p:cNvSpPr/>
          <p:nvPr/>
        </p:nvSpPr>
        <p:spPr>
          <a:xfrm>
            <a:off x="7439490" y="159609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FB081BC-77FE-FAFA-79B7-F77A89BCC184}"/>
              </a:ext>
            </a:extLst>
          </p:cNvPr>
          <p:cNvSpPr/>
          <p:nvPr/>
        </p:nvSpPr>
        <p:spPr>
          <a:xfrm>
            <a:off x="7439490" y="222882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305878B-8DBD-A970-E1FD-0AF825744F57}"/>
              </a:ext>
            </a:extLst>
          </p:cNvPr>
          <p:cNvSpPr/>
          <p:nvPr/>
        </p:nvSpPr>
        <p:spPr>
          <a:xfrm>
            <a:off x="7439822" y="191124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D0E0134-4E7A-7449-EA71-5C16B600C869}"/>
              </a:ext>
            </a:extLst>
          </p:cNvPr>
          <p:cNvGrpSpPr/>
          <p:nvPr/>
        </p:nvGrpSpPr>
        <p:grpSpPr>
          <a:xfrm>
            <a:off x="6437531" y="3188367"/>
            <a:ext cx="1038292" cy="1822682"/>
            <a:chOff x="8102551" y="1324407"/>
            <a:chExt cx="1527812" cy="2499767"/>
          </a:xfrm>
        </p:grpSpPr>
        <p:sp>
          <p:nvSpPr>
            <p:cNvPr id="108" name="弧形 107">
              <a:extLst>
                <a:ext uri="{FF2B5EF4-FFF2-40B4-BE49-F238E27FC236}">
                  <a16:creationId xmlns:a16="http://schemas.microsoft.com/office/drawing/2014/main" id="{35F2A807-9879-2202-5849-A0728A8859B5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9" name="弧形 108">
              <a:extLst>
                <a:ext uri="{FF2B5EF4-FFF2-40B4-BE49-F238E27FC236}">
                  <a16:creationId xmlns:a16="http://schemas.microsoft.com/office/drawing/2014/main" id="{2D316CC5-A3C5-5382-13B4-C88E51E9EEFE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0" name="弧形 109">
              <a:extLst>
                <a:ext uri="{FF2B5EF4-FFF2-40B4-BE49-F238E27FC236}">
                  <a16:creationId xmlns:a16="http://schemas.microsoft.com/office/drawing/2014/main" id="{07C1D4A1-0D98-CCC8-82A0-88949AE9A512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EE132174-E91D-CDF8-8F94-302EDB6A7727}"/>
              </a:ext>
            </a:extLst>
          </p:cNvPr>
          <p:cNvSpPr/>
          <p:nvPr/>
        </p:nvSpPr>
        <p:spPr>
          <a:xfrm>
            <a:off x="4845645" y="398627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8BB1B70-C95D-E978-E71F-6E2403E6F1CE}"/>
              </a:ext>
            </a:extLst>
          </p:cNvPr>
          <p:cNvSpPr/>
          <p:nvPr/>
        </p:nvSpPr>
        <p:spPr>
          <a:xfrm>
            <a:off x="5201329" y="415492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B3B67E8-D2A8-AEB7-B230-4FA7B093023C}"/>
              </a:ext>
            </a:extLst>
          </p:cNvPr>
          <p:cNvCxnSpPr>
            <a:cxnSpLocks/>
            <a:stCxn id="111" idx="6"/>
          </p:cNvCxnSpPr>
          <p:nvPr/>
        </p:nvCxnSpPr>
        <p:spPr>
          <a:xfrm>
            <a:off x="4909713" y="4018313"/>
            <a:ext cx="2120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E2D916B-ADDA-8BA7-2A6A-84153F2305D3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5265397" y="4186962"/>
            <a:ext cx="17593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3154B50-E391-49AE-C780-CFB2FF4BEBB3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7359770" y="4096363"/>
            <a:ext cx="525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D45AF8C-859B-CB04-97CF-898068609131}"/>
              </a:ext>
            </a:extLst>
          </p:cNvPr>
          <p:cNvSpPr txBox="1"/>
          <p:nvPr/>
        </p:nvSpPr>
        <p:spPr>
          <a:xfrm>
            <a:off x="7888643" y="393596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Imm</a:t>
            </a:r>
            <a:endParaRPr lang="zh-CN" altLang="en-US" sz="1400">
              <a:latin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5E4F32B-18FC-4646-B698-C550FDF1902B}"/>
              </a:ext>
            </a:extLst>
          </p:cNvPr>
          <p:cNvSpPr txBox="1"/>
          <p:nvPr/>
        </p:nvSpPr>
        <p:spPr>
          <a:xfrm>
            <a:off x="7885084" y="3322736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RegBranch</a:t>
            </a:r>
            <a:endParaRPr lang="zh-CN" altLang="en-US" sz="1400">
              <a:latin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DEA2714-AD50-AB4A-3745-38C168EECCD5}"/>
              </a:ext>
            </a:extLst>
          </p:cNvPr>
          <p:cNvSpPr txBox="1"/>
          <p:nvPr/>
        </p:nvSpPr>
        <p:spPr>
          <a:xfrm>
            <a:off x="7887109" y="619589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NearBranch</a:t>
            </a:r>
            <a:endParaRPr lang="zh-CN" altLang="en-US" sz="1400">
              <a:latin typeface="+mn-ea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ADB7CC1-4361-601C-821C-AADC983A41F7}"/>
              </a:ext>
            </a:extLst>
          </p:cNvPr>
          <p:cNvCxnSpPr>
            <a:cxnSpLocks/>
          </p:cNvCxnSpPr>
          <p:nvPr/>
        </p:nvCxnSpPr>
        <p:spPr>
          <a:xfrm>
            <a:off x="3705475" y="6600805"/>
            <a:ext cx="420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BA4C980-B817-8E5E-EA81-4904C96E5B50}"/>
              </a:ext>
            </a:extLst>
          </p:cNvPr>
          <p:cNvSpPr txBox="1"/>
          <p:nvPr/>
        </p:nvSpPr>
        <p:spPr>
          <a:xfrm>
            <a:off x="7882375" y="6435840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AbsBranch</a:t>
            </a:r>
            <a:endParaRPr lang="zh-CN" altLang="en-US" sz="1400">
              <a:latin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D3DDB63-4397-7EFE-8EF9-5069982981D1}"/>
              </a:ext>
            </a:extLst>
          </p:cNvPr>
          <p:cNvSpPr txBox="1"/>
          <p:nvPr/>
        </p:nvSpPr>
        <p:spPr>
          <a:xfrm>
            <a:off x="7884076" y="569185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MemRead</a:t>
            </a:r>
            <a:endParaRPr lang="zh-CN" altLang="en-US" sz="1400">
              <a:latin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20F13E1-6CCF-CE58-7D6A-EC73369CC9DD}"/>
              </a:ext>
            </a:extLst>
          </p:cNvPr>
          <p:cNvSpPr txBox="1"/>
          <p:nvPr/>
        </p:nvSpPr>
        <p:spPr>
          <a:xfrm>
            <a:off x="7890391" y="595015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MemWrite</a:t>
            </a:r>
            <a:endParaRPr lang="zh-CN" altLang="en-US" sz="1400">
              <a:latin typeface="+mn-ea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4FD3F71-D0DA-20FD-F7C6-6597F1A1AE97}"/>
              </a:ext>
            </a:extLst>
          </p:cNvPr>
          <p:cNvGrpSpPr/>
          <p:nvPr/>
        </p:nvGrpSpPr>
        <p:grpSpPr>
          <a:xfrm>
            <a:off x="6557666" y="4142078"/>
            <a:ext cx="1038292" cy="1822682"/>
            <a:chOff x="8102551" y="1324407"/>
            <a:chExt cx="1527812" cy="2499767"/>
          </a:xfrm>
        </p:grpSpPr>
        <p:sp>
          <p:nvSpPr>
            <p:cNvPr id="125" name="弧形 124">
              <a:extLst>
                <a:ext uri="{FF2B5EF4-FFF2-40B4-BE49-F238E27FC236}">
                  <a16:creationId xmlns:a16="http://schemas.microsoft.com/office/drawing/2014/main" id="{676BDA29-097B-968D-E62B-2CD98A6D999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6" name="弧形 125">
              <a:extLst>
                <a:ext uri="{FF2B5EF4-FFF2-40B4-BE49-F238E27FC236}">
                  <a16:creationId xmlns:a16="http://schemas.microsoft.com/office/drawing/2014/main" id="{9A5A2108-C4BF-F93C-23DC-E6B6E99641BD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7" name="弧形 126">
              <a:extLst>
                <a:ext uri="{FF2B5EF4-FFF2-40B4-BE49-F238E27FC236}">
                  <a16:creationId xmlns:a16="http://schemas.microsoft.com/office/drawing/2014/main" id="{B360B3F1-2C80-E125-4100-9354D538C9C1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CD3BE0E1-01B6-971E-D133-13FE597C91CF}"/>
              </a:ext>
            </a:extLst>
          </p:cNvPr>
          <p:cNvGraphicFramePr>
            <a:graphicFrameLocks noGrp="1"/>
          </p:cNvGraphicFramePr>
          <p:nvPr/>
        </p:nvGraphicFramePr>
        <p:xfrm>
          <a:off x="6102467" y="4588449"/>
          <a:ext cx="84804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79521919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9484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743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819435"/>
                  </a:ext>
                </a:extLst>
              </a:tr>
            </a:tbl>
          </a:graphicData>
        </a:graphic>
      </p:graphicFrame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7274388-1238-561D-C6FE-A93CD6A8390B}"/>
              </a:ext>
            </a:extLst>
          </p:cNvPr>
          <p:cNvCxnSpPr>
            <a:cxnSpLocks/>
          </p:cNvCxnSpPr>
          <p:nvPr/>
        </p:nvCxnSpPr>
        <p:spPr>
          <a:xfrm>
            <a:off x="7479905" y="5046924"/>
            <a:ext cx="416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CA0FAD8-74AD-3248-9D19-520839911F81}"/>
              </a:ext>
            </a:extLst>
          </p:cNvPr>
          <p:cNvSpPr txBox="1"/>
          <p:nvPr/>
        </p:nvSpPr>
        <p:spPr>
          <a:xfrm>
            <a:off x="7893162" y="486225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Shift</a:t>
            </a:r>
            <a:endParaRPr lang="zh-CN" altLang="en-US" sz="1400">
              <a:latin typeface="+mn-ea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C208EF2-DE5A-8204-0A43-1F1DA615524A}"/>
              </a:ext>
            </a:extLst>
          </p:cNvPr>
          <p:cNvCxnSpPr/>
          <p:nvPr/>
        </p:nvCxnSpPr>
        <p:spPr>
          <a:xfrm>
            <a:off x="6697672" y="5046924"/>
            <a:ext cx="4579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E16C0BB-785E-024E-D40B-BD25FB74A430}"/>
              </a:ext>
            </a:extLst>
          </p:cNvPr>
          <p:cNvCxnSpPr>
            <a:cxnSpLocks/>
          </p:cNvCxnSpPr>
          <p:nvPr/>
        </p:nvCxnSpPr>
        <p:spPr>
          <a:xfrm>
            <a:off x="6697672" y="4743261"/>
            <a:ext cx="436978" cy="192405"/>
          </a:xfrm>
          <a:prstGeom prst="bentConnector3">
            <a:avLst>
              <a:gd name="adj1" fmla="val 343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FE7B5C30-59BA-8B05-E303-A4F2DB6B054B}"/>
              </a:ext>
            </a:extLst>
          </p:cNvPr>
          <p:cNvCxnSpPr/>
          <p:nvPr/>
        </p:nvCxnSpPr>
        <p:spPr>
          <a:xfrm flipV="1">
            <a:off x="6697672" y="5147121"/>
            <a:ext cx="438883" cy="214875"/>
          </a:xfrm>
          <a:prstGeom prst="bentConnector3">
            <a:avLst>
              <a:gd name="adj1" fmla="val 322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B9F36CB4-4B12-2346-DB87-7FB1B854DFDD}"/>
              </a:ext>
            </a:extLst>
          </p:cNvPr>
          <p:cNvCxnSpPr>
            <a:cxnSpLocks/>
          </p:cNvCxnSpPr>
          <p:nvPr/>
        </p:nvCxnSpPr>
        <p:spPr>
          <a:xfrm>
            <a:off x="3705475" y="2901316"/>
            <a:ext cx="4190130" cy="59079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9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D904C20-10A8-C835-1AFD-31AE551E5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49577"/>
              </p:ext>
            </p:extLst>
          </p:nvPr>
        </p:nvGraphicFramePr>
        <p:xfrm>
          <a:off x="3175981" y="80842"/>
          <a:ext cx="720000" cy="662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jr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99895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subi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269709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andi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570828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11252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xori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147817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slti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15361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seqi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74159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sgti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72750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slli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26329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srli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93966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srai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529942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lw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3921561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sw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467143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242910"/>
                  </a:ext>
                </a:extLst>
              </a:tr>
              <a:tr h="242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latin typeface="+mn-ea"/>
                          <a:ea typeface="+mn-ea"/>
                        </a:rPr>
                        <a:t>j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 marL="77633" marR="77633" marT="38816" marB="38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3693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D1FE02-0528-5814-FDA1-730B6E85E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74103"/>
              </p:ext>
            </p:extLst>
          </p:nvPr>
        </p:nvGraphicFramePr>
        <p:xfrm>
          <a:off x="3705475" y="213456"/>
          <a:ext cx="20828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080EBD-D895-69D4-8237-54915DB8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52768"/>
              </p:ext>
            </p:extLst>
          </p:nvPr>
        </p:nvGraphicFramePr>
        <p:xfrm>
          <a:off x="3706504" y="3149926"/>
          <a:ext cx="20828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endParaRPr lang="zh-CN" altLang="en-US" sz="7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BB8768B8-ADFD-90EE-88BC-23C5D69A308A}"/>
              </a:ext>
            </a:extLst>
          </p:cNvPr>
          <p:cNvSpPr/>
          <p:nvPr/>
        </p:nvSpPr>
        <p:spPr>
          <a:xfrm>
            <a:off x="3984845" y="107839"/>
            <a:ext cx="592461" cy="2640664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&amp;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937CC4-1793-AA2A-7B0D-06B91D76A9F5}"/>
              </a:ext>
            </a:extLst>
          </p:cNvPr>
          <p:cNvSpPr/>
          <p:nvPr/>
        </p:nvSpPr>
        <p:spPr>
          <a:xfrm>
            <a:off x="3988035" y="3077475"/>
            <a:ext cx="588291" cy="2597876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&amp;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6BD3FA3-6DE4-E4CD-40B4-60A90D95EFFF}"/>
              </a:ext>
            </a:extLst>
          </p:cNvPr>
          <p:cNvCxnSpPr>
            <a:cxnSpLocks/>
            <a:stCxn id="24" idx="6"/>
            <a:endCxn id="40" idx="2"/>
          </p:cNvCxnSpPr>
          <p:nvPr/>
        </p:nvCxnSpPr>
        <p:spPr>
          <a:xfrm flipV="1">
            <a:off x="4640394" y="184839"/>
            <a:ext cx="2476036" cy="1244236"/>
          </a:xfrm>
          <a:prstGeom prst="bentConnector3">
            <a:avLst>
              <a:gd name="adj1" fmla="val 671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7CEB034-7576-0C13-D2EA-4757C9897A25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4641676" y="304800"/>
            <a:ext cx="235124" cy="406543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2540D71-7DB7-FEB3-9142-D0EA6C188995}"/>
              </a:ext>
            </a:extLst>
          </p:cNvPr>
          <p:cNvCxnSpPr>
            <a:cxnSpLocks/>
          </p:cNvCxnSpPr>
          <p:nvPr/>
        </p:nvCxnSpPr>
        <p:spPr>
          <a:xfrm>
            <a:off x="3705475" y="5864218"/>
            <a:ext cx="4208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A0ED733-15A1-EC88-FCB9-65C1C257405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4870830" y="281440"/>
            <a:ext cx="2245600" cy="6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9C6BBD71-5E13-6879-E6CD-EE3646EF7DEF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10800000" flipV="1">
            <a:off x="4947846" y="386950"/>
            <a:ext cx="2168585" cy="54433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A389184-7484-F79B-BD60-989E88B64770}"/>
              </a:ext>
            </a:extLst>
          </p:cNvPr>
          <p:cNvCxnSpPr>
            <a:cxnSpLocks/>
          </p:cNvCxnSpPr>
          <p:nvPr/>
        </p:nvCxnSpPr>
        <p:spPr>
          <a:xfrm>
            <a:off x="7657115" y="293156"/>
            <a:ext cx="309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91FB33E-001B-DED3-4182-B3E82A839BB1}"/>
              </a:ext>
            </a:extLst>
          </p:cNvPr>
          <p:cNvSpPr txBox="1"/>
          <p:nvPr/>
        </p:nvSpPr>
        <p:spPr>
          <a:xfrm>
            <a:off x="7966143" y="13692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RegWrite</a:t>
            </a:r>
            <a:endParaRPr lang="zh-CN" altLang="en-US" sz="1400">
              <a:latin typeface="+mn-ea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94F52D0A-B5AD-1D06-7752-3C634D3CB5E3}"/>
              </a:ext>
            </a:extLst>
          </p:cNvPr>
          <p:cNvSpPr/>
          <p:nvPr/>
        </p:nvSpPr>
        <p:spPr>
          <a:xfrm rot="5400000">
            <a:off x="6868809" y="81373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F0C49A63-8A25-1F37-6161-573D51B8F053}"/>
              </a:ext>
            </a:extLst>
          </p:cNvPr>
          <p:cNvSpPr/>
          <p:nvPr/>
        </p:nvSpPr>
        <p:spPr>
          <a:xfrm rot="5400000">
            <a:off x="6868809" y="144690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3D159257-2E82-EAAF-260F-3B18361C323F}"/>
              </a:ext>
            </a:extLst>
          </p:cNvPr>
          <p:cNvSpPr/>
          <p:nvPr/>
        </p:nvSpPr>
        <p:spPr>
          <a:xfrm rot="5400000">
            <a:off x="6868809" y="2080074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49F54980-5018-BBB5-BD97-D26040F677E1}"/>
              </a:ext>
            </a:extLst>
          </p:cNvPr>
          <p:cNvSpPr/>
          <p:nvPr/>
        </p:nvSpPr>
        <p:spPr>
          <a:xfrm rot="5400000">
            <a:off x="6868809" y="2690731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1ABF8DD-6304-2A3E-8015-E508FBC84E41}"/>
              </a:ext>
            </a:extLst>
          </p:cNvPr>
          <p:cNvCxnSpPr>
            <a:cxnSpLocks/>
          </p:cNvCxnSpPr>
          <p:nvPr/>
        </p:nvCxnSpPr>
        <p:spPr>
          <a:xfrm>
            <a:off x="6541200" y="991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89B4ABD-6D38-CD08-AD7F-EE6F7218449B}"/>
              </a:ext>
            </a:extLst>
          </p:cNvPr>
          <p:cNvCxnSpPr>
            <a:cxnSpLocks/>
          </p:cNvCxnSpPr>
          <p:nvPr/>
        </p:nvCxnSpPr>
        <p:spPr>
          <a:xfrm>
            <a:off x="6541200" y="1626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4E540AE-23CD-7B76-FEE8-39BEB7EF66D3}"/>
              </a:ext>
            </a:extLst>
          </p:cNvPr>
          <p:cNvCxnSpPr>
            <a:cxnSpLocks/>
          </p:cNvCxnSpPr>
          <p:nvPr/>
        </p:nvCxnSpPr>
        <p:spPr>
          <a:xfrm>
            <a:off x="6541200" y="226189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4E8BD82-D737-A71E-7102-370A529FE656}"/>
              </a:ext>
            </a:extLst>
          </p:cNvPr>
          <p:cNvCxnSpPr>
            <a:cxnSpLocks/>
          </p:cNvCxnSpPr>
          <p:nvPr/>
        </p:nvCxnSpPr>
        <p:spPr>
          <a:xfrm>
            <a:off x="6541200" y="2866410"/>
            <a:ext cx="34079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3F89824-C8AD-1ABC-29C6-1E9242FE5C43}"/>
              </a:ext>
            </a:extLst>
          </p:cNvPr>
          <p:cNvSpPr txBox="1"/>
          <p:nvPr/>
        </p:nvSpPr>
        <p:spPr>
          <a:xfrm>
            <a:off x="5732410" y="81152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func[3:0]</a:t>
            </a:r>
            <a:endParaRPr lang="zh-CN" altLang="en-US" sz="1400">
              <a:latin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872FB4-F607-7B2B-A2C2-3D23F8670584}"/>
              </a:ext>
            </a:extLst>
          </p:cNvPr>
          <p:cNvSpPr txBox="1"/>
          <p:nvPr/>
        </p:nvSpPr>
        <p:spPr>
          <a:xfrm>
            <a:off x="5857154" y="145205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op[3:0]</a:t>
            </a:r>
            <a:endParaRPr lang="zh-CN" altLang="en-US" sz="1400">
              <a:latin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53532B2-963E-3F4E-F4F1-CFA3963CA3AD}"/>
              </a:ext>
            </a:extLst>
          </p:cNvPr>
          <p:cNvSpPr txBox="1"/>
          <p:nvPr/>
        </p:nvSpPr>
        <p:spPr>
          <a:xfrm>
            <a:off x="6008347" y="2707900"/>
            <a:ext cx="57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1010</a:t>
            </a:r>
            <a:endParaRPr lang="zh-CN" altLang="en-US" sz="1400">
              <a:latin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463D35-D186-58E2-C055-7CC715308B25}"/>
              </a:ext>
            </a:extLst>
          </p:cNvPr>
          <p:cNvSpPr txBox="1"/>
          <p:nvPr/>
        </p:nvSpPr>
        <p:spPr>
          <a:xfrm>
            <a:off x="6018591" y="2102485"/>
            <a:ext cx="57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0001</a:t>
            </a:r>
            <a:endParaRPr lang="zh-CN" altLang="en-US" sz="1400">
              <a:latin typeface="+mn-ea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1CD6E3B5-7600-DD81-EB14-B4EA6F4D7831}"/>
              </a:ext>
            </a:extLst>
          </p:cNvPr>
          <p:cNvCxnSpPr>
            <a:cxnSpLocks/>
            <a:stCxn id="67" idx="1"/>
            <a:endCxn id="80" idx="6"/>
          </p:cNvCxnSpPr>
          <p:nvPr/>
        </p:nvCxnSpPr>
        <p:spPr>
          <a:xfrm rot="16200000" flipV="1">
            <a:off x="5821141" y="-345685"/>
            <a:ext cx="260105" cy="22295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9B328F05-8699-AC85-48A6-6B41BD657CD8}"/>
              </a:ext>
            </a:extLst>
          </p:cNvPr>
          <p:cNvSpPr/>
          <p:nvPr/>
        </p:nvSpPr>
        <p:spPr>
          <a:xfrm>
            <a:off x="4772369" y="6069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B56A1C85-C731-2326-139B-A0AC97748C45}"/>
              </a:ext>
            </a:extLst>
          </p:cNvPr>
          <p:cNvCxnSpPr>
            <a:cxnSpLocks/>
            <a:stCxn id="68" idx="1"/>
            <a:endCxn id="82" idx="6"/>
          </p:cNvCxnSpPr>
          <p:nvPr/>
        </p:nvCxnSpPr>
        <p:spPr>
          <a:xfrm rot="16200000" flipV="1">
            <a:off x="5873813" y="340156"/>
            <a:ext cx="225248" cy="21590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20D1B80-2021-F403-828D-5829F5783A1E}"/>
              </a:ext>
            </a:extLst>
          </p:cNvPr>
          <p:cNvSpPr/>
          <p:nvPr/>
        </p:nvSpPr>
        <p:spPr>
          <a:xfrm>
            <a:off x="4842856" y="127501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176B4F-B4AF-4F70-B08A-B508B9B6ED5A}"/>
              </a:ext>
            </a:extLst>
          </p:cNvPr>
          <p:cNvCxnSpPr>
            <a:cxnSpLocks/>
          </p:cNvCxnSpPr>
          <p:nvPr/>
        </p:nvCxnSpPr>
        <p:spPr>
          <a:xfrm>
            <a:off x="3705475" y="6098709"/>
            <a:ext cx="4208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959BADF4-624A-2CEE-519B-C7293CFC7A6D}"/>
              </a:ext>
            </a:extLst>
          </p:cNvPr>
          <p:cNvSpPr/>
          <p:nvPr/>
        </p:nvSpPr>
        <p:spPr>
          <a:xfrm>
            <a:off x="4915811" y="583031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71057936-C7EA-D9D1-A960-3CF2969E1850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5144180" y="5154930"/>
            <a:ext cx="0" cy="674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6B156BD-D430-4B8B-7649-91133DE6C8B3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5340030" y="5149215"/>
            <a:ext cx="0" cy="917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672EE674-E854-1265-1C25-EBD5FB67B93D}"/>
              </a:ext>
            </a:extLst>
          </p:cNvPr>
          <p:cNvSpPr/>
          <p:nvPr/>
        </p:nvSpPr>
        <p:spPr>
          <a:xfrm>
            <a:off x="5112146" y="582936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FB3E3CB-8175-74F8-AF49-236EC90FAF06}"/>
              </a:ext>
            </a:extLst>
          </p:cNvPr>
          <p:cNvSpPr/>
          <p:nvPr/>
        </p:nvSpPr>
        <p:spPr>
          <a:xfrm>
            <a:off x="5307996" y="606644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EF89C8B-1C1C-22E2-49F6-D1992AC12CA0}"/>
              </a:ext>
            </a:extLst>
          </p:cNvPr>
          <p:cNvCxnSpPr>
            <a:cxnSpLocks/>
            <a:stCxn id="69" idx="1"/>
          </p:cNvCxnSpPr>
          <p:nvPr/>
        </p:nvCxnSpPr>
        <p:spPr>
          <a:xfrm rot="16200000" flipH="1" flipV="1">
            <a:off x="4900013" y="2496895"/>
            <a:ext cx="2497369" cy="1834503"/>
          </a:xfrm>
          <a:prstGeom prst="bentConnector4">
            <a:avLst>
              <a:gd name="adj1" fmla="val -8423"/>
              <a:gd name="adj2" fmla="val 997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E92601F-A33E-8417-361E-ED8000A6D815}"/>
              </a:ext>
            </a:extLst>
          </p:cNvPr>
          <p:cNvCxnSpPr>
            <a:cxnSpLocks/>
          </p:cNvCxnSpPr>
          <p:nvPr/>
        </p:nvCxnSpPr>
        <p:spPr>
          <a:xfrm>
            <a:off x="3705475" y="6362427"/>
            <a:ext cx="420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8D416354-92E4-1CF0-4CF4-3640B731A6D1}"/>
              </a:ext>
            </a:extLst>
          </p:cNvPr>
          <p:cNvSpPr/>
          <p:nvPr/>
        </p:nvSpPr>
        <p:spPr>
          <a:xfrm>
            <a:off x="5497459" y="63238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29A3FD88-3AB8-0C62-B373-387420D8A452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6200000" flipH="1" flipV="1">
            <a:off x="4523839" y="3781774"/>
            <a:ext cx="3547764" cy="1536456"/>
          </a:xfrm>
          <a:prstGeom prst="bentConnector3">
            <a:avLst>
              <a:gd name="adj1" fmla="val -56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5D9AADA-9020-F727-6AAC-61C35FFA3182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7249908" y="997693"/>
            <a:ext cx="22591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DB2BDB-CD27-C410-292C-033C3D248DF0}"/>
              </a:ext>
            </a:extLst>
          </p:cNvPr>
          <p:cNvCxnSpPr>
            <a:cxnSpLocks/>
            <a:stCxn id="68" idx="0"/>
            <a:endCxn id="104" idx="2"/>
          </p:cNvCxnSpPr>
          <p:nvPr/>
        </p:nvCxnSpPr>
        <p:spPr>
          <a:xfrm>
            <a:off x="7249908" y="1630863"/>
            <a:ext cx="189582" cy="12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F0A930D-93B6-4EFA-C58C-FDFE3DC33416}"/>
              </a:ext>
            </a:extLst>
          </p:cNvPr>
          <p:cNvCxnSpPr>
            <a:cxnSpLocks/>
            <a:stCxn id="69" idx="0"/>
            <a:endCxn id="105" idx="2"/>
          </p:cNvCxnSpPr>
          <p:nvPr/>
        </p:nvCxnSpPr>
        <p:spPr>
          <a:xfrm>
            <a:off x="7249908" y="2264033"/>
            <a:ext cx="189582" cy="7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6E23561-D5A3-3DAC-BB2F-7219BABDD16F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7249908" y="2874690"/>
            <a:ext cx="22591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7C598DE-DA6A-8F09-B6A0-CA5CBB92FB85}"/>
              </a:ext>
            </a:extLst>
          </p:cNvPr>
          <p:cNvCxnSpPr>
            <a:cxnSpLocks/>
          </p:cNvCxnSpPr>
          <p:nvPr/>
        </p:nvCxnSpPr>
        <p:spPr>
          <a:xfrm>
            <a:off x="7475822" y="973456"/>
            <a:ext cx="0" cy="1924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92D52FB-42BA-93F2-7CF6-92C35779958C}"/>
              </a:ext>
            </a:extLst>
          </p:cNvPr>
          <p:cNvCxnSpPr>
            <a:cxnSpLocks/>
            <a:stCxn id="106" idx="6"/>
          </p:cNvCxnSpPr>
          <p:nvPr/>
        </p:nvCxnSpPr>
        <p:spPr>
          <a:xfrm>
            <a:off x="7511822" y="1947244"/>
            <a:ext cx="3917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3C4B795-DEEF-6CE0-2918-F7C1BC70ADCC}"/>
              </a:ext>
            </a:extLst>
          </p:cNvPr>
          <p:cNvSpPr txBox="1"/>
          <p:nvPr/>
        </p:nvSpPr>
        <p:spPr>
          <a:xfrm>
            <a:off x="7893162" y="178159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AluOp</a:t>
            </a:r>
            <a:endParaRPr lang="zh-CN" altLang="en-US" sz="1400">
              <a:latin typeface="+mn-ea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60D6DF1-CF8F-59ED-00B3-37867727AC97}"/>
              </a:ext>
            </a:extLst>
          </p:cNvPr>
          <p:cNvSpPr/>
          <p:nvPr/>
        </p:nvSpPr>
        <p:spPr>
          <a:xfrm>
            <a:off x="7439490" y="159609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FB081BC-77FE-FAFA-79B7-F77A89BCC184}"/>
              </a:ext>
            </a:extLst>
          </p:cNvPr>
          <p:cNvSpPr/>
          <p:nvPr/>
        </p:nvSpPr>
        <p:spPr>
          <a:xfrm>
            <a:off x="7439490" y="222882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305878B-8DBD-A970-E1FD-0AF825744F57}"/>
              </a:ext>
            </a:extLst>
          </p:cNvPr>
          <p:cNvSpPr/>
          <p:nvPr/>
        </p:nvSpPr>
        <p:spPr>
          <a:xfrm>
            <a:off x="7439822" y="191124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EE132174-E91D-CDF8-8F94-302EDB6A7727}"/>
              </a:ext>
            </a:extLst>
          </p:cNvPr>
          <p:cNvSpPr/>
          <p:nvPr/>
        </p:nvSpPr>
        <p:spPr>
          <a:xfrm>
            <a:off x="4845645" y="398627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8BB1B70-C95D-E978-E71F-6E2403E6F1CE}"/>
              </a:ext>
            </a:extLst>
          </p:cNvPr>
          <p:cNvSpPr/>
          <p:nvPr/>
        </p:nvSpPr>
        <p:spPr>
          <a:xfrm>
            <a:off x="5201329" y="415492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B3B67E8-D2A8-AEB7-B230-4FA7B093023C}"/>
              </a:ext>
            </a:extLst>
          </p:cNvPr>
          <p:cNvCxnSpPr>
            <a:cxnSpLocks/>
            <a:stCxn id="111" idx="6"/>
            <a:endCxn id="48" idx="2"/>
          </p:cNvCxnSpPr>
          <p:nvPr/>
        </p:nvCxnSpPr>
        <p:spPr>
          <a:xfrm flipV="1">
            <a:off x="4909713" y="4012688"/>
            <a:ext cx="1908209" cy="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E2D916B-ADDA-8BA7-2A6A-84153F2305D3}"/>
              </a:ext>
            </a:extLst>
          </p:cNvPr>
          <p:cNvCxnSpPr>
            <a:cxnSpLocks/>
            <a:stCxn id="112" idx="6"/>
            <a:endCxn id="47" idx="2"/>
          </p:cNvCxnSpPr>
          <p:nvPr/>
        </p:nvCxnSpPr>
        <p:spPr>
          <a:xfrm flipV="1">
            <a:off x="5265397" y="4178245"/>
            <a:ext cx="1552525" cy="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23154B50-E391-49AE-C780-CFB2FF4BEBB3}"/>
              </a:ext>
            </a:extLst>
          </p:cNvPr>
          <p:cNvCxnSpPr>
            <a:cxnSpLocks/>
          </p:cNvCxnSpPr>
          <p:nvPr/>
        </p:nvCxnSpPr>
        <p:spPr>
          <a:xfrm>
            <a:off x="7359770" y="4096363"/>
            <a:ext cx="525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D45AF8C-859B-CB04-97CF-898068609131}"/>
              </a:ext>
            </a:extLst>
          </p:cNvPr>
          <p:cNvSpPr txBox="1"/>
          <p:nvPr/>
        </p:nvSpPr>
        <p:spPr>
          <a:xfrm>
            <a:off x="7879146" y="393596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Imm</a:t>
            </a:r>
            <a:endParaRPr lang="zh-CN" altLang="en-US" sz="1400">
              <a:latin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5E4F32B-18FC-4646-B698-C550FDF1902B}"/>
              </a:ext>
            </a:extLst>
          </p:cNvPr>
          <p:cNvSpPr txBox="1"/>
          <p:nvPr/>
        </p:nvSpPr>
        <p:spPr>
          <a:xfrm>
            <a:off x="7885084" y="3322736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RegBranch</a:t>
            </a:r>
            <a:endParaRPr lang="zh-CN" altLang="en-US" sz="1400">
              <a:latin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DEA2714-AD50-AB4A-3745-38C168EECCD5}"/>
              </a:ext>
            </a:extLst>
          </p:cNvPr>
          <p:cNvSpPr txBox="1"/>
          <p:nvPr/>
        </p:nvSpPr>
        <p:spPr>
          <a:xfrm>
            <a:off x="7887109" y="619589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NearBranch</a:t>
            </a:r>
            <a:endParaRPr lang="zh-CN" altLang="en-US" sz="1400">
              <a:latin typeface="+mn-ea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ADB7CC1-4361-601C-821C-AADC983A41F7}"/>
              </a:ext>
            </a:extLst>
          </p:cNvPr>
          <p:cNvCxnSpPr>
            <a:cxnSpLocks/>
          </p:cNvCxnSpPr>
          <p:nvPr/>
        </p:nvCxnSpPr>
        <p:spPr>
          <a:xfrm>
            <a:off x="3705475" y="6600805"/>
            <a:ext cx="420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BA4C980-B817-8E5E-EA81-4904C96E5B50}"/>
              </a:ext>
            </a:extLst>
          </p:cNvPr>
          <p:cNvSpPr txBox="1"/>
          <p:nvPr/>
        </p:nvSpPr>
        <p:spPr>
          <a:xfrm>
            <a:off x="7882375" y="6435840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AbsBranch</a:t>
            </a:r>
            <a:endParaRPr lang="zh-CN" altLang="en-US" sz="1400">
              <a:latin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D3DDB63-4397-7EFE-8EF9-5069982981D1}"/>
              </a:ext>
            </a:extLst>
          </p:cNvPr>
          <p:cNvSpPr txBox="1"/>
          <p:nvPr/>
        </p:nvSpPr>
        <p:spPr>
          <a:xfrm>
            <a:off x="7884076" y="569185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MemRead</a:t>
            </a:r>
            <a:endParaRPr lang="zh-CN" altLang="en-US" sz="1400">
              <a:latin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20F13E1-6CCF-CE58-7D6A-EC73369CC9DD}"/>
              </a:ext>
            </a:extLst>
          </p:cNvPr>
          <p:cNvSpPr txBox="1"/>
          <p:nvPr/>
        </p:nvSpPr>
        <p:spPr>
          <a:xfrm>
            <a:off x="7890391" y="595015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MemWrite</a:t>
            </a:r>
            <a:endParaRPr lang="zh-CN" altLang="en-US" sz="1400">
              <a:latin typeface="+mn-ea"/>
            </a:endParaRPr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CD3BE0E1-01B6-971E-D133-13FE597C9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12093"/>
              </p:ext>
            </p:extLst>
          </p:nvPr>
        </p:nvGraphicFramePr>
        <p:xfrm>
          <a:off x="6102467" y="4588449"/>
          <a:ext cx="84804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79521919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9484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743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819435"/>
                  </a:ext>
                </a:extLst>
              </a:tr>
            </a:tbl>
          </a:graphicData>
        </a:graphic>
      </p:graphicFrame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7274388-1238-561D-C6FE-A93CD6A8390B}"/>
              </a:ext>
            </a:extLst>
          </p:cNvPr>
          <p:cNvCxnSpPr>
            <a:cxnSpLocks/>
          </p:cNvCxnSpPr>
          <p:nvPr/>
        </p:nvCxnSpPr>
        <p:spPr>
          <a:xfrm>
            <a:off x="7613570" y="5045598"/>
            <a:ext cx="2883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CA0FAD8-74AD-3248-9D19-520839911F81}"/>
              </a:ext>
            </a:extLst>
          </p:cNvPr>
          <p:cNvSpPr txBox="1"/>
          <p:nvPr/>
        </p:nvSpPr>
        <p:spPr>
          <a:xfrm>
            <a:off x="7882352" y="489067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+mn-ea"/>
              </a:rPr>
              <a:t>Shift</a:t>
            </a:r>
            <a:endParaRPr lang="zh-CN" altLang="en-US" sz="1400">
              <a:latin typeface="+mn-ea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C208EF2-DE5A-8204-0A43-1F1DA615524A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6690360" y="5045918"/>
            <a:ext cx="444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E16C0BB-785E-024E-D40B-BD25FB74A43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6697672" y="4743261"/>
            <a:ext cx="436978" cy="1928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FE7B5C30-59BA-8B05-E303-A4F2DB6B054B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6697672" y="5149221"/>
            <a:ext cx="436978" cy="2178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B9F36CB4-4B12-2346-DB87-7FB1B854DFDD}"/>
              </a:ext>
            </a:extLst>
          </p:cNvPr>
          <p:cNvCxnSpPr>
            <a:cxnSpLocks/>
          </p:cNvCxnSpPr>
          <p:nvPr/>
        </p:nvCxnSpPr>
        <p:spPr>
          <a:xfrm>
            <a:off x="3705475" y="2901316"/>
            <a:ext cx="4190130" cy="59079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98B7ADB-C252-EE9C-E660-29F66427328C}"/>
              </a:ext>
            </a:extLst>
          </p:cNvPr>
          <p:cNvSpPr/>
          <p:nvPr/>
        </p:nvSpPr>
        <p:spPr>
          <a:xfrm>
            <a:off x="3906136" y="311789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B321C6-E641-3BB4-9279-4C2805EB07C3}"/>
              </a:ext>
            </a:extLst>
          </p:cNvPr>
          <p:cNvSpPr/>
          <p:nvPr/>
        </p:nvSpPr>
        <p:spPr>
          <a:xfrm>
            <a:off x="3906136" y="3356269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D84D53-CD6E-219E-C68F-CECA1DC0E558}"/>
              </a:ext>
            </a:extLst>
          </p:cNvPr>
          <p:cNvSpPr/>
          <p:nvPr/>
        </p:nvSpPr>
        <p:spPr>
          <a:xfrm>
            <a:off x="3906136" y="3607778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859506-B957-4BB9-90C4-9758C0399F38}"/>
              </a:ext>
            </a:extLst>
          </p:cNvPr>
          <p:cNvSpPr/>
          <p:nvPr/>
        </p:nvSpPr>
        <p:spPr>
          <a:xfrm>
            <a:off x="3906136" y="385377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7DA84C8-C9EC-363E-7F0D-D1825AA29F09}"/>
              </a:ext>
            </a:extLst>
          </p:cNvPr>
          <p:cNvSpPr/>
          <p:nvPr/>
        </p:nvSpPr>
        <p:spPr>
          <a:xfrm>
            <a:off x="3906136" y="409853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AA84AD-BF89-BFD6-8ACC-E5F7B3D57E6C}"/>
              </a:ext>
            </a:extLst>
          </p:cNvPr>
          <p:cNvSpPr/>
          <p:nvPr/>
        </p:nvSpPr>
        <p:spPr>
          <a:xfrm>
            <a:off x="3906136" y="433691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4EB102-32AD-D1F5-BE9B-4877A5375BA8}"/>
              </a:ext>
            </a:extLst>
          </p:cNvPr>
          <p:cNvSpPr/>
          <p:nvPr/>
        </p:nvSpPr>
        <p:spPr>
          <a:xfrm>
            <a:off x="3906136" y="4588421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553A98-1FA0-B43B-998D-E83D7F8E0F9A}"/>
              </a:ext>
            </a:extLst>
          </p:cNvPr>
          <p:cNvSpPr/>
          <p:nvPr/>
        </p:nvSpPr>
        <p:spPr>
          <a:xfrm>
            <a:off x="3906136" y="4834418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EEA2442-82BE-F960-6FE7-3417E9A77D37}"/>
              </a:ext>
            </a:extLst>
          </p:cNvPr>
          <p:cNvSpPr/>
          <p:nvPr/>
        </p:nvSpPr>
        <p:spPr>
          <a:xfrm>
            <a:off x="3906136" y="5074633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42ECF4-FA65-6909-5B44-B688F1554841}"/>
              </a:ext>
            </a:extLst>
          </p:cNvPr>
          <p:cNvSpPr/>
          <p:nvPr/>
        </p:nvSpPr>
        <p:spPr>
          <a:xfrm>
            <a:off x="3906136" y="532614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9747E74-447A-1FDA-2021-7CA8ADB3BF00}"/>
              </a:ext>
            </a:extLst>
          </p:cNvPr>
          <p:cNvSpPr/>
          <p:nvPr/>
        </p:nvSpPr>
        <p:spPr>
          <a:xfrm>
            <a:off x="3906136" y="5572139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7BEECEB-3F40-46EA-9A22-61E2EBA243FC}"/>
              </a:ext>
            </a:extLst>
          </p:cNvPr>
          <p:cNvSpPr/>
          <p:nvPr/>
        </p:nvSpPr>
        <p:spPr>
          <a:xfrm>
            <a:off x="3919091" y="18142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B26E707-2EBE-9463-A474-8CEAFE5DA5B1}"/>
              </a:ext>
            </a:extLst>
          </p:cNvPr>
          <p:cNvSpPr/>
          <p:nvPr/>
        </p:nvSpPr>
        <p:spPr>
          <a:xfrm>
            <a:off x="3919091" y="419799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73A0021-B75E-8740-6A7C-24942B7A8106}"/>
              </a:ext>
            </a:extLst>
          </p:cNvPr>
          <p:cNvSpPr/>
          <p:nvPr/>
        </p:nvSpPr>
        <p:spPr>
          <a:xfrm>
            <a:off x="3919091" y="671308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9121C52-B3F2-7D8C-A0A2-3D0BEE68570C}"/>
              </a:ext>
            </a:extLst>
          </p:cNvPr>
          <p:cNvSpPr/>
          <p:nvPr/>
        </p:nvSpPr>
        <p:spPr>
          <a:xfrm>
            <a:off x="3919091" y="91730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50FED9-B4F2-B49D-8C82-52BECC974642}"/>
              </a:ext>
            </a:extLst>
          </p:cNvPr>
          <p:cNvSpPr/>
          <p:nvPr/>
        </p:nvSpPr>
        <p:spPr>
          <a:xfrm>
            <a:off x="4576326" y="1397041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D253D6-E619-8F8A-13E1-7727EDCA5737}"/>
              </a:ext>
            </a:extLst>
          </p:cNvPr>
          <p:cNvSpPr/>
          <p:nvPr/>
        </p:nvSpPr>
        <p:spPr>
          <a:xfrm>
            <a:off x="3919091" y="140044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3961CCE-683D-53BE-769E-4A44FE7C4C0D}"/>
              </a:ext>
            </a:extLst>
          </p:cNvPr>
          <p:cNvSpPr/>
          <p:nvPr/>
        </p:nvSpPr>
        <p:spPr>
          <a:xfrm>
            <a:off x="3919091" y="1651951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01DF463-BADC-E426-45EA-46C141FA4E8A}"/>
              </a:ext>
            </a:extLst>
          </p:cNvPr>
          <p:cNvSpPr/>
          <p:nvPr/>
        </p:nvSpPr>
        <p:spPr>
          <a:xfrm>
            <a:off x="3919091" y="1897948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6DAFE9-2850-AED5-EBE8-DA114A7DAC93}"/>
              </a:ext>
            </a:extLst>
          </p:cNvPr>
          <p:cNvSpPr/>
          <p:nvPr/>
        </p:nvSpPr>
        <p:spPr>
          <a:xfrm>
            <a:off x="3919091" y="2138163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7D13E2-05F5-6518-0B36-DB3137CBC401}"/>
              </a:ext>
            </a:extLst>
          </p:cNvPr>
          <p:cNvSpPr/>
          <p:nvPr/>
        </p:nvSpPr>
        <p:spPr>
          <a:xfrm>
            <a:off x="3919091" y="2389672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0BF4B5-1316-5066-2995-A166DEF735A4}"/>
              </a:ext>
            </a:extLst>
          </p:cNvPr>
          <p:cNvSpPr/>
          <p:nvPr/>
        </p:nvSpPr>
        <p:spPr>
          <a:xfrm>
            <a:off x="3919091" y="2635669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2E0EE16-3B96-B5A7-A92A-86F32FD3A49A}"/>
              </a:ext>
            </a:extLst>
          </p:cNvPr>
          <p:cNvSpPr/>
          <p:nvPr/>
        </p:nvSpPr>
        <p:spPr>
          <a:xfrm>
            <a:off x="4577608" y="4338201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3721740-2822-2459-124F-0C15A4B06849}"/>
              </a:ext>
            </a:extLst>
          </p:cNvPr>
          <p:cNvSpPr/>
          <p:nvPr/>
        </p:nvSpPr>
        <p:spPr>
          <a:xfrm>
            <a:off x="7593047" y="258784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A33FF05-F200-E5B9-4972-F2CF51366C43}"/>
              </a:ext>
            </a:extLst>
          </p:cNvPr>
          <p:cNvSpPr/>
          <p:nvPr/>
        </p:nvSpPr>
        <p:spPr>
          <a:xfrm>
            <a:off x="5203222" y="4667963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07370B0-28DD-8F3E-A45A-202561852521}"/>
              </a:ext>
            </a:extLst>
          </p:cNvPr>
          <p:cNvSpPr/>
          <p:nvPr/>
        </p:nvSpPr>
        <p:spPr>
          <a:xfrm>
            <a:off x="7116430" y="15280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E4F1A36-8488-F1A0-CFE0-C178A9A61949}"/>
              </a:ext>
            </a:extLst>
          </p:cNvPr>
          <p:cNvSpPr/>
          <p:nvPr/>
        </p:nvSpPr>
        <p:spPr>
          <a:xfrm>
            <a:off x="7116430" y="255557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17AD140-C2DE-F1E2-C522-71836F429891}"/>
              </a:ext>
            </a:extLst>
          </p:cNvPr>
          <p:cNvSpPr/>
          <p:nvPr/>
        </p:nvSpPr>
        <p:spPr>
          <a:xfrm>
            <a:off x="7116430" y="354917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6" name="流程图: 延期 29">
            <a:extLst>
              <a:ext uri="{FF2B5EF4-FFF2-40B4-BE49-F238E27FC236}">
                <a16:creationId xmlns:a16="http://schemas.microsoft.com/office/drawing/2014/main" id="{368A41B4-C086-B08B-F21B-F8B3E296F34A}"/>
              </a:ext>
            </a:extLst>
          </p:cNvPr>
          <p:cNvSpPr/>
          <p:nvPr/>
        </p:nvSpPr>
        <p:spPr>
          <a:xfrm>
            <a:off x="7187475" y="80925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DA32771-129D-FD90-BAED-9D1527A60B2A}"/>
              </a:ext>
            </a:extLst>
          </p:cNvPr>
          <p:cNvSpPr/>
          <p:nvPr/>
        </p:nvSpPr>
        <p:spPr>
          <a:xfrm>
            <a:off x="6817922" y="4146211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47930DF-7400-F32C-777E-AF3C19AE5BF7}"/>
              </a:ext>
            </a:extLst>
          </p:cNvPr>
          <p:cNvSpPr/>
          <p:nvPr/>
        </p:nvSpPr>
        <p:spPr>
          <a:xfrm>
            <a:off x="6817922" y="3980654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3" name="流程图: 延期 29">
            <a:extLst>
              <a:ext uri="{FF2B5EF4-FFF2-40B4-BE49-F238E27FC236}">
                <a16:creationId xmlns:a16="http://schemas.microsoft.com/office/drawing/2014/main" id="{5B80A34B-F3A7-DAB8-C9F0-252772E2EEA3}"/>
              </a:ext>
            </a:extLst>
          </p:cNvPr>
          <p:cNvSpPr/>
          <p:nvPr/>
        </p:nvSpPr>
        <p:spPr>
          <a:xfrm>
            <a:off x="6890608" y="388332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720E125-2EB8-3C6F-E80D-869579B54AC2}"/>
              </a:ext>
            </a:extLst>
          </p:cNvPr>
          <p:cNvSpPr/>
          <p:nvPr/>
        </p:nvSpPr>
        <p:spPr>
          <a:xfrm>
            <a:off x="7288039" y="4061057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EB2880B-55AE-14F2-8472-483801213C7C}"/>
              </a:ext>
            </a:extLst>
          </p:cNvPr>
          <p:cNvSpPr/>
          <p:nvPr/>
        </p:nvSpPr>
        <p:spPr>
          <a:xfrm>
            <a:off x="7134650" y="4904113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023A608-4362-620B-BD4E-CB50ADCEB284}"/>
              </a:ext>
            </a:extLst>
          </p:cNvPr>
          <p:cNvSpPr/>
          <p:nvPr/>
        </p:nvSpPr>
        <p:spPr>
          <a:xfrm>
            <a:off x="3919091" y="115444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88E37CB1-2C71-9E19-0B52-B1327E76607A}"/>
              </a:ext>
            </a:extLst>
          </p:cNvPr>
          <p:cNvSpPr/>
          <p:nvPr/>
        </p:nvSpPr>
        <p:spPr>
          <a:xfrm>
            <a:off x="7134650" y="5013884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A000A2C-C1EE-FD93-6484-E644CC0631C0}"/>
              </a:ext>
            </a:extLst>
          </p:cNvPr>
          <p:cNvSpPr/>
          <p:nvPr/>
        </p:nvSpPr>
        <p:spPr>
          <a:xfrm>
            <a:off x="7134650" y="5117187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7" name="流程图: 延期 29">
            <a:extLst>
              <a:ext uri="{FF2B5EF4-FFF2-40B4-BE49-F238E27FC236}">
                <a16:creationId xmlns:a16="http://schemas.microsoft.com/office/drawing/2014/main" id="{58F2CE9E-6216-5413-9DC3-23AF6613DC9E}"/>
              </a:ext>
            </a:extLst>
          </p:cNvPr>
          <p:cNvSpPr/>
          <p:nvPr/>
        </p:nvSpPr>
        <p:spPr>
          <a:xfrm>
            <a:off x="7196671" y="4868724"/>
            <a:ext cx="343157" cy="341752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AB07B3DB-12D5-A6BF-2115-A15233C19F38}"/>
              </a:ext>
            </a:extLst>
          </p:cNvPr>
          <p:cNvSpPr/>
          <p:nvPr/>
        </p:nvSpPr>
        <p:spPr>
          <a:xfrm>
            <a:off x="7546110" y="501056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1" name="流程图: 延期 29">
            <a:extLst>
              <a:ext uri="{FF2B5EF4-FFF2-40B4-BE49-F238E27FC236}">
                <a16:creationId xmlns:a16="http://schemas.microsoft.com/office/drawing/2014/main" id="{3D79A490-C186-9E87-6B0F-5F130FD9D2CE}"/>
              </a:ext>
            </a:extLst>
          </p:cNvPr>
          <p:cNvSpPr/>
          <p:nvPr/>
        </p:nvSpPr>
        <p:spPr>
          <a:xfrm rot="16200000">
            <a:off x="5066157" y="4742479"/>
            <a:ext cx="338197" cy="332748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E5A8D095-9E17-736B-0A87-C3454093DAFF}"/>
              </a:ext>
            </a:extLst>
          </p:cNvPr>
          <p:cNvSpPr/>
          <p:nvPr/>
        </p:nvSpPr>
        <p:spPr>
          <a:xfrm>
            <a:off x="5109537" y="5090807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EB32305-243F-90DD-EA02-157A45834229}"/>
              </a:ext>
            </a:extLst>
          </p:cNvPr>
          <p:cNvSpPr/>
          <p:nvPr/>
        </p:nvSpPr>
        <p:spPr>
          <a:xfrm>
            <a:off x="5307996" y="5087055"/>
            <a:ext cx="64068" cy="64068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43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B0902908-1933-A6BA-E1B5-1CD8CFCA4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370" r="26361"/>
          <a:stretch/>
        </p:blipFill>
        <p:spPr>
          <a:xfrm>
            <a:off x="6578436" y="147482"/>
            <a:ext cx="5142271" cy="625155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F7F613-971A-CDBE-43A4-55F2CBE99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98277"/>
              </p:ext>
            </p:extLst>
          </p:nvPr>
        </p:nvGraphicFramePr>
        <p:xfrm>
          <a:off x="639260" y="469096"/>
          <a:ext cx="5644700" cy="52397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2507">
                  <a:extLst>
                    <a:ext uri="{9D8B030D-6E8A-4147-A177-3AD203B41FA5}">
                      <a16:colId xmlns:a16="http://schemas.microsoft.com/office/drawing/2014/main" val="3880758802"/>
                    </a:ext>
                  </a:extLst>
                </a:gridCol>
                <a:gridCol w="4532193">
                  <a:extLst>
                    <a:ext uri="{9D8B030D-6E8A-4147-A177-3AD203B41FA5}">
                      <a16:colId xmlns:a16="http://schemas.microsoft.com/office/drawing/2014/main" val="3364388019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控制信号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4405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RegBranch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jr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86097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NearBranch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beq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728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AbsBranch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8873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AluOp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(add+sub+and+or+xor+slt+seq+sgt+sll+srl+sra)*func[3:0]+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(addi+subi+andi+ori+xori+slti+seqi+sgti+slli+srli+srai)*op[3:0]+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(lw+sw)*0001+beq*1010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08829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RegWrite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add+sub+and+or+xor+slt+seq+sgt+sll+srl+sra+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addi+subi+andi+ori+xori+slti+seqi+sgti+slli+srli+srai+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04105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MemRead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946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MemWrite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253521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Shift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sll+srl+sra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6179"/>
                  </a:ext>
                </a:extLst>
              </a:tr>
              <a:tr h="7071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Imm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addi+subi+andi+ori+xori+slti+seqi+sgti+slli+srli+srai+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lw+sw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6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4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8CE4F71-A8EA-99C4-5DE6-32445C54C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77" t="939" r="27177" b="2191"/>
          <a:stretch/>
        </p:blipFill>
        <p:spPr>
          <a:xfrm>
            <a:off x="6539436" y="193203"/>
            <a:ext cx="5098312" cy="608616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0D93DBA-8E9D-94DB-4027-A91CC65AB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12643"/>
              </p:ext>
            </p:extLst>
          </p:nvPr>
        </p:nvGraphicFramePr>
        <p:xfrm>
          <a:off x="639260" y="469096"/>
          <a:ext cx="5644700" cy="52397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2507">
                  <a:extLst>
                    <a:ext uri="{9D8B030D-6E8A-4147-A177-3AD203B41FA5}">
                      <a16:colId xmlns:a16="http://schemas.microsoft.com/office/drawing/2014/main" val="3880758802"/>
                    </a:ext>
                  </a:extLst>
                </a:gridCol>
                <a:gridCol w="4532193">
                  <a:extLst>
                    <a:ext uri="{9D8B030D-6E8A-4147-A177-3AD203B41FA5}">
                      <a16:colId xmlns:a16="http://schemas.microsoft.com/office/drawing/2014/main" val="3364388019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控制信号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4405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RegBranch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jr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86097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NearBranch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beq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728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AbsBranch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8873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AluOp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(add+sub+and+or+xor+slt+seq+sgt+sll+srl+sra)*func[3:0]+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(addi+subi+andi+ori+xori+slti+seqi+sgti+slli+srli+srai)*op[3:0]+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(lw+sw)*0001+beq*1010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08829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RegWrite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add+sub+and+or+xor+slt+seq+sgt+sll+srl+sra+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addi+subi+andi+ori+xori+slti+seqi+sgti+slli+srli+srai+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04105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MemRead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946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MemWrite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253521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Shift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sll+srl+sra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6179"/>
                  </a:ext>
                </a:extLst>
              </a:tr>
              <a:tr h="7071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Imm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addi+subi+andi+ori+xori+slti+seqi+sgti+slli+srli+srai+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lw+sw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6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33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33D73-2165-C9F4-23B0-62751C2AA25D}"/>
              </a:ext>
            </a:extLst>
          </p:cNvPr>
          <p:cNvSpPr txBox="1"/>
          <p:nvPr/>
        </p:nvSpPr>
        <p:spPr>
          <a:xfrm>
            <a:off x="1873353" y="3241470"/>
            <a:ext cx="84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4000"/>
              <a:t>10 </a:t>
            </a:r>
            <a:r>
              <a:rPr lang="zh-CN" altLang="en-US" sz="4000"/>
              <a:t>控制逻辑补充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653845" y="314921"/>
            <a:ext cx="11225676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5255186" y="5722373"/>
            <a:ext cx="6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AluOp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855043" y="57223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RegWrite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130890" y="11151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8288" y="408211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>
            <a:cxnSpLocks/>
          </p:cNvCxnSpPr>
          <p:nvPr/>
        </p:nvCxnSpPr>
        <p:spPr>
          <a:xfrm>
            <a:off x="653846" y="1314809"/>
            <a:ext cx="289815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>
            <a:cxnSpLocks/>
          </p:cNvCxnSpPr>
          <p:nvPr/>
        </p:nvCxnSpPr>
        <p:spPr>
          <a:xfrm>
            <a:off x="653846" y="4266777"/>
            <a:ext cx="94101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1807157" y="1621541"/>
            <a:ext cx="755438" cy="31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653846" y="891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653846" y="38435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1808283" y="1638383"/>
            <a:ext cx="7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全为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1594862" y="3258881"/>
            <a:ext cx="0" cy="18806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572751" y="5101659"/>
            <a:ext cx="333393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1534224" y="295110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1553472" y="476164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4893507" y="491770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cxnSpLocks/>
            <a:stCxn id="14" idx="0"/>
            <a:endCxn id="55" idx="0"/>
          </p:cNvCxnSpPr>
          <p:nvPr/>
        </p:nvCxnSpPr>
        <p:spPr>
          <a:xfrm>
            <a:off x="5274606" y="5101659"/>
            <a:ext cx="320218" cy="620714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595" y="1778569"/>
            <a:ext cx="740675" cy="26981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52" idx="2"/>
            <a:endCxn id="14" idx="1"/>
          </p:cNvCxnSpPr>
          <p:nvPr/>
        </p:nvCxnSpPr>
        <p:spPr>
          <a:xfrm flipH="1">
            <a:off x="5090647" y="4134734"/>
            <a:ext cx="2236" cy="868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1584841" y="32592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1584841" y="3429452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1539606" y="338535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2816189" y="328816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  <a:stCxn id="158" idx="6"/>
            <a:endCxn id="152" idx="6"/>
          </p:cNvCxnSpPr>
          <p:nvPr/>
        </p:nvCxnSpPr>
        <p:spPr>
          <a:xfrm>
            <a:off x="3340957" y="3188088"/>
            <a:ext cx="1818846" cy="548536"/>
          </a:xfrm>
          <a:prstGeom prst="bentConnector4">
            <a:avLst>
              <a:gd name="adj1" fmla="val 42682"/>
              <a:gd name="adj2" fmla="val -1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31030" y="4264652"/>
            <a:ext cx="627585" cy="261628"/>
          </a:xfrm>
          <a:prstGeom prst="bentConnector3">
            <a:avLst>
              <a:gd name="adj1" fmla="val 2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5058615" y="423261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5530464" y="5043529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1253605" y="4186343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2475317" y="414595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803463" y="3956098"/>
            <a:ext cx="362647" cy="5168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2740328" y="572237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RegBranch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6747705" y="572237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Shift</a:t>
            </a:r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5856944" y="4935148"/>
            <a:ext cx="608556" cy="33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5856944" y="4954228"/>
            <a:ext cx="7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651300" y="5102374"/>
            <a:ext cx="20564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6465500" y="439774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6864096" y="4607642"/>
            <a:ext cx="147464" cy="11147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  <a:stCxn id="142" idx="6"/>
            <a:endCxn id="30" idx="6"/>
          </p:cNvCxnSpPr>
          <p:nvPr/>
        </p:nvCxnSpPr>
        <p:spPr>
          <a:xfrm>
            <a:off x="5122683" y="4539036"/>
            <a:ext cx="1343303" cy="1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rot="5400000" flipH="1" flipV="1">
            <a:off x="6185834" y="4653432"/>
            <a:ext cx="257104" cy="306329"/>
          </a:xfrm>
          <a:prstGeom prst="bentConnector4">
            <a:avLst>
              <a:gd name="adj1" fmla="val 22872"/>
              <a:gd name="adj2" fmla="val 4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1820235" y="3802210"/>
            <a:ext cx="983228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1803260" y="380221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010000</a:t>
            </a:r>
            <a:r>
              <a:rPr lang="zh-CN" altLang="en-US" sz="1400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cxnSpLocks/>
            <a:stCxn id="45" idx="0"/>
            <a:endCxn id="40" idx="1"/>
          </p:cNvCxnSpPr>
          <p:nvPr/>
        </p:nvCxnSpPr>
        <p:spPr>
          <a:xfrm rot="5400000" flipH="1" flipV="1">
            <a:off x="1464168" y="3830277"/>
            <a:ext cx="230245" cy="481889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3062039" y="4469990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>
            <a:off x="3246865" y="4850600"/>
            <a:ext cx="1776" cy="871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F94A6FF-B3DD-F37A-8FBC-C9FC83B3256A}"/>
              </a:ext>
            </a:extLst>
          </p:cNvPr>
          <p:cNvGrpSpPr/>
          <p:nvPr/>
        </p:nvGrpSpPr>
        <p:grpSpPr>
          <a:xfrm>
            <a:off x="1889399" y="2420462"/>
            <a:ext cx="1038292" cy="1822682"/>
            <a:chOff x="8102551" y="1324407"/>
            <a:chExt cx="1527812" cy="2499767"/>
          </a:xfrm>
        </p:grpSpPr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9F366BE0-20C0-CFB2-31F4-95C70615F97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1F6D1510-6114-20FE-D593-3F18FB9E5D8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C10FB355-CA0F-EA93-5D33-012B5307366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83B670B9-1185-AF45-D2DE-E7AC05A46B76}"/>
              </a:ext>
            </a:extLst>
          </p:cNvPr>
          <p:cNvSpPr/>
          <p:nvPr/>
        </p:nvSpPr>
        <p:spPr>
          <a:xfrm>
            <a:off x="1253605" y="1230066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D7A5822-37FC-7952-DB89-975EFBF44A92}"/>
              </a:ext>
            </a:extLst>
          </p:cNvPr>
          <p:cNvCxnSpPr>
            <a:stCxn id="78" idx="4"/>
            <a:endCxn id="4" idx="1"/>
          </p:cNvCxnSpPr>
          <p:nvPr/>
        </p:nvCxnSpPr>
        <p:spPr>
          <a:xfrm rot="16200000" flipH="1">
            <a:off x="1383240" y="1354652"/>
            <a:ext cx="379022" cy="468811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D8C0F24-1BE8-9177-ACA8-DA572011AEC5}"/>
              </a:ext>
            </a:extLst>
          </p:cNvPr>
          <p:cNvSpPr/>
          <p:nvPr/>
        </p:nvSpPr>
        <p:spPr>
          <a:xfrm>
            <a:off x="5058615" y="450700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延期 29">
            <a:extLst>
              <a:ext uri="{FF2B5EF4-FFF2-40B4-BE49-F238E27FC236}">
                <a16:creationId xmlns:a16="http://schemas.microsoft.com/office/drawing/2014/main" id="{9BA68D06-C281-EBA8-66BF-4B9480730C28}"/>
              </a:ext>
            </a:extLst>
          </p:cNvPr>
          <p:cNvSpPr/>
          <p:nvPr/>
        </p:nvSpPr>
        <p:spPr>
          <a:xfrm rot="5400000">
            <a:off x="4893585" y="3725543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31F1B76B-03B0-08D8-65F6-902E8ED54188}"/>
              </a:ext>
            </a:extLst>
          </p:cNvPr>
          <p:cNvCxnSpPr>
            <a:stCxn id="36" idx="6"/>
            <a:endCxn id="152" idx="5"/>
          </p:cNvCxnSpPr>
          <p:nvPr/>
        </p:nvCxnSpPr>
        <p:spPr>
          <a:xfrm>
            <a:off x="2901201" y="3330670"/>
            <a:ext cx="2121280" cy="407519"/>
          </a:xfrm>
          <a:prstGeom prst="bentConnector4">
            <a:avLst>
              <a:gd name="adj1" fmla="val 46962"/>
              <a:gd name="adj2" fmla="val -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6CDDAF0D-7987-193A-50C2-66B0625373E0}"/>
              </a:ext>
            </a:extLst>
          </p:cNvPr>
          <p:cNvSpPr/>
          <p:nvPr/>
        </p:nvSpPr>
        <p:spPr>
          <a:xfrm>
            <a:off x="3276889" y="315605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D2AB8D-DEFD-26A0-F47A-9DD5BF44E31A}"/>
              </a:ext>
            </a:extLst>
          </p:cNvPr>
          <p:cNvCxnSpPr>
            <a:cxnSpLocks/>
          </p:cNvCxnSpPr>
          <p:nvPr/>
        </p:nvCxnSpPr>
        <p:spPr>
          <a:xfrm>
            <a:off x="3552001" y="836306"/>
            <a:ext cx="0" cy="80207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剪去左右顶角 20">
            <a:extLst>
              <a:ext uri="{FF2B5EF4-FFF2-40B4-BE49-F238E27FC236}">
                <a16:creationId xmlns:a16="http://schemas.microsoft.com/office/drawing/2014/main" id="{B9312949-4E0B-512E-4B53-E15C5E52D809}"/>
              </a:ext>
            </a:extLst>
          </p:cNvPr>
          <p:cNvSpPr/>
          <p:nvPr/>
        </p:nvSpPr>
        <p:spPr>
          <a:xfrm rot="16200000">
            <a:off x="3680207" y="797551"/>
            <a:ext cx="790982" cy="304822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4F8CC7-E637-6B34-D56C-3AD561692C82}"/>
              </a:ext>
            </a:extLst>
          </p:cNvPr>
          <p:cNvSpPr txBox="1"/>
          <p:nvPr/>
        </p:nvSpPr>
        <p:spPr>
          <a:xfrm>
            <a:off x="3511520" y="53487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AC4EA63-4524-9648-10B1-95993D42968F}"/>
              </a:ext>
            </a:extLst>
          </p:cNvPr>
          <p:cNvCxnSpPr>
            <a:cxnSpLocks/>
          </p:cNvCxnSpPr>
          <p:nvPr/>
        </p:nvCxnSpPr>
        <p:spPr>
          <a:xfrm>
            <a:off x="3550702" y="843027"/>
            <a:ext cx="377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2F28AF0-F695-7EA8-08AC-FA9C07FBA72A}"/>
              </a:ext>
            </a:extLst>
          </p:cNvPr>
          <p:cNvCxnSpPr>
            <a:cxnSpLocks/>
          </p:cNvCxnSpPr>
          <p:nvPr/>
        </p:nvCxnSpPr>
        <p:spPr>
          <a:xfrm>
            <a:off x="3550702" y="967954"/>
            <a:ext cx="36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C13DFC-1410-A6FC-5E55-7BA7E0D25E55}"/>
              </a:ext>
            </a:extLst>
          </p:cNvPr>
          <p:cNvSpPr txBox="1"/>
          <p:nvPr/>
        </p:nvSpPr>
        <p:spPr>
          <a:xfrm>
            <a:off x="3514208" y="92386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10439D-9FCD-2B5B-699C-9A1273B1AF1F}"/>
              </a:ext>
            </a:extLst>
          </p:cNvPr>
          <p:cNvSpPr txBox="1"/>
          <p:nvPr/>
        </p:nvSpPr>
        <p:spPr>
          <a:xfrm>
            <a:off x="3847063" y="811462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0</a:t>
            </a:r>
            <a:endParaRPr lang="zh-CN" altLang="en-US" sz="1200" b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EEC3FD-4E57-9C51-8770-7117C281A6FB}"/>
              </a:ext>
            </a:extLst>
          </p:cNvPr>
          <p:cNvSpPr txBox="1"/>
          <p:nvPr/>
        </p:nvSpPr>
        <p:spPr>
          <a:xfrm>
            <a:off x="3850350" y="684298"/>
            <a:ext cx="38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effectLst/>
                <a:ea typeface="等线" panose="02010600030101010101" pitchFamily="2" charset="-122"/>
              </a:rPr>
              <a:t>a</a:t>
            </a:r>
            <a:r>
              <a:rPr lang="en-US" altLang="zh-CN" sz="1200" b="1" baseline="-25000">
                <a:effectLst/>
                <a:ea typeface="等线" panose="02010600030101010101" pitchFamily="2" charset="-122"/>
              </a:rPr>
              <a:t>1</a:t>
            </a:r>
            <a:endParaRPr lang="zh-CN" altLang="en-US" sz="1200" b="1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35FFEA-ECEB-62E2-7782-27756CB58151}"/>
              </a:ext>
            </a:extLst>
          </p:cNvPr>
          <p:cNvSpPr txBox="1"/>
          <p:nvPr/>
        </p:nvSpPr>
        <p:spPr>
          <a:xfrm>
            <a:off x="4022147" y="52345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ffectLst/>
                <a:ea typeface="等线" panose="02010600030101010101" pitchFamily="2" charset="-122"/>
              </a:rPr>
              <a:t>0</a:t>
            </a:r>
            <a:endParaRPr lang="zh-CN" altLang="en-US" sz="1100" b="1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1340B9-ACBC-1D49-EDC9-64A55F7056C5}"/>
              </a:ext>
            </a:extLst>
          </p:cNvPr>
          <p:cNvSpPr txBox="1"/>
          <p:nvPr/>
        </p:nvSpPr>
        <p:spPr>
          <a:xfrm>
            <a:off x="4022146" y="705501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1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9C00FC9-6C7F-E55E-F493-E5401966FF94}"/>
              </a:ext>
            </a:extLst>
          </p:cNvPr>
          <p:cNvSpPr txBox="1"/>
          <p:nvPr/>
        </p:nvSpPr>
        <p:spPr>
          <a:xfrm>
            <a:off x="4022145" y="920940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2</a:t>
            </a:r>
            <a:endParaRPr lang="zh-CN" altLang="en-US" sz="1100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5791B1-2F05-D8C2-B366-81F8B626E5E9}"/>
              </a:ext>
            </a:extLst>
          </p:cNvPr>
          <p:cNvSpPr txBox="1"/>
          <p:nvPr/>
        </p:nvSpPr>
        <p:spPr>
          <a:xfrm>
            <a:off x="4022144" y="1114864"/>
            <a:ext cx="27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ea typeface="等线" panose="02010600030101010101" pitchFamily="2" charset="-122"/>
              </a:rPr>
              <a:t>3</a:t>
            </a:r>
            <a:endParaRPr lang="zh-CN" altLang="en-US" sz="1100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279B7C-BCC0-38DA-C45C-E85C2DEF48A2}"/>
              </a:ext>
            </a:extLst>
          </p:cNvPr>
          <p:cNvSpPr txBox="1"/>
          <p:nvPr/>
        </p:nvSpPr>
        <p:spPr>
          <a:xfrm>
            <a:off x="3508851" y="1292217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C362DDF0-428A-D844-DC1F-9B2DC9AD118B}"/>
              </a:ext>
            </a:extLst>
          </p:cNvPr>
          <p:cNvSpPr/>
          <p:nvPr/>
        </p:nvSpPr>
        <p:spPr>
          <a:xfrm rot="10800000">
            <a:off x="5388687" y="2323897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2F0B4B4-E619-670F-84D6-34271E2D57CD}"/>
              </a:ext>
            </a:extLst>
          </p:cNvPr>
          <p:cNvCxnSpPr>
            <a:cxnSpLocks/>
            <a:stCxn id="73" idx="3"/>
          </p:cNvCxnSpPr>
          <p:nvPr/>
        </p:nvCxnSpPr>
        <p:spPr>
          <a:xfrm rot="16200000" flipV="1">
            <a:off x="4217956" y="956025"/>
            <a:ext cx="700837" cy="2034907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67DEB72-A734-C2E0-74EF-D82DA106744B}"/>
              </a:ext>
            </a:extLst>
          </p:cNvPr>
          <p:cNvCxnSpPr>
            <a:stCxn id="73" idx="0"/>
            <a:endCxn id="10" idx="0"/>
          </p:cNvCxnSpPr>
          <p:nvPr/>
        </p:nvCxnSpPr>
        <p:spPr>
          <a:xfrm>
            <a:off x="5585827" y="2691814"/>
            <a:ext cx="5055" cy="23517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流程图: 延期 29">
            <a:extLst>
              <a:ext uri="{FF2B5EF4-FFF2-40B4-BE49-F238E27FC236}">
                <a16:creationId xmlns:a16="http://schemas.microsoft.com/office/drawing/2014/main" id="{FD66E3A6-DCA6-9FA7-8D74-33D2B844823E}"/>
              </a:ext>
            </a:extLst>
          </p:cNvPr>
          <p:cNvSpPr/>
          <p:nvPr/>
        </p:nvSpPr>
        <p:spPr>
          <a:xfrm>
            <a:off x="4592217" y="229989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1D04E8-5660-8CF8-337B-D7FD5FAF30EE}"/>
              </a:ext>
            </a:extLst>
          </p:cNvPr>
          <p:cNvCxnSpPr>
            <a:stCxn id="86" idx="2"/>
            <a:endCxn id="73" idx="5"/>
          </p:cNvCxnSpPr>
          <p:nvPr/>
        </p:nvCxnSpPr>
        <p:spPr>
          <a:xfrm flipV="1">
            <a:off x="4990813" y="2507855"/>
            <a:ext cx="496444" cy="1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29BDA676-A9E3-2B6A-BE9F-B0354364D057}"/>
              </a:ext>
            </a:extLst>
          </p:cNvPr>
          <p:cNvSpPr/>
          <p:nvPr/>
        </p:nvSpPr>
        <p:spPr>
          <a:xfrm rot="5400000">
            <a:off x="3857372" y="2440808"/>
            <a:ext cx="304007" cy="2836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E3AF81-E314-81A5-0485-7571975DE1CF}"/>
              </a:ext>
            </a:extLst>
          </p:cNvPr>
          <p:cNvSpPr/>
          <p:nvPr/>
        </p:nvSpPr>
        <p:spPr>
          <a:xfrm>
            <a:off x="4165857" y="2540142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CA98325-70BE-BB2D-E50D-E9E1904114E6}"/>
              </a:ext>
            </a:extLst>
          </p:cNvPr>
          <p:cNvCxnSpPr>
            <a:cxnSpLocks/>
            <a:stCxn id="97" idx="6"/>
            <a:endCxn id="86" idx="5"/>
          </p:cNvCxnSpPr>
          <p:nvPr/>
        </p:nvCxnSpPr>
        <p:spPr>
          <a:xfrm flipV="1">
            <a:off x="4250869" y="2580193"/>
            <a:ext cx="343399" cy="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153C0BEC-C52F-29DD-4753-D84B671DC910}"/>
              </a:ext>
            </a:extLst>
          </p:cNvPr>
          <p:cNvSpPr/>
          <p:nvPr/>
        </p:nvSpPr>
        <p:spPr>
          <a:xfrm>
            <a:off x="3276889" y="2550062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295EC-F709-811E-172D-752C9B09E5AC}"/>
              </a:ext>
            </a:extLst>
          </p:cNvPr>
          <p:cNvCxnSpPr>
            <a:stCxn id="104" idx="6"/>
            <a:endCxn id="95" idx="3"/>
          </p:cNvCxnSpPr>
          <p:nvPr/>
        </p:nvCxnSpPr>
        <p:spPr>
          <a:xfrm>
            <a:off x="3340957" y="2582096"/>
            <a:ext cx="526579" cy="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46BC45DE-CDC0-3153-7C38-40518D0F6C24}"/>
              </a:ext>
            </a:extLst>
          </p:cNvPr>
          <p:cNvCxnSpPr>
            <a:cxnSpLocks/>
            <a:endCxn id="86" idx="6"/>
          </p:cNvCxnSpPr>
          <p:nvPr/>
        </p:nvCxnSpPr>
        <p:spPr>
          <a:xfrm rot="16200000" flipH="1">
            <a:off x="3517126" y="1367294"/>
            <a:ext cx="1785646" cy="365508"/>
          </a:xfrm>
          <a:prstGeom prst="bentConnector4">
            <a:avLst>
              <a:gd name="adj1" fmla="val -944"/>
              <a:gd name="adj2" fmla="val 47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47E7212-BA0D-1A01-1803-1B94AE5CEBE6}"/>
              </a:ext>
            </a:extLst>
          </p:cNvPr>
          <p:cNvSpPr txBox="1"/>
          <p:nvPr/>
        </p:nvSpPr>
        <p:spPr>
          <a:xfrm>
            <a:off x="7604415" y="572237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Imm</a:t>
            </a:r>
            <a:endParaRPr lang="zh-CN" altLang="en-US" sz="140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0836078-A8FA-91DE-0875-533AC973F73A}"/>
              </a:ext>
            </a:extLst>
          </p:cNvPr>
          <p:cNvSpPr/>
          <p:nvPr/>
        </p:nvSpPr>
        <p:spPr>
          <a:xfrm>
            <a:off x="5197933" y="247582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D1C299D-A888-327A-3A91-7376D8E7CDFE}"/>
              </a:ext>
            </a:extLst>
          </p:cNvPr>
          <p:cNvGrpSpPr/>
          <p:nvPr/>
        </p:nvGrpSpPr>
        <p:grpSpPr>
          <a:xfrm rot="5400000">
            <a:off x="3788660" y="3554693"/>
            <a:ext cx="1038292" cy="1822682"/>
            <a:chOff x="8102551" y="1324407"/>
            <a:chExt cx="1527812" cy="2499767"/>
          </a:xfrm>
        </p:grpSpPr>
        <p:sp>
          <p:nvSpPr>
            <p:cNvPr id="129" name="弧形 128">
              <a:extLst>
                <a:ext uri="{FF2B5EF4-FFF2-40B4-BE49-F238E27FC236}">
                  <a16:creationId xmlns:a16="http://schemas.microsoft.com/office/drawing/2014/main" id="{DA559A66-51CF-A430-568D-41BD4656C7ED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弧形 129">
              <a:extLst>
                <a:ext uri="{FF2B5EF4-FFF2-40B4-BE49-F238E27FC236}">
                  <a16:creationId xmlns:a16="http://schemas.microsoft.com/office/drawing/2014/main" id="{7FF60FE5-0673-A964-7A9B-91ECD37C1508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DFFF525-0A78-CAA3-5FFC-DE84989E604E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38F81B0-5D61-DB3A-9003-C39AADFAE1C7}"/>
              </a:ext>
            </a:extLst>
          </p:cNvPr>
          <p:cNvCxnSpPr>
            <a:cxnSpLocks/>
            <a:stCxn id="130" idx="2"/>
            <a:endCxn id="63" idx="0"/>
          </p:cNvCxnSpPr>
          <p:nvPr/>
        </p:nvCxnSpPr>
        <p:spPr>
          <a:xfrm flipH="1">
            <a:off x="4304846" y="4867712"/>
            <a:ext cx="1480" cy="854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B6BD2B64-0C4F-9980-2FB5-D423B8F627AC}"/>
              </a:ext>
            </a:extLst>
          </p:cNvPr>
          <p:cNvSpPr/>
          <p:nvPr/>
        </p:nvSpPr>
        <p:spPr>
          <a:xfrm>
            <a:off x="5198435" y="2842939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!!连接符: 肘形 43">
            <a:extLst>
              <a:ext uri="{FF2B5EF4-FFF2-40B4-BE49-F238E27FC236}">
                <a16:creationId xmlns:a16="http://schemas.microsoft.com/office/drawing/2014/main" id="{FD32028B-98DA-BA67-9B7E-EF78CBDD9F4D}"/>
              </a:ext>
            </a:extLst>
          </p:cNvPr>
          <p:cNvCxnSpPr>
            <a:cxnSpLocks/>
            <a:endCxn id="141" idx="2"/>
          </p:cNvCxnSpPr>
          <p:nvPr/>
        </p:nvCxnSpPr>
        <p:spPr>
          <a:xfrm rot="5400000" flipH="1" flipV="1">
            <a:off x="3870969" y="3191195"/>
            <a:ext cx="1643687" cy="101124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8EF2EF-C37B-0A81-4003-322AD6CE1C38}"/>
              </a:ext>
            </a:extLst>
          </p:cNvPr>
          <p:cNvCxnSpPr>
            <a:cxnSpLocks/>
            <a:stCxn id="29" idx="6"/>
            <a:endCxn id="74" idx="2"/>
          </p:cNvCxnSpPr>
          <p:nvPr/>
        </p:nvCxnSpPr>
        <p:spPr>
          <a:xfrm>
            <a:off x="5651300" y="1621539"/>
            <a:ext cx="3429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6CCFA39-BC72-E551-BBC0-871785195818}"/>
              </a:ext>
            </a:extLst>
          </p:cNvPr>
          <p:cNvSpPr/>
          <p:nvPr/>
        </p:nvSpPr>
        <p:spPr>
          <a:xfrm>
            <a:off x="5530464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6F5D13A-453B-9716-0CAC-66986CB317B3}"/>
              </a:ext>
            </a:extLst>
          </p:cNvPr>
          <p:cNvSpPr/>
          <p:nvPr/>
        </p:nvSpPr>
        <p:spPr>
          <a:xfrm>
            <a:off x="6308647" y="2108430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5D778D0-E3DC-AE16-B0B6-1C878D0457A0}"/>
              </a:ext>
            </a:extLst>
          </p:cNvPr>
          <p:cNvSpPr txBox="1"/>
          <p:nvPr/>
        </p:nvSpPr>
        <p:spPr>
          <a:xfrm>
            <a:off x="6270537" y="2106089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0000</a:t>
            </a:r>
            <a:r>
              <a:rPr lang="zh-CN" altLang="en-US" sz="1400"/>
              <a:t>？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F95FE9F-198C-362F-0475-F325061BB20B}"/>
              </a:ext>
            </a:extLst>
          </p:cNvPr>
          <p:cNvSpPr/>
          <p:nvPr/>
        </p:nvSpPr>
        <p:spPr>
          <a:xfrm>
            <a:off x="5994289" y="156269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63793C0-0545-338C-00E0-CC3AA7469838}"/>
              </a:ext>
            </a:extLst>
          </p:cNvPr>
          <p:cNvCxnSpPr>
            <a:stCxn id="74" idx="4"/>
            <a:endCxn id="52" idx="1"/>
          </p:cNvCxnSpPr>
          <p:nvPr/>
        </p:nvCxnSpPr>
        <p:spPr>
          <a:xfrm rot="16200000" flipH="1">
            <a:off x="5890710" y="1844381"/>
            <a:ext cx="581934" cy="253940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延期 29">
            <a:extLst>
              <a:ext uri="{FF2B5EF4-FFF2-40B4-BE49-F238E27FC236}">
                <a16:creationId xmlns:a16="http://schemas.microsoft.com/office/drawing/2014/main" id="{66ED93B6-2638-6802-859D-0CF45A81D566}"/>
              </a:ext>
            </a:extLst>
          </p:cNvPr>
          <p:cNvSpPr/>
          <p:nvPr/>
        </p:nvSpPr>
        <p:spPr>
          <a:xfrm>
            <a:off x="7513111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CC92533-E678-3D75-8868-73D283950D7B}"/>
              </a:ext>
            </a:extLst>
          </p:cNvPr>
          <p:cNvCxnSpPr>
            <a:cxnSpLocks/>
            <a:stCxn id="92" idx="6"/>
          </p:cNvCxnSpPr>
          <p:nvPr/>
        </p:nvCxnSpPr>
        <p:spPr>
          <a:xfrm flipH="1" flipV="1">
            <a:off x="4216400" y="835660"/>
            <a:ext cx="3297197" cy="1290932"/>
          </a:xfrm>
          <a:prstGeom prst="bentConnector3">
            <a:avLst>
              <a:gd name="adj1" fmla="val 53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95E66C-F0B1-E5C2-4AB2-8718B3269E74}"/>
              </a:ext>
            </a:extLst>
          </p:cNvPr>
          <p:cNvSpPr txBox="1"/>
          <p:nvPr/>
        </p:nvSpPr>
        <p:spPr>
          <a:xfrm>
            <a:off x="8074214" y="572237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MemRead</a:t>
            </a:r>
            <a:endParaRPr lang="zh-CN" altLang="en-US" sz="140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07AD5B5-E43A-F8FD-6F64-9F5F5819D545}"/>
              </a:ext>
            </a:extLst>
          </p:cNvPr>
          <p:cNvCxnSpPr>
            <a:stCxn id="116" idx="4"/>
            <a:endCxn id="141" idx="0"/>
          </p:cNvCxnSpPr>
          <p:nvPr/>
        </p:nvCxnSpPr>
        <p:spPr>
          <a:xfrm>
            <a:off x="5229967" y="2539889"/>
            <a:ext cx="502" cy="303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9CCBB1E2-4AB4-6898-1B7A-9594B78020E5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5262503" y="2874973"/>
            <a:ext cx="2494657" cy="1648767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61E73C-D399-2393-FF04-27EB3BD228A3}"/>
              </a:ext>
            </a:extLst>
          </p:cNvPr>
          <p:cNvCxnSpPr>
            <a:stCxn id="92" idx="2"/>
            <a:endCxn id="118" idx="0"/>
          </p:cNvCxnSpPr>
          <p:nvPr/>
        </p:nvCxnSpPr>
        <p:spPr>
          <a:xfrm>
            <a:off x="7911707" y="2193512"/>
            <a:ext cx="649179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E3B807E-00AF-0094-E700-F8EA6A98CA44}"/>
              </a:ext>
            </a:extLst>
          </p:cNvPr>
          <p:cNvSpPr/>
          <p:nvPr/>
        </p:nvSpPr>
        <p:spPr>
          <a:xfrm>
            <a:off x="8528006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333A4096-DE19-FC11-ACA7-C68BD8F2A40F}"/>
              </a:ext>
            </a:extLst>
          </p:cNvPr>
          <p:cNvCxnSpPr>
            <a:cxnSpLocks/>
            <a:stCxn id="137" idx="2"/>
          </p:cNvCxnSpPr>
          <p:nvPr/>
        </p:nvCxnSpPr>
        <p:spPr>
          <a:xfrm rot="10800000" flipV="1">
            <a:off x="4309110" y="3040078"/>
            <a:ext cx="4218896" cy="1505251"/>
          </a:xfrm>
          <a:prstGeom prst="bentConnector3">
            <a:avLst>
              <a:gd name="adj1" fmla="val 998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52BAC19-494C-A059-679C-813EEEDBAB35}"/>
              </a:ext>
            </a:extLst>
          </p:cNvPr>
          <p:cNvGrpSpPr/>
          <p:nvPr/>
        </p:nvGrpSpPr>
        <p:grpSpPr>
          <a:xfrm rot="5400000">
            <a:off x="7345555" y="3554693"/>
            <a:ext cx="1038292" cy="1822682"/>
            <a:chOff x="8102551" y="1324407"/>
            <a:chExt cx="1527812" cy="2499767"/>
          </a:xfrm>
        </p:grpSpPr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2E0256F9-D23F-E031-2EDF-FC3DBF81ADD1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弧形 158">
              <a:extLst>
                <a:ext uri="{FF2B5EF4-FFF2-40B4-BE49-F238E27FC236}">
                  <a16:creationId xmlns:a16="http://schemas.microsoft.com/office/drawing/2014/main" id="{E0A0DA6F-F080-6A32-15EF-3916ACCB2FAB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弧形 159">
              <a:extLst>
                <a:ext uri="{FF2B5EF4-FFF2-40B4-BE49-F238E27FC236}">
                  <a16:creationId xmlns:a16="http://schemas.microsoft.com/office/drawing/2014/main" id="{66F98027-CD62-6D7F-6D7B-2FDBCAEB2A33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B0B7695-8A64-5DC0-D00B-7C7EE26B4666}"/>
              </a:ext>
            </a:extLst>
          </p:cNvPr>
          <p:cNvCxnSpPr>
            <a:stCxn id="160" idx="0"/>
            <a:endCxn id="114" idx="0"/>
          </p:cNvCxnSpPr>
          <p:nvPr/>
        </p:nvCxnSpPr>
        <p:spPr>
          <a:xfrm>
            <a:off x="7868047" y="4869127"/>
            <a:ext cx="1826" cy="853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E85AAA4E-F802-14E9-018D-E28B41C18924}"/>
              </a:ext>
            </a:extLst>
          </p:cNvPr>
          <p:cNvSpPr/>
          <p:nvPr/>
        </p:nvSpPr>
        <p:spPr>
          <a:xfrm>
            <a:off x="7937994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850188D-A23C-F8F0-2FEA-2D1A67A5A4E5}"/>
              </a:ext>
            </a:extLst>
          </p:cNvPr>
          <p:cNvCxnSpPr>
            <a:stCxn id="165" idx="4"/>
            <a:endCxn id="157" idx="0"/>
          </p:cNvCxnSpPr>
          <p:nvPr/>
        </p:nvCxnSpPr>
        <p:spPr>
          <a:xfrm>
            <a:off x="7970028" y="3072113"/>
            <a:ext cx="0" cy="145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C8611F02-B9E3-A493-335C-5A0CD111AE8A}"/>
              </a:ext>
            </a:extLst>
          </p:cNvPr>
          <p:cNvCxnSpPr>
            <a:stCxn id="52" idx="3"/>
            <a:endCxn id="92" idx="5"/>
          </p:cNvCxnSpPr>
          <p:nvPr/>
        </p:nvCxnSpPr>
        <p:spPr>
          <a:xfrm>
            <a:off x="7079983" y="2262318"/>
            <a:ext cx="435179" cy="1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3010BD2E-1A89-BFC4-CE27-10AACED0B0A1}"/>
              </a:ext>
            </a:extLst>
          </p:cNvPr>
          <p:cNvSpPr/>
          <p:nvPr/>
        </p:nvSpPr>
        <p:spPr>
          <a:xfrm rot="10800000">
            <a:off x="5795615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60FAC4E5-DEAC-7FB4-09C6-89C5280265E9}"/>
              </a:ext>
            </a:extLst>
          </p:cNvPr>
          <p:cNvSpPr/>
          <p:nvPr/>
        </p:nvSpPr>
        <p:spPr>
          <a:xfrm>
            <a:off x="5530464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0389171F-7F12-057B-6399-6CC564675EF5}"/>
              </a:ext>
            </a:extLst>
          </p:cNvPr>
          <p:cNvCxnSpPr>
            <a:cxnSpLocks/>
            <a:stCxn id="176" idx="0"/>
            <a:endCxn id="183" idx="6"/>
          </p:cNvCxnSpPr>
          <p:nvPr/>
        </p:nvCxnSpPr>
        <p:spPr>
          <a:xfrm rot="5400000">
            <a:off x="5742469" y="4018818"/>
            <a:ext cx="159119" cy="341455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2C30AC67-8825-1749-D62B-25D622D2C70C}"/>
              </a:ext>
            </a:extLst>
          </p:cNvPr>
          <p:cNvSpPr/>
          <p:nvPr/>
        </p:nvSpPr>
        <p:spPr>
          <a:xfrm>
            <a:off x="5721692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DB1B9F8-F795-85DE-9877-123CA40C1549}"/>
              </a:ext>
            </a:extLst>
          </p:cNvPr>
          <p:cNvSpPr txBox="1"/>
          <p:nvPr/>
        </p:nvSpPr>
        <p:spPr>
          <a:xfrm>
            <a:off x="5715948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0001</a:t>
            </a:r>
            <a:endParaRPr lang="zh-CN" altLang="en-US" sz="1400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124A1F7-2022-3811-566B-56E5894F0DA6}"/>
              </a:ext>
            </a:extLst>
          </p:cNvPr>
          <p:cNvCxnSpPr>
            <a:cxnSpLocks/>
            <a:stCxn id="198" idx="2"/>
            <a:endCxn id="176" idx="3"/>
          </p:cNvCxnSpPr>
          <p:nvPr/>
        </p:nvCxnSpPr>
        <p:spPr>
          <a:xfrm flipH="1">
            <a:off x="5992755" y="3547693"/>
            <a:ext cx="1835" cy="1943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D7B6215-F73B-277C-D03C-69FC8AB78184}"/>
              </a:ext>
            </a:extLst>
          </p:cNvPr>
          <p:cNvSpPr/>
          <p:nvPr/>
        </p:nvSpPr>
        <p:spPr>
          <a:xfrm>
            <a:off x="6563685" y="300804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2A8F5DD-F778-6D48-8B80-F65FA2426221}"/>
              </a:ext>
            </a:extLst>
          </p:cNvPr>
          <p:cNvCxnSpPr>
            <a:cxnSpLocks/>
            <a:stCxn id="120" idx="0"/>
            <a:endCxn id="176" idx="1"/>
          </p:cNvCxnSpPr>
          <p:nvPr/>
        </p:nvCxnSpPr>
        <p:spPr>
          <a:xfrm flipH="1">
            <a:off x="6091325" y="3722988"/>
            <a:ext cx="601372" cy="203039"/>
          </a:xfrm>
          <a:prstGeom prst="bentConnector3">
            <a:avLst>
              <a:gd name="adj1" fmla="val 10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0228140-FCF1-165C-5879-5265A74F6053}"/>
              </a:ext>
            </a:extLst>
          </p:cNvPr>
          <p:cNvSpPr/>
          <p:nvPr/>
        </p:nvSpPr>
        <p:spPr>
          <a:xfrm>
            <a:off x="6308647" y="1467544"/>
            <a:ext cx="771336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4DA30A-A25A-B0BD-954E-82FCB6F392BC}"/>
              </a:ext>
            </a:extLst>
          </p:cNvPr>
          <p:cNvCxnSpPr>
            <a:cxnSpLocks/>
            <a:stCxn id="74" idx="6"/>
            <a:endCxn id="50" idx="1"/>
          </p:cNvCxnSpPr>
          <p:nvPr/>
        </p:nvCxnSpPr>
        <p:spPr>
          <a:xfrm flipV="1">
            <a:off x="6115125" y="1621432"/>
            <a:ext cx="193522" cy="1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流程图: 延期 29">
            <a:extLst>
              <a:ext uri="{FF2B5EF4-FFF2-40B4-BE49-F238E27FC236}">
                <a16:creationId xmlns:a16="http://schemas.microsoft.com/office/drawing/2014/main" id="{42778CE5-8CEE-2C27-0C98-5C4A2E62B2B6}"/>
              </a:ext>
            </a:extLst>
          </p:cNvPr>
          <p:cNvSpPr/>
          <p:nvPr/>
        </p:nvSpPr>
        <p:spPr>
          <a:xfrm>
            <a:off x="7513111" y="1341146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0B7EF1-830C-BA94-7480-59D5B68061AC}"/>
              </a:ext>
            </a:extLst>
          </p:cNvPr>
          <p:cNvCxnSpPr>
            <a:stCxn id="50" idx="3"/>
            <a:endCxn id="88" idx="5"/>
          </p:cNvCxnSpPr>
          <p:nvPr/>
        </p:nvCxnSpPr>
        <p:spPr>
          <a:xfrm>
            <a:off x="7079983" y="1621432"/>
            <a:ext cx="435179" cy="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384AAF1-A00C-7BFC-7AD3-D8D6A115D230}"/>
              </a:ext>
            </a:extLst>
          </p:cNvPr>
          <p:cNvSpPr txBox="1"/>
          <p:nvPr/>
        </p:nvSpPr>
        <p:spPr>
          <a:xfrm>
            <a:off x="6270537" y="1468713"/>
            <a:ext cx="7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0001</a:t>
            </a:r>
            <a:r>
              <a:rPr lang="zh-CN" altLang="en-US" sz="1400"/>
              <a:t>？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E9A335C-DA94-4DBB-51DF-E38ACEBB5C42}"/>
              </a:ext>
            </a:extLst>
          </p:cNvPr>
          <p:cNvSpPr/>
          <p:nvPr/>
        </p:nvSpPr>
        <p:spPr>
          <a:xfrm>
            <a:off x="7301382" y="1452085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CEC33F-3B65-3AE9-4876-2E7F3797514E}"/>
              </a:ext>
            </a:extLst>
          </p:cNvPr>
          <p:cNvCxnSpPr>
            <a:stCxn id="102" idx="6"/>
            <a:endCxn id="88" idx="6"/>
          </p:cNvCxnSpPr>
          <p:nvPr/>
        </p:nvCxnSpPr>
        <p:spPr>
          <a:xfrm>
            <a:off x="7365450" y="1484119"/>
            <a:ext cx="148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3C4379B-E903-A0AE-1682-EB93A71E6E03}"/>
              </a:ext>
            </a:extLst>
          </p:cNvPr>
          <p:cNvSpPr txBox="1"/>
          <p:nvPr/>
        </p:nvSpPr>
        <p:spPr>
          <a:xfrm>
            <a:off x="8995076" y="57223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MemWrite</a:t>
            </a:r>
            <a:endParaRPr lang="zh-CN" altLang="en-US" sz="140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6719C2F-8831-B195-1464-362B2F5E7F3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7911707" y="1551039"/>
            <a:ext cx="1582865" cy="41713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DF4819FE-AA98-0B0E-759D-C26FF2B830DE}"/>
              </a:ext>
            </a:extLst>
          </p:cNvPr>
          <p:cNvSpPr/>
          <p:nvPr/>
        </p:nvSpPr>
        <p:spPr>
          <a:xfrm>
            <a:off x="9462538" y="266738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B998A28-02A0-9D13-327E-33AD5F3A512A}"/>
              </a:ext>
            </a:extLst>
          </p:cNvPr>
          <p:cNvGrpSpPr/>
          <p:nvPr/>
        </p:nvGrpSpPr>
        <p:grpSpPr>
          <a:xfrm rot="5400000">
            <a:off x="6170205" y="2408554"/>
            <a:ext cx="1038292" cy="1822682"/>
            <a:chOff x="8102551" y="1324407"/>
            <a:chExt cx="1527812" cy="2499767"/>
          </a:xfrm>
        </p:grpSpPr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4CBAB640-69FB-D136-60D0-4170E9B5CD74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D3D837BE-5AF1-D6D4-4BA4-59F4F8B4F86A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弧形 119">
              <a:extLst>
                <a:ext uri="{FF2B5EF4-FFF2-40B4-BE49-F238E27FC236}">
                  <a16:creationId xmlns:a16="http://schemas.microsoft.com/office/drawing/2014/main" id="{5C7A521A-9279-91FE-975E-1A600F37FDBD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56C6527-8C91-A128-862E-5E618BD9161E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6595719" y="3072113"/>
            <a:ext cx="0" cy="30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5464B9E-0BB4-4C33-C86F-192A628C8E12}"/>
              </a:ext>
            </a:extLst>
          </p:cNvPr>
          <p:cNvCxnSpPr>
            <a:cxnSpLocks/>
            <a:stCxn id="113" idx="2"/>
          </p:cNvCxnSpPr>
          <p:nvPr/>
        </p:nvCxnSpPr>
        <p:spPr>
          <a:xfrm rot="10800000" flipV="1">
            <a:off x="6779050" y="2699414"/>
            <a:ext cx="2683489" cy="689159"/>
          </a:xfrm>
          <a:prstGeom prst="bentConnector3">
            <a:avLst>
              <a:gd name="adj1" fmla="val 998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2C7A8AA8-4B52-E42A-17F0-4B21BC4347A6}"/>
              </a:ext>
            </a:extLst>
          </p:cNvPr>
          <p:cNvSpPr/>
          <p:nvPr/>
        </p:nvSpPr>
        <p:spPr>
          <a:xfrm>
            <a:off x="7832582" y="2666482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D70C863-4208-4BE3-604F-F03572ED8BA3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7864616" y="2730550"/>
            <a:ext cx="0" cy="1813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流程图: 延期 29">
            <a:extLst>
              <a:ext uri="{FF2B5EF4-FFF2-40B4-BE49-F238E27FC236}">
                <a16:creationId xmlns:a16="http://schemas.microsoft.com/office/drawing/2014/main" id="{973570AA-037B-723D-CDF5-A099ADC725CF}"/>
              </a:ext>
            </a:extLst>
          </p:cNvPr>
          <p:cNvSpPr/>
          <p:nvPr/>
        </p:nvSpPr>
        <p:spPr>
          <a:xfrm>
            <a:off x="8946123" y="1983619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7401767-7089-58A2-E3FF-32916E13E598}"/>
              </a:ext>
            </a:extLst>
          </p:cNvPr>
          <p:cNvSpPr/>
          <p:nvPr/>
        </p:nvSpPr>
        <p:spPr>
          <a:xfrm>
            <a:off x="7305794" y="2225089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C384F65-2CCE-F8B4-7120-3CADD01DA0EC}"/>
              </a:ext>
            </a:extLst>
          </p:cNvPr>
          <p:cNvCxnSpPr>
            <a:stCxn id="61" idx="4"/>
            <a:endCxn id="60" idx="5"/>
          </p:cNvCxnSpPr>
          <p:nvPr/>
        </p:nvCxnSpPr>
        <p:spPr>
          <a:xfrm rot="5400000" flipH="1" flipV="1">
            <a:off x="8130379" y="1471363"/>
            <a:ext cx="25243" cy="1610346"/>
          </a:xfrm>
          <a:prstGeom prst="bentConnector4">
            <a:avLst>
              <a:gd name="adj1" fmla="val -900360"/>
              <a:gd name="adj2" fmla="val 87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DD388F3-AC0F-4F06-B14C-689CDC13FCCA}"/>
              </a:ext>
            </a:extLst>
          </p:cNvPr>
          <p:cNvCxnSpPr>
            <a:stCxn id="60" idx="6"/>
            <a:endCxn id="57" idx="3"/>
          </p:cNvCxnSpPr>
          <p:nvPr/>
        </p:nvCxnSpPr>
        <p:spPr>
          <a:xfrm flipH="1" flipV="1">
            <a:off x="4230624" y="1048512"/>
            <a:ext cx="4715985" cy="1078080"/>
          </a:xfrm>
          <a:prstGeom prst="bentConnector3">
            <a:avLst>
              <a:gd name="adj1" fmla="val 42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6CF5F603-3CEB-770B-3C41-56A3B66653CB}"/>
              </a:ext>
            </a:extLst>
          </p:cNvPr>
          <p:cNvSpPr/>
          <p:nvPr/>
        </p:nvSpPr>
        <p:spPr>
          <a:xfrm rot="10800000">
            <a:off x="7118659" y="3742069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A90F348-84CB-7576-CF48-9AD6DD012F79}"/>
              </a:ext>
            </a:extLst>
          </p:cNvPr>
          <p:cNvSpPr/>
          <p:nvPr/>
        </p:nvSpPr>
        <p:spPr>
          <a:xfrm>
            <a:off x="7044736" y="3239917"/>
            <a:ext cx="54579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518D2F-F6B8-4B35-5F6F-06EE90D12C8D}"/>
              </a:ext>
            </a:extLst>
          </p:cNvPr>
          <p:cNvCxnSpPr>
            <a:cxnSpLocks/>
            <a:stCxn id="107" idx="2"/>
            <a:endCxn id="103" idx="3"/>
          </p:cNvCxnSpPr>
          <p:nvPr/>
        </p:nvCxnSpPr>
        <p:spPr>
          <a:xfrm flipH="1">
            <a:off x="7315799" y="3547693"/>
            <a:ext cx="1835" cy="1943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DB45B31-6AA2-F2E1-DE64-DE8EBC2F5039}"/>
              </a:ext>
            </a:extLst>
          </p:cNvPr>
          <p:cNvSpPr txBox="1"/>
          <p:nvPr/>
        </p:nvSpPr>
        <p:spPr>
          <a:xfrm>
            <a:off x="7036612" y="3239916"/>
            <a:ext cx="57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1010</a:t>
            </a:r>
            <a:endParaRPr lang="zh-CN" altLang="en-US" sz="14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C224C3B-2AE0-0BD1-1F79-2EBCD53B910E}"/>
              </a:ext>
            </a:extLst>
          </p:cNvPr>
          <p:cNvSpPr/>
          <p:nvPr/>
        </p:nvSpPr>
        <p:spPr>
          <a:xfrm>
            <a:off x="5933871" y="4210260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7FE165E-E06F-F454-9321-39D69B9F1163}"/>
              </a:ext>
            </a:extLst>
          </p:cNvPr>
          <p:cNvCxnSpPr>
            <a:cxnSpLocks/>
            <a:stCxn id="103" idx="0"/>
            <a:endCxn id="124" idx="6"/>
          </p:cNvCxnSpPr>
          <p:nvPr/>
        </p:nvCxnSpPr>
        <p:spPr>
          <a:xfrm rot="5400000">
            <a:off x="6605694" y="3558999"/>
            <a:ext cx="159119" cy="1261092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8C7F8E-B6D9-C807-52BF-50519020C511}"/>
              </a:ext>
            </a:extLst>
          </p:cNvPr>
          <p:cNvSpPr txBox="1"/>
          <p:nvPr/>
        </p:nvSpPr>
        <p:spPr>
          <a:xfrm>
            <a:off x="9891117" y="572237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NearBranch</a:t>
            </a:r>
            <a:endParaRPr lang="zh-CN" altLang="en-US" sz="1400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1A6C4D6-FAA0-8EBF-DB5F-8899490F1746}"/>
              </a:ext>
            </a:extLst>
          </p:cNvPr>
          <p:cNvCxnSpPr>
            <a:stCxn id="60" idx="2"/>
            <a:endCxn id="140" idx="0"/>
          </p:cNvCxnSpPr>
          <p:nvPr/>
        </p:nvCxnSpPr>
        <p:spPr>
          <a:xfrm>
            <a:off x="9344719" y="2193512"/>
            <a:ext cx="1092381" cy="35288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02DC48D9-D48A-3214-055F-00CE53B3F600}"/>
              </a:ext>
            </a:extLst>
          </p:cNvPr>
          <p:cNvSpPr/>
          <p:nvPr/>
        </p:nvSpPr>
        <p:spPr>
          <a:xfrm>
            <a:off x="10399667" y="3893571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D95C3B7-09C6-EC03-9C3F-E8C25196C83F}"/>
              </a:ext>
            </a:extLst>
          </p:cNvPr>
          <p:cNvCxnSpPr>
            <a:cxnSpLocks/>
            <a:stCxn id="103" idx="1"/>
            <a:endCxn id="148" idx="2"/>
          </p:cNvCxnSpPr>
          <p:nvPr/>
        </p:nvCxnSpPr>
        <p:spPr>
          <a:xfrm flipV="1">
            <a:off x="7414369" y="3925605"/>
            <a:ext cx="2985298" cy="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D1EDE67-EDDC-BABC-95BF-76BCE214A866}"/>
              </a:ext>
            </a:extLst>
          </p:cNvPr>
          <p:cNvSpPr txBox="1"/>
          <p:nvPr/>
        </p:nvSpPr>
        <p:spPr>
          <a:xfrm>
            <a:off x="10208362" y="3977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48" name="流程图: 延期 29">
            <a:extLst>
              <a:ext uri="{FF2B5EF4-FFF2-40B4-BE49-F238E27FC236}">
                <a16:creationId xmlns:a16="http://schemas.microsoft.com/office/drawing/2014/main" id="{D781D235-8F9A-2A43-5CD0-CC61C78EBEBD}"/>
              </a:ext>
            </a:extLst>
          </p:cNvPr>
          <p:cNvSpPr/>
          <p:nvPr/>
        </p:nvSpPr>
        <p:spPr>
          <a:xfrm>
            <a:off x="8946123" y="905148"/>
            <a:ext cx="398596" cy="419786"/>
          </a:xfrm>
          <a:custGeom>
            <a:avLst/>
            <a:gdLst>
              <a:gd name="connsiteX0" fmla="*/ 0 w 396930"/>
              <a:gd name="connsiteY0" fmla="*/ 0 h 419785"/>
              <a:gd name="connsiteX1" fmla="*/ 198465 w 396930"/>
              <a:gd name="connsiteY1" fmla="*/ 0 h 419785"/>
              <a:gd name="connsiteX2" fmla="*/ 396930 w 396930"/>
              <a:gd name="connsiteY2" fmla="*/ 209893 h 419785"/>
              <a:gd name="connsiteX3" fmla="*/ 198465 w 396930"/>
              <a:gd name="connsiteY3" fmla="*/ 419786 h 419785"/>
              <a:gd name="connsiteX4" fmla="*/ 0 w 396930"/>
              <a:gd name="connsiteY4" fmla="*/ 419785 h 419785"/>
              <a:gd name="connsiteX5" fmla="*/ 0 w 396930"/>
              <a:gd name="connsiteY5" fmla="*/ 0 h 419785"/>
              <a:gd name="connsiteX0" fmla="*/ 0 w 396930"/>
              <a:gd name="connsiteY0" fmla="*/ 0 h 419786"/>
              <a:gd name="connsiteX1" fmla="*/ 198465 w 396930"/>
              <a:gd name="connsiteY1" fmla="*/ 0 h 419786"/>
              <a:gd name="connsiteX2" fmla="*/ 396930 w 396930"/>
              <a:gd name="connsiteY2" fmla="*/ 209893 h 419786"/>
              <a:gd name="connsiteX3" fmla="*/ 198465 w 396930"/>
              <a:gd name="connsiteY3" fmla="*/ 419786 h 419786"/>
              <a:gd name="connsiteX4" fmla="*/ 0 w 396930"/>
              <a:gd name="connsiteY4" fmla="*/ 419785 h 419786"/>
              <a:gd name="connsiteX5" fmla="*/ 385 w 396930"/>
              <a:gd name="connsiteY5" fmla="*/ 280295 h 419786"/>
              <a:gd name="connsiteX6" fmla="*/ 0 w 396930"/>
              <a:gd name="connsiteY6" fmla="*/ 0 h 419786"/>
              <a:gd name="connsiteX0" fmla="*/ 15115 w 412045"/>
              <a:gd name="connsiteY0" fmla="*/ 0 h 419786"/>
              <a:gd name="connsiteX1" fmla="*/ 213580 w 412045"/>
              <a:gd name="connsiteY1" fmla="*/ 0 h 419786"/>
              <a:gd name="connsiteX2" fmla="*/ 412045 w 412045"/>
              <a:gd name="connsiteY2" fmla="*/ 209893 h 419786"/>
              <a:gd name="connsiteX3" fmla="*/ 213580 w 412045"/>
              <a:gd name="connsiteY3" fmla="*/ 419786 h 419786"/>
              <a:gd name="connsiteX4" fmla="*/ 15115 w 412045"/>
              <a:gd name="connsiteY4" fmla="*/ 419785 h 419786"/>
              <a:gd name="connsiteX5" fmla="*/ 15500 w 412045"/>
              <a:gd name="connsiteY5" fmla="*/ 280295 h 419786"/>
              <a:gd name="connsiteX6" fmla="*/ 13935 w 412045"/>
              <a:gd name="connsiteY6" fmla="*/ 142973 h 419786"/>
              <a:gd name="connsiteX7" fmla="*/ 15115 w 412045"/>
              <a:gd name="connsiteY7" fmla="*/ 0 h 419786"/>
              <a:gd name="connsiteX0" fmla="*/ 1182 w 398112"/>
              <a:gd name="connsiteY0" fmla="*/ 0 h 419786"/>
              <a:gd name="connsiteX1" fmla="*/ 199647 w 398112"/>
              <a:gd name="connsiteY1" fmla="*/ 0 h 419786"/>
              <a:gd name="connsiteX2" fmla="*/ 398112 w 398112"/>
              <a:gd name="connsiteY2" fmla="*/ 209893 h 419786"/>
              <a:gd name="connsiteX3" fmla="*/ 199647 w 398112"/>
              <a:gd name="connsiteY3" fmla="*/ 419786 h 419786"/>
              <a:gd name="connsiteX4" fmla="*/ 1182 w 398112"/>
              <a:gd name="connsiteY4" fmla="*/ 419785 h 419786"/>
              <a:gd name="connsiteX5" fmla="*/ 1567 w 398112"/>
              <a:gd name="connsiteY5" fmla="*/ 280295 h 419786"/>
              <a:gd name="connsiteX6" fmla="*/ 2 w 398112"/>
              <a:gd name="connsiteY6" fmla="*/ 142973 h 419786"/>
              <a:gd name="connsiteX7" fmla="*/ 1182 w 398112"/>
              <a:gd name="connsiteY7" fmla="*/ 0 h 419786"/>
              <a:gd name="connsiteX0" fmla="*/ 3292 w 400222"/>
              <a:gd name="connsiteY0" fmla="*/ 0 h 419786"/>
              <a:gd name="connsiteX1" fmla="*/ 201757 w 400222"/>
              <a:gd name="connsiteY1" fmla="*/ 0 h 419786"/>
              <a:gd name="connsiteX2" fmla="*/ 400222 w 400222"/>
              <a:gd name="connsiteY2" fmla="*/ 209893 h 419786"/>
              <a:gd name="connsiteX3" fmla="*/ 201757 w 400222"/>
              <a:gd name="connsiteY3" fmla="*/ 419786 h 419786"/>
              <a:gd name="connsiteX4" fmla="*/ 3292 w 400222"/>
              <a:gd name="connsiteY4" fmla="*/ 419785 h 419786"/>
              <a:gd name="connsiteX5" fmla="*/ 3677 w 400222"/>
              <a:gd name="connsiteY5" fmla="*/ 280295 h 419786"/>
              <a:gd name="connsiteX6" fmla="*/ 2112 w 400222"/>
              <a:gd name="connsiteY6" fmla="*/ 142973 h 419786"/>
              <a:gd name="connsiteX7" fmla="*/ 3292 w 400222"/>
              <a:gd name="connsiteY7" fmla="*/ 0 h 419786"/>
              <a:gd name="connsiteX0" fmla="*/ 1188 w 398118"/>
              <a:gd name="connsiteY0" fmla="*/ 0 h 419786"/>
              <a:gd name="connsiteX1" fmla="*/ 199653 w 398118"/>
              <a:gd name="connsiteY1" fmla="*/ 0 h 419786"/>
              <a:gd name="connsiteX2" fmla="*/ 398118 w 398118"/>
              <a:gd name="connsiteY2" fmla="*/ 209893 h 419786"/>
              <a:gd name="connsiteX3" fmla="*/ 199653 w 398118"/>
              <a:gd name="connsiteY3" fmla="*/ 419786 h 419786"/>
              <a:gd name="connsiteX4" fmla="*/ 1188 w 398118"/>
              <a:gd name="connsiteY4" fmla="*/ 419785 h 419786"/>
              <a:gd name="connsiteX5" fmla="*/ 1573 w 398118"/>
              <a:gd name="connsiteY5" fmla="*/ 280295 h 419786"/>
              <a:gd name="connsiteX6" fmla="*/ 8 w 398118"/>
              <a:gd name="connsiteY6" fmla="*/ 142973 h 419786"/>
              <a:gd name="connsiteX7" fmla="*/ 1188 w 398118"/>
              <a:gd name="connsiteY7" fmla="*/ 0 h 419786"/>
              <a:gd name="connsiteX0" fmla="*/ 1666 w 398596"/>
              <a:gd name="connsiteY0" fmla="*/ 0 h 419786"/>
              <a:gd name="connsiteX1" fmla="*/ 200131 w 398596"/>
              <a:gd name="connsiteY1" fmla="*/ 0 h 419786"/>
              <a:gd name="connsiteX2" fmla="*/ 398596 w 398596"/>
              <a:gd name="connsiteY2" fmla="*/ 209893 h 419786"/>
              <a:gd name="connsiteX3" fmla="*/ 200131 w 398596"/>
              <a:gd name="connsiteY3" fmla="*/ 419786 h 419786"/>
              <a:gd name="connsiteX4" fmla="*/ 1666 w 398596"/>
              <a:gd name="connsiteY4" fmla="*/ 419785 h 419786"/>
              <a:gd name="connsiteX5" fmla="*/ 2051 w 398596"/>
              <a:gd name="connsiteY5" fmla="*/ 280295 h 419786"/>
              <a:gd name="connsiteX6" fmla="*/ 486 w 398596"/>
              <a:gd name="connsiteY6" fmla="*/ 142973 h 419786"/>
              <a:gd name="connsiteX7" fmla="*/ 1666 w 398596"/>
              <a:gd name="connsiteY7" fmla="*/ 0 h 4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96" h="419786">
                <a:moveTo>
                  <a:pt x="1666" y="0"/>
                </a:moveTo>
                <a:lnTo>
                  <a:pt x="200131" y="0"/>
                </a:lnTo>
                <a:cubicBezTo>
                  <a:pt x="309740" y="0"/>
                  <a:pt x="398596" y="93972"/>
                  <a:pt x="398596" y="209893"/>
                </a:cubicBezTo>
                <a:cubicBezTo>
                  <a:pt x="398596" y="325814"/>
                  <a:pt x="309740" y="419786"/>
                  <a:pt x="200131" y="419786"/>
                </a:cubicBezTo>
                <a:lnTo>
                  <a:pt x="1666" y="419785"/>
                </a:lnTo>
                <a:cubicBezTo>
                  <a:pt x="1794" y="373288"/>
                  <a:pt x="1923" y="326792"/>
                  <a:pt x="2051" y="280295"/>
                </a:cubicBezTo>
                <a:cubicBezTo>
                  <a:pt x="1854" y="234160"/>
                  <a:pt x="550" y="189689"/>
                  <a:pt x="486" y="142973"/>
                </a:cubicBezTo>
                <a:cubicBezTo>
                  <a:pt x="422" y="96257"/>
                  <a:pt x="-1128" y="183849"/>
                  <a:pt x="1666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E974213-5837-FA80-1A6C-E4E885125611}"/>
              </a:ext>
            </a:extLst>
          </p:cNvPr>
          <p:cNvSpPr/>
          <p:nvPr/>
        </p:nvSpPr>
        <p:spPr>
          <a:xfrm>
            <a:off x="8711975" y="1015680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238F5F1-117E-C9FD-B384-45AFE282C179}"/>
              </a:ext>
            </a:extLst>
          </p:cNvPr>
          <p:cNvCxnSpPr>
            <a:stCxn id="71" idx="6"/>
            <a:endCxn id="48" idx="6"/>
          </p:cNvCxnSpPr>
          <p:nvPr/>
        </p:nvCxnSpPr>
        <p:spPr>
          <a:xfrm>
            <a:off x="8776043" y="1047714"/>
            <a:ext cx="170566" cy="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B952ECF4-262E-5142-B07C-5861C68F6CEF}"/>
              </a:ext>
            </a:extLst>
          </p:cNvPr>
          <p:cNvSpPr/>
          <p:nvPr/>
        </p:nvSpPr>
        <p:spPr>
          <a:xfrm>
            <a:off x="7174475" y="1589398"/>
            <a:ext cx="64068" cy="64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4925470D-93F8-F292-C8BA-60AD5F44906B}"/>
              </a:ext>
            </a:extLst>
          </p:cNvPr>
          <p:cNvCxnSpPr>
            <a:stCxn id="96" idx="0"/>
            <a:endCxn id="48" idx="5"/>
          </p:cNvCxnSpPr>
          <p:nvPr/>
        </p:nvCxnSpPr>
        <p:spPr>
          <a:xfrm rot="5400000" flipH="1" flipV="1">
            <a:off x="7875364" y="516589"/>
            <a:ext cx="403955" cy="1741665"/>
          </a:xfrm>
          <a:prstGeom prst="bentConnector4">
            <a:avLst>
              <a:gd name="adj1" fmla="val 32734"/>
              <a:gd name="adj2" fmla="val 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3B14D95-7D28-E8DC-9C51-7CD9DB299CD3}"/>
              </a:ext>
            </a:extLst>
          </p:cNvPr>
          <p:cNvCxnSpPr>
            <a:cxnSpLocks/>
            <a:stCxn id="48" idx="2"/>
            <a:endCxn id="144" idx="0"/>
          </p:cNvCxnSpPr>
          <p:nvPr/>
        </p:nvCxnSpPr>
        <p:spPr>
          <a:xfrm>
            <a:off x="9344719" y="1115041"/>
            <a:ext cx="2031299" cy="46073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EAB25C2-1B2E-6433-84B1-81829639B0D5}"/>
              </a:ext>
            </a:extLst>
          </p:cNvPr>
          <p:cNvSpPr txBox="1"/>
          <p:nvPr/>
        </p:nvSpPr>
        <p:spPr>
          <a:xfrm>
            <a:off x="10872514" y="572237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AbsBranch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9535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FF696F1-5BEC-586F-7C5D-6F2339C27B88}"/>
              </a:ext>
            </a:extLst>
          </p:cNvPr>
          <p:cNvGrpSpPr/>
          <p:nvPr/>
        </p:nvGrpSpPr>
        <p:grpSpPr>
          <a:xfrm>
            <a:off x="2700125" y="2126747"/>
            <a:ext cx="896399" cy="1483889"/>
            <a:chOff x="2700125" y="2126747"/>
            <a:chExt cx="896399" cy="148388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52A9FB0-989A-D2CF-B9C2-DF46B38FB565}"/>
                </a:ext>
              </a:extLst>
            </p:cNvPr>
            <p:cNvSpPr txBox="1"/>
            <p:nvPr/>
          </p:nvSpPr>
          <p:spPr>
            <a:xfrm>
              <a:off x="2840387" y="2126747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op</a:t>
              </a:r>
              <a:endParaRPr lang="zh-CN" altLang="en-US" sz="2800" b="1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FC41A9-E10B-B04E-9065-F70CE69559B5}"/>
                </a:ext>
              </a:extLst>
            </p:cNvPr>
            <p:cNvSpPr txBox="1"/>
            <p:nvPr/>
          </p:nvSpPr>
          <p:spPr>
            <a:xfrm>
              <a:off x="2700125" y="3087416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/>
                <a:t>func</a:t>
              </a:r>
              <a:endParaRPr lang="zh-CN" altLang="en-US" sz="2800" b="1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B2D1DDB3-EBFB-C7A7-A92A-3F7195BBF429}"/>
              </a:ext>
            </a:extLst>
          </p:cNvPr>
          <p:cNvSpPr/>
          <p:nvPr/>
        </p:nvSpPr>
        <p:spPr>
          <a:xfrm>
            <a:off x="4156651" y="2706416"/>
            <a:ext cx="796414" cy="381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17D378-77CD-68CE-70E0-E396E60C5C7C}"/>
              </a:ext>
            </a:extLst>
          </p:cNvPr>
          <p:cNvSpPr/>
          <p:nvPr/>
        </p:nvSpPr>
        <p:spPr>
          <a:xfrm>
            <a:off x="6921360" y="2706416"/>
            <a:ext cx="796414" cy="3810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71D9DA6-FA6C-D97D-5DA4-20D06862A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41259"/>
              </p:ext>
            </p:extLst>
          </p:nvPr>
        </p:nvGraphicFramePr>
        <p:xfrm>
          <a:off x="8277901" y="1005197"/>
          <a:ext cx="1505196" cy="37834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05196">
                  <a:extLst>
                    <a:ext uri="{9D8B030D-6E8A-4147-A177-3AD203B41FA5}">
                      <a16:colId xmlns:a16="http://schemas.microsoft.com/office/drawing/2014/main" val="1566373076"/>
                    </a:ext>
                  </a:extLst>
                </a:gridCol>
              </a:tblGrid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RegBranch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8756753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NearBranch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85505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AbsBranch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4049741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AluOp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8017275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RegWrite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718222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MemRead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1243701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MemWrite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6901409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Shift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455899"/>
                  </a:ext>
                </a:extLst>
              </a:tr>
              <a:tr h="42038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kern="100">
                          <a:effectLst/>
                        </a:rPr>
                        <a:t>Imm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68282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E9C644C-52BB-13F3-E824-3C0D72CF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35625"/>
              </p:ext>
            </p:extLst>
          </p:nvPr>
        </p:nvGraphicFramePr>
        <p:xfrm>
          <a:off x="5513191" y="565196"/>
          <a:ext cx="848043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jr</a:t>
                      </a:r>
                    </a:p>
                    <a:p>
                      <a:pPr algn="ctr"/>
                      <a:r>
                        <a:rPr lang="en-US" altLang="zh-CN" sz="1800" b="1">
                          <a:latin typeface="+mn-ea"/>
                          <a:ea typeface="+mn-ea"/>
                        </a:rPr>
                        <a:t>......</a:t>
                      </a:r>
                      <a:endParaRPr lang="zh-CN" altLang="en-US" sz="18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16B5AF1-87BD-FDB4-93D6-CDC842D1406F}"/>
              </a:ext>
            </a:extLst>
          </p:cNvPr>
          <p:cNvSpPr txBox="1"/>
          <p:nvPr/>
        </p:nvSpPr>
        <p:spPr>
          <a:xfrm>
            <a:off x="4245141" y="2183196"/>
            <a:ext cx="78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57E3A4-31E2-E121-90BA-221195631128}"/>
              </a:ext>
            </a:extLst>
          </p:cNvPr>
          <p:cNvSpPr txBox="1"/>
          <p:nvPr/>
        </p:nvSpPr>
        <p:spPr>
          <a:xfrm>
            <a:off x="7009995" y="2183196"/>
            <a:ext cx="78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7795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2C2E04-27EB-E9BD-EDBB-49E6EC7B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95000"/>
              </p:ext>
            </p:extLst>
          </p:nvPr>
        </p:nvGraphicFramePr>
        <p:xfrm>
          <a:off x="1053659" y="565425"/>
          <a:ext cx="3362679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993176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op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func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r>
                        <a:rPr lang="zh-CN" altLang="en-US" sz="1600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sub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and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xor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seq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45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sgt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98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sll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srl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sra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70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jr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010000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F298B7-08DB-D532-26E2-9F2F42F9E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4573"/>
              </p:ext>
            </p:extLst>
          </p:nvPr>
        </p:nvGraphicFramePr>
        <p:xfrm>
          <a:off x="5385778" y="391976"/>
          <a:ext cx="2369503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329066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op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r>
                        <a:rPr lang="zh-CN" altLang="en-US" sz="1600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subi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andi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ori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xori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slti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seqi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8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sgti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83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slli*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52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srli*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000111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56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srai*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001000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527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lw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010000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92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sw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010001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1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beq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2F8CF23-8083-F981-309D-AEF7250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92080"/>
              </p:ext>
            </p:extLst>
          </p:nvPr>
        </p:nvGraphicFramePr>
        <p:xfrm>
          <a:off x="8724721" y="2122125"/>
          <a:ext cx="2369503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4161107828"/>
                    </a:ext>
                  </a:extLst>
                </a:gridCol>
              </a:tblGrid>
              <a:tr h="313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助记符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op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J</a:t>
                      </a:r>
                      <a:r>
                        <a:rPr lang="zh-CN" altLang="en-US" sz="1600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j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100001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7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CC024B-B5D0-1C81-741C-CA11E372F9EC}"/>
              </a:ext>
            </a:extLst>
          </p:cNvPr>
          <p:cNvSpPr/>
          <p:nvPr/>
        </p:nvSpPr>
        <p:spPr>
          <a:xfrm>
            <a:off x="2703580" y="949540"/>
            <a:ext cx="1858588" cy="492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08483E-B708-809F-DFA7-B6B505F0771F}"/>
              </a:ext>
            </a:extLst>
          </p:cNvPr>
          <p:cNvSpPr txBox="1"/>
          <p:nvPr/>
        </p:nvSpPr>
        <p:spPr>
          <a:xfrm>
            <a:off x="1415719" y="218153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op</a:t>
            </a:r>
            <a:endParaRPr lang="zh-CN" altLang="en-US">
              <a:latin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E958073-9277-4D2A-A57A-23652F94FAD1}"/>
              </a:ext>
            </a:extLst>
          </p:cNvPr>
          <p:cNvCxnSpPr>
            <a:cxnSpLocks/>
          </p:cNvCxnSpPr>
          <p:nvPr/>
        </p:nvCxnSpPr>
        <p:spPr>
          <a:xfrm>
            <a:off x="1830020" y="2395180"/>
            <a:ext cx="44942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FFB8551-6F17-A5A2-3EB5-9C788BBA583A}"/>
              </a:ext>
            </a:extLst>
          </p:cNvPr>
          <p:cNvSpPr txBox="1"/>
          <p:nvPr/>
        </p:nvSpPr>
        <p:spPr>
          <a:xfrm>
            <a:off x="2699648" y="1735915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192F0C-8059-8DD5-ED7B-FD48616972C3}"/>
              </a:ext>
            </a:extLst>
          </p:cNvPr>
          <p:cNvSpPr txBox="1"/>
          <p:nvPr/>
        </p:nvSpPr>
        <p:spPr>
          <a:xfrm>
            <a:off x="2699648" y="1920581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D2A14-2800-897A-D971-3DE0D603183D}"/>
              </a:ext>
            </a:extLst>
          </p:cNvPr>
          <p:cNvSpPr txBox="1"/>
          <p:nvPr/>
        </p:nvSpPr>
        <p:spPr>
          <a:xfrm>
            <a:off x="2699648" y="2105247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D246-59BD-9330-86A5-104DD680BE97}"/>
              </a:ext>
            </a:extLst>
          </p:cNvPr>
          <p:cNvSpPr txBox="1"/>
          <p:nvPr/>
        </p:nvSpPr>
        <p:spPr>
          <a:xfrm>
            <a:off x="2699648" y="22899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A40A4-FFBD-4BDB-D833-88B0C23E305F}"/>
              </a:ext>
            </a:extLst>
          </p:cNvPr>
          <p:cNvSpPr txBox="1"/>
          <p:nvPr/>
        </p:nvSpPr>
        <p:spPr>
          <a:xfrm>
            <a:off x="2699648" y="2474579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0B2EA7-BA18-794C-5FCC-78AE3E4063A2}"/>
              </a:ext>
            </a:extLst>
          </p:cNvPr>
          <p:cNvSpPr txBox="1"/>
          <p:nvPr/>
        </p:nvSpPr>
        <p:spPr>
          <a:xfrm>
            <a:off x="2699648" y="2664882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0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D82CAC-C017-FF8E-E602-2066A2296D7C}"/>
              </a:ext>
            </a:extLst>
          </p:cNvPr>
          <p:cNvCxnSpPr>
            <a:cxnSpLocks/>
          </p:cNvCxnSpPr>
          <p:nvPr/>
        </p:nvCxnSpPr>
        <p:spPr>
          <a:xfrm>
            <a:off x="2279446" y="1920582"/>
            <a:ext cx="0" cy="96236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485B9F-DEA6-9A02-FDFA-95882E006DE7}"/>
              </a:ext>
            </a:extLst>
          </p:cNvPr>
          <p:cNvCxnSpPr>
            <a:cxnSpLocks/>
          </p:cNvCxnSpPr>
          <p:nvPr/>
        </p:nvCxnSpPr>
        <p:spPr>
          <a:xfrm>
            <a:off x="2279447" y="1920581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7218B6-58C6-88B5-5AD8-EABD11C30315}"/>
              </a:ext>
            </a:extLst>
          </p:cNvPr>
          <p:cNvCxnSpPr>
            <a:cxnSpLocks/>
          </p:cNvCxnSpPr>
          <p:nvPr/>
        </p:nvCxnSpPr>
        <p:spPr>
          <a:xfrm>
            <a:off x="2279447" y="21463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605661F-07CA-9DAC-004F-EC249B550177}"/>
              </a:ext>
            </a:extLst>
          </p:cNvPr>
          <p:cNvCxnSpPr>
            <a:cxnSpLocks/>
          </p:cNvCxnSpPr>
          <p:nvPr/>
        </p:nvCxnSpPr>
        <p:spPr>
          <a:xfrm>
            <a:off x="2279447" y="233939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666908-4E94-A1AD-54D0-F92E4D14D392}"/>
              </a:ext>
            </a:extLst>
          </p:cNvPr>
          <p:cNvCxnSpPr>
            <a:cxnSpLocks/>
          </p:cNvCxnSpPr>
          <p:nvPr/>
        </p:nvCxnSpPr>
        <p:spPr>
          <a:xfrm>
            <a:off x="2279447" y="25273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2C3DA9-E943-F55A-A718-DE800CE0B7CC}"/>
              </a:ext>
            </a:extLst>
          </p:cNvPr>
          <p:cNvCxnSpPr>
            <a:cxnSpLocks/>
          </p:cNvCxnSpPr>
          <p:nvPr/>
        </p:nvCxnSpPr>
        <p:spPr>
          <a:xfrm>
            <a:off x="2279447" y="270007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6B42E83-C703-F4D7-AA71-D05C5159B869}"/>
              </a:ext>
            </a:extLst>
          </p:cNvPr>
          <p:cNvCxnSpPr>
            <a:cxnSpLocks/>
          </p:cNvCxnSpPr>
          <p:nvPr/>
        </p:nvCxnSpPr>
        <p:spPr>
          <a:xfrm>
            <a:off x="2279447" y="28829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8EE6A6B-51B1-A10D-4954-897AB874B63E}"/>
              </a:ext>
            </a:extLst>
          </p:cNvPr>
          <p:cNvSpPr txBox="1"/>
          <p:nvPr/>
        </p:nvSpPr>
        <p:spPr>
          <a:xfrm>
            <a:off x="3016301" y="949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EN</a:t>
            </a:r>
            <a:endParaRPr lang="zh-CN" altLang="en-US">
              <a:latin typeface="+mn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F0E225-C83D-0776-8143-E4D415B8B0B9}"/>
              </a:ext>
            </a:extLst>
          </p:cNvPr>
          <p:cNvCxnSpPr>
            <a:stCxn id="20" idx="0"/>
          </p:cNvCxnSpPr>
          <p:nvPr/>
        </p:nvCxnSpPr>
        <p:spPr>
          <a:xfrm flipV="1">
            <a:off x="3250500" y="636094"/>
            <a:ext cx="0" cy="313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BB194C7-FCB8-98B5-ADB0-D9F8EAB4ECDF}"/>
              </a:ext>
            </a:extLst>
          </p:cNvPr>
          <p:cNvSpPr txBox="1"/>
          <p:nvPr/>
        </p:nvSpPr>
        <p:spPr>
          <a:xfrm>
            <a:off x="3093906" y="303209"/>
            <a:ext cx="2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1</a:t>
            </a:r>
            <a:endParaRPr lang="zh-CN" altLang="en-US">
              <a:latin typeface="+mn-ea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2E983E0-A4D5-3E50-B11D-BAB920F7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05077"/>
              </p:ext>
            </p:extLst>
          </p:nvPr>
        </p:nvGraphicFramePr>
        <p:xfrm>
          <a:off x="3785979" y="949538"/>
          <a:ext cx="876617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5289534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6695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9001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181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3075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9551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544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9330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621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83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0673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42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6123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010000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287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010001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8622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2338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903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716F38E-046E-97D8-84E8-0773A6891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9977"/>
              </p:ext>
            </p:extLst>
          </p:nvPr>
        </p:nvGraphicFramePr>
        <p:xfrm>
          <a:off x="4742163" y="1223858"/>
          <a:ext cx="848043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subi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andi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xori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slti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seqi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sgti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slli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srli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srai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lw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sw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7961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7627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j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11744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F1C1ACB-DE4A-0BE0-5905-CA46D86C4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45265"/>
              </p:ext>
            </p:extLst>
          </p:nvPr>
        </p:nvGraphicFramePr>
        <p:xfrm>
          <a:off x="4564808" y="1099398"/>
          <a:ext cx="344546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46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7961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7627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0018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88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421042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D52AE16-798A-74C1-AC97-5B10DA96FFE3}"/>
              </a:ext>
            </a:extLst>
          </p:cNvPr>
          <p:cNvSpPr/>
          <p:nvPr/>
        </p:nvSpPr>
        <p:spPr>
          <a:xfrm>
            <a:off x="7295900" y="949541"/>
            <a:ext cx="1858588" cy="492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69FECE-9D99-D966-46A7-3A9045DD99AD}"/>
              </a:ext>
            </a:extLst>
          </p:cNvPr>
          <p:cNvSpPr txBox="1"/>
          <p:nvPr/>
        </p:nvSpPr>
        <p:spPr>
          <a:xfrm>
            <a:off x="5806934" y="218153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func</a:t>
            </a:r>
            <a:endParaRPr lang="zh-CN" altLang="en-US"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9CB0DD4-E33A-3679-D9F0-72A52B9FD9B5}"/>
              </a:ext>
            </a:extLst>
          </p:cNvPr>
          <p:cNvCxnSpPr>
            <a:cxnSpLocks/>
          </p:cNvCxnSpPr>
          <p:nvPr/>
        </p:nvCxnSpPr>
        <p:spPr>
          <a:xfrm>
            <a:off x="6422340" y="2395180"/>
            <a:ext cx="44942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05998C6-98DE-5A47-C741-8BE8717E44AB}"/>
              </a:ext>
            </a:extLst>
          </p:cNvPr>
          <p:cNvSpPr txBox="1"/>
          <p:nvPr/>
        </p:nvSpPr>
        <p:spPr>
          <a:xfrm>
            <a:off x="7291968" y="1735915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5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A063BB-2EB6-230C-5812-E13B4EA2BAEB}"/>
              </a:ext>
            </a:extLst>
          </p:cNvPr>
          <p:cNvSpPr txBox="1"/>
          <p:nvPr/>
        </p:nvSpPr>
        <p:spPr>
          <a:xfrm>
            <a:off x="7291968" y="1920581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4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04A411-A712-5545-F75D-6B0D4C3BCF8D}"/>
              </a:ext>
            </a:extLst>
          </p:cNvPr>
          <p:cNvSpPr txBox="1"/>
          <p:nvPr/>
        </p:nvSpPr>
        <p:spPr>
          <a:xfrm>
            <a:off x="7291968" y="2105247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C61ECE-7AE5-09AE-F693-5A93D34CE4E2}"/>
              </a:ext>
            </a:extLst>
          </p:cNvPr>
          <p:cNvSpPr txBox="1"/>
          <p:nvPr/>
        </p:nvSpPr>
        <p:spPr>
          <a:xfrm>
            <a:off x="7291968" y="22899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796F1D-13DB-04EE-7993-4A7288AF68C1}"/>
              </a:ext>
            </a:extLst>
          </p:cNvPr>
          <p:cNvSpPr txBox="1"/>
          <p:nvPr/>
        </p:nvSpPr>
        <p:spPr>
          <a:xfrm>
            <a:off x="7291968" y="2474579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B54516-F62A-7AAD-6C7B-D3E1ACD68BC4}"/>
              </a:ext>
            </a:extLst>
          </p:cNvPr>
          <p:cNvSpPr txBox="1"/>
          <p:nvPr/>
        </p:nvSpPr>
        <p:spPr>
          <a:xfrm>
            <a:off x="7291968" y="2664882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0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506702-879F-DB2B-4010-916026E80A87}"/>
              </a:ext>
            </a:extLst>
          </p:cNvPr>
          <p:cNvCxnSpPr>
            <a:cxnSpLocks/>
          </p:cNvCxnSpPr>
          <p:nvPr/>
        </p:nvCxnSpPr>
        <p:spPr>
          <a:xfrm>
            <a:off x="6871766" y="1920582"/>
            <a:ext cx="0" cy="96236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8B1A4B-4890-F076-98A7-781B4C179B17}"/>
              </a:ext>
            </a:extLst>
          </p:cNvPr>
          <p:cNvCxnSpPr>
            <a:cxnSpLocks/>
          </p:cNvCxnSpPr>
          <p:nvPr/>
        </p:nvCxnSpPr>
        <p:spPr>
          <a:xfrm>
            <a:off x="6871768" y="1920581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1D82BF-7639-F367-EDA8-6671C89EE0DC}"/>
              </a:ext>
            </a:extLst>
          </p:cNvPr>
          <p:cNvCxnSpPr>
            <a:cxnSpLocks/>
          </p:cNvCxnSpPr>
          <p:nvPr/>
        </p:nvCxnSpPr>
        <p:spPr>
          <a:xfrm>
            <a:off x="6871768" y="21463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DC8AFD1-3B0B-9603-9EB0-78AB4D5E5E42}"/>
              </a:ext>
            </a:extLst>
          </p:cNvPr>
          <p:cNvCxnSpPr>
            <a:cxnSpLocks/>
          </p:cNvCxnSpPr>
          <p:nvPr/>
        </p:nvCxnSpPr>
        <p:spPr>
          <a:xfrm>
            <a:off x="6871768" y="233939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25FB81A-4290-08F3-0471-555788CBE0E8}"/>
              </a:ext>
            </a:extLst>
          </p:cNvPr>
          <p:cNvCxnSpPr>
            <a:cxnSpLocks/>
          </p:cNvCxnSpPr>
          <p:nvPr/>
        </p:nvCxnSpPr>
        <p:spPr>
          <a:xfrm>
            <a:off x="6871768" y="25273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8AFDD6E-0F42-D28B-2116-1F3AC69C6C61}"/>
              </a:ext>
            </a:extLst>
          </p:cNvPr>
          <p:cNvCxnSpPr>
            <a:cxnSpLocks/>
          </p:cNvCxnSpPr>
          <p:nvPr/>
        </p:nvCxnSpPr>
        <p:spPr>
          <a:xfrm>
            <a:off x="6871768" y="270007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3AF7815-0314-3202-59EB-C466EE85B571}"/>
              </a:ext>
            </a:extLst>
          </p:cNvPr>
          <p:cNvCxnSpPr>
            <a:cxnSpLocks/>
          </p:cNvCxnSpPr>
          <p:nvPr/>
        </p:nvCxnSpPr>
        <p:spPr>
          <a:xfrm>
            <a:off x="6871768" y="2882950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B89182-F23D-ADC0-1AAF-EFF67197D0DF}"/>
              </a:ext>
            </a:extLst>
          </p:cNvPr>
          <p:cNvSpPr txBox="1"/>
          <p:nvPr/>
        </p:nvSpPr>
        <p:spPr>
          <a:xfrm>
            <a:off x="7608622" y="949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EN</a:t>
            </a:r>
            <a:endParaRPr lang="zh-CN" altLang="en-US">
              <a:latin typeface="+mn-ea"/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D8F84949-F618-B537-39EC-769F6AB0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67651"/>
              </p:ext>
            </p:extLst>
          </p:nvPr>
        </p:nvGraphicFramePr>
        <p:xfrm>
          <a:off x="8378299" y="949538"/>
          <a:ext cx="876617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5289534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6695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9001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181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3075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9551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544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9330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621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83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0673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42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61239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0FD1DFF8-1C62-A70F-75BD-CED64F630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57749"/>
              </p:ext>
            </p:extLst>
          </p:nvPr>
        </p:nvGraphicFramePr>
        <p:xfrm>
          <a:off x="9305908" y="936446"/>
          <a:ext cx="84804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latin typeface="+mn-ea"/>
                          <a:ea typeface="+mn-ea"/>
                        </a:rPr>
                        <a:t>jr</a:t>
                      </a:r>
                      <a:endParaRPr lang="zh-CN" altLang="en-US" sz="1400" b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662A72BF-2C39-A3EB-ED76-F5794AD0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08313"/>
              </p:ext>
            </p:extLst>
          </p:nvPr>
        </p:nvGraphicFramePr>
        <p:xfrm>
          <a:off x="9157128" y="1099398"/>
          <a:ext cx="344546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46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7C0CD2C6-791C-F953-79B9-B4D77F1AAC87}"/>
              </a:ext>
            </a:extLst>
          </p:cNvPr>
          <p:cNvSpPr txBox="1"/>
          <p:nvPr/>
        </p:nvSpPr>
        <p:spPr>
          <a:xfrm>
            <a:off x="2203461" y="28589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[0]</a:t>
            </a:r>
            <a:endParaRPr lang="zh-CN" altLang="en-US" sz="120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B06478-C729-E1D3-50CF-325A1958176A}"/>
              </a:ext>
            </a:extLst>
          </p:cNvPr>
          <p:cNvSpPr txBox="1"/>
          <p:nvPr/>
        </p:nvSpPr>
        <p:spPr>
          <a:xfrm>
            <a:off x="6807918" y="28589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[0]</a:t>
            </a:r>
            <a:endParaRPr lang="zh-CN" altLang="en-US" sz="120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BD685DF-E2AB-08B0-9058-69650B2BCC45}"/>
              </a:ext>
            </a:extLst>
          </p:cNvPr>
          <p:cNvSpPr txBox="1"/>
          <p:nvPr/>
        </p:nvSpPr>
        <p:spPr>
          <a:xfrm>
            <a:off x="2203461" y="165047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[5]</a:t>
            </a:r>
            <a:endParaRPr lang="zh-CN" altLang="en-US" sz="120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A551B3-CF0E-9A39-C663-616DB2EC88ED}"/>
              </a:ext>
            </a:extLst>
          </p:cNvPr>
          <p:cNvSpPr txBox="1"/>
          <p:nvPr/>
        </p:nvSpPr>
        <p:spPr>
          <a:xfrm>
            <a:off x="6807918" y="165047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[5]</a:t>
            </a:r>
            <a:endParaRPr lang="zh-CN" altLang="en-US" sz="1200">
              <a:latin typeface="+mn-ea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0CF5537-1221-9648-E3C6-018A86CA82D7}"/>
              </a:ext>
            </a:extLst>
          </p:cNvPr>
          <p:cNvCxnSpPr>
            <a:stCxn id="43" idx="0"/>
          </p:cNvCxnSpPr>
          <p:nvPr/>
        </p:nvCxnSpPr>
        <p:spPr>
          <a:xfrm rot="16200000" flipH="1" flipV="1">
            <a:off x="6121934" y="-607275"/>
            <a:ext cx="164073" cy="3277702"/>
          </a:xfrm>
          <a:prstGeom prst="bentConnector4">
            <a:avLst>
              <a:gd name="adj1" fmla="val -139328"/>
              <a:gd name="adj2" fmla="val 53573"/>
            </a:avLst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AC18D3C-FB7E-46A5-A0B4-D4AE99C260E2}"/>
              </a:ext>
            </a:extLst>
          </p:cNvPr>
          <p:cNvSpPr txBox="1"/>
          <p:nvPr/>
        </p:nvSpPr>
        <p:spPr>
          <a:xfrm>
            <a:off x="2720906" y="511767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+mn-ea"/>
              </a:rPr>
              <a:t>6-64</a:t>
            </a:r>
          </a:p>
          <a:p>
            <a:pPr algn="ctr"/>
            <a:r>
              <a:rPr lang="zh-CN" altLang="en-US">
                <a:latin typeface="+mn-ea"/>
              </a:rPr>
              <a:t>译码器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F0DBB6-1973-7080-04DE-CE5826EAC8AE}"/>
              </a:ext>
            </a:extLst>
          </p:cNvPr>
          <p:cNvSpPr txBox="1"/>
          <p:nvPr/>
        </p:nvSpPr>
        <p:spPr>
          <a:xfrm>
            <a:off x="7282686" y="511767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+mn-ea"/>
              </a:rPr>
              <a:t>6-64</a:t>
            </a:r>
          </a:p>
          <a:p>
            <a:pPr algn="ctr"/>
            <a:r>
              <a:rPr lang="zh-CN" altLang="en-US">
                <a:latin typeface="+mn-ea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260076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53DD52-9C40-DACC-2CB0-F59A27FD0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47451"/>
              </p:ext>
            </p:extLst>
          </p:nvPr>
        </p:nvGraphicFramePr>
        <p:xfrm>
          <a:off x="510349" y="1003137"/>
          <a:ext cx="11171301" cy="4435816"/>
        </p:xfrm>
        <a:graphic>
          <a:graphicData uri="http://schemas.openxmlformats.org/drawingml/2006/table">
            <a:tbl>
              <a:tblPr/>
              <a:tblGrid>
                <a:gridCol w="1107479">
                  <a:extLst>
                    <a:ext uri="{9D8B030D-6E8A-4147-A177-3AD203B41FA5}">
                      <a16:colId xmlns:a16="http://schemas.microsoft.com/office/drawing/2014/main" val="183633101"/>
                    </a:ext>
                  </a:extLst>
                </a:gridCol>
                <a:gridCol w="423267">
                  <a:extLst>
                    <a:ext uri="{9D8B030D-6E8A-4147-A177-3AD203B41FA5}">
                      <a16:colId xmlns:a16="http://schemas.microsoft.com/office/drawing/2014/main" val="4177755218"/>
                    </a:ext>
                  </a:extLst>
                </a:gridCol>
                <a:gridCol w="397867">
                  <a:extLst>
                    <a:ext uri="{9D8B030D-6E8A-4147-A177-3AD203B41FA5}">
                      <a16:colId xmlns:a16="http://schemas.microsoft.com/office/drawing/2014/main" val="2541308381"/>
                    </a:ext>
                  </a:extLst>
                </a:gridCol>
                <a:gridCol w="416917">
                  <a:extLst>
                    <a:ext uri="{9D8B030D-6E8A-4147-A177-3AD203B41FA5}">
                      <a16:colId xmlns:a16="http://schemas.microsoft.com/office/drawing/2014/main" val="2407675071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13467034"/>
                    </a:ext>
                  </a:extLst>
                </a:gridCol>
                <a:gridCol w="359767">
                  <a:extLst>
                    <a:ext uri="{9D8B030D-6E8A-4147-A177-3AD203B41FA5}">
                      <a16:colId xmlns:a16="http://schemas.microsoft.com/office/drawing/2014/main" val="586534717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416293373"/>
                    </a:ext>
                  </a:extLst>
                </a:gridCol>
                <a:gridCol w="391517">
                  <a:extLst>
                    <a:ext uri="{9D8B030D-6E8A-4147-A177-3AD203B41FA5}">
                      <a16:colId xmlns:a16="http://schemas.microsoft.com/office/drawing/2014/main" val="1464440333"/>
                    </a:ext>
                  </a:extLst>
                </a:gridCol>
                <a:gridCol w="351829">
                  <a:extLst>
                    <a:ext uri="{9D8B030D-6E8A-4147-A177-3AD203B41FA5}">
                      <a16:colId xmlns:a16="http://schemas.microsoft.com/office/drawing/2014/main" val="467026665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170813706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107443691"/>
                    </a:ext>
                  </a:extLst>
                </a:gridCol>
                <a:gridCol w="339129">
                  <a:extLst>
                    <a:ext uri="{9D8B030D-6E8A-4147-A177-3AD203B41FA5}">
                      <a16:colId xmlns:a16="http://schemas.microsoft.com/office/drawing/2014/main" val="378353854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2069593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423505787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85580105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807368766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171184926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723612987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83800628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56434928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222832777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4081941061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val="638157538"/>
                    </a:ext>
                  </a:extLst>
                </a:gridCol>
                <a:gridCol w="369252">
                  <a:extLst>
                    <a:ext uri="{9D8B030D-6E8A-4147-A177-3AD203B41FA5}">
                      <a16:colId xmlns:a16="http://schemas.microsoft.com/office/drawing/2014/main" val="111171070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485366586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358453795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630700272"/>
                    </a:ext>
                  </a:extLst>
                </a:gridCol>
                <a:gridCol w="337374">
                  <a:extLst>
                    <a:ext uri="{9D8B030D-6E8A-4147-A177-3AD203B41FA5}">
                      <a16:colId xmlns:a16="http://schemas.microsoft.com/office/drawing/2014/main" val="1906883841"/>
                    </a:ext>
                  </a:extLst>
                </a:gridCol>
              </a:tblGrid>
              <a:tr h="3263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控制信号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0602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7060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NearBranch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72657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AbsBranch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64206"/>
                  </a:ext>
                </a:extLst>
              </a:tr>
              <a:tr h="64521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Aluop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func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op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1010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6141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46843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MemRead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6488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142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Shift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5972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Imm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736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B5BA14-00EE-6514-5E6A-88B3C0C24717}"/>
              </a:ext>
            </a:extLst>
          </p:cNvPr>
          <p:cNvSpPr txBox="1"/>
          <p:nvPr/>
        </p:nvSpPr>
        <p:spPr>
          <a:xfrm>
            <a:off x="9828258" y="555522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p.s. </a:t>
            </a:r>
            <a:r>
              <a:rPr lang="zh-CN" altLang="en-US"/>
              <a:t>无值即表示</a:t>
            </a:r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7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53DD52-9C40-DACC-2CB0-F59A27FD0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79093"/>
              </p:ext>
            </p:extLst>
          </p:nvPr>
        </p:nvGraphicFramePr>
        <p:xfrm>
          <a:off x="510349" y="1003137"/>
          <a:ext cx="11171301" cy="4435816"/>
        </p:xfrm>
        <a:graphic>
          <a:graphicData uri="http://schemas.openxmlformats.org/drawingml/2006/table">
            <a:tbl>
              <a:tblPr/>
              <a:tblGrid>
                <a:gridCol w="1107479">
                  <a:extLst>
                    <a:ext uri="{9D8B030D-6E8A-4147-A177-3AD203B41FA5}">
                      <a16:colId xmlns:a16="http://schemas.microsoft.com/office/drawing/2014/main" val="183633101"/>
                    </a:ext>
                  </a:extLst>
                </a:gridCol>
                <a:gridCol w="423267">
                  <a:extLst>
                    <a:ext uri="{9D8B030D-6E8A-4147-A177-3AD203B41FA5}">
                      <a16:colId xmlns:a16="http://schemas.microsoft.com/office/drawing/2014/main" val="4177755218"/>
                    </a:ext>
                  </a:extLst>
                </a:gridCol>
                <a:gridCol w="397867">
                  <a:extLst>
                    <a:ext uri="{9D8B030D-6E8A-4147-A177-3AD203B41FA5}">
                      <a16:colId xmlns:a16="http://schemas.microsoft.com/office/drawing/2014/main" val="2541308381"/>
                    </a:ext>
                  </a:extLst>
                </a:gridCol>
                <a:gridCol w="416917">
                  <a:extLst>
                    <a:ext uri="{9D8B030D-6E8A-4147-A177-3AD203B41FA5}">
                      <a16:colId xmlns:a16="http://schemas.microsoft.com/office/drawing/2014/main" val="2407675071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13467034"/>
                    </a:ext>
                  </a:extLst>
                </a:gridCol>
                <a:gridCol w="359767">
                  <a:extLst>
                    <a:ext uri="{9D8B030D-6E8A-4147-A177-3AD203B41FA5}">
                      <a16:colId xmlns:a16="http://schemas.microsoft.com/office/drawing/2014/main" val="586534717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416293373"/>
                    </a:ext>
                  </a:extLst>
                </a:gridCol>
                <a:gridCol w="391517">
                  <a:extLst>
                    <a:ext uri="{9D8B030D-6E8A-4147-A177-3AD203B41FA5}">
                      <a16:colId xmlns:a16="http://schemas.microsoft.com/office/drawing/2014/main" val="1464440333"/>
                    </a:ext>
                  </a:extLst>
                </a:gridCol>
                <a:gridCol w="351829">
                  <a:extLst>
                    <a:ext uri="{9D8B030D-6E8A-4147-A177-3AD203B41FA5}">
                      <a16:colId xmlns:a16="http://schemas.microsoft.com/office/drawing/2014/main" val="467026665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170813706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107443691"/>
                    </a:ext>
                  </a:extLst>
                </a:gridCol>
                <a:gridCol w="339129">
                  <a:extLst>
                    <a:ext uri="{9D8B030D-6E8A-4147-A177-3AD203B41FA5}">
                      <a16:colId xmlns:a16="http://schemas.microsoft.com/office/drawing/2014/main" val="378353854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2069593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423505787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85580105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807368766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171184926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723612987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83800628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56434928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222832777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4081941061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val="638157538"/>
                    </a:ext>
                  </a:extLst>
                </a:gridCol>
                <a:gridCol w="369252">
                  <a:extLst>
                    <a:ext uri="{9D8B030D-6E8A-4147-A177-3AD203B41FA5}">
                      <a16:colId xmlns:a16="http://schemas.microsoft.com/office/drawing/2014/main" val="111171070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485366586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358453795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630700272"/>
                    </a:ext>
                  </a:extLst>
                </a:gridCol>
                <a:gridCol w="337374">
                  <a:extLst>
                    <a:ext uri="{9D8B030D-6E8A-4147-A177-3AD203B41FA5}">
                      <a16:colId xmlns:a16="http://schemas.microsoft.com/office/drawing/2014/main" val="1906883841"/>
                    </a:ext>
                  </a:extLst>
                </a:gridCol>
              </a:tblGrid>
              <a:tr h="3263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控制信号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0602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7060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NearBranch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72657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AbsBranch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64206"/>
                  </a:ext>
                </a:extLst>
              </a:tr>
              <a:tr h="64521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Aluop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func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op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1010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6141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46843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MemRead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6488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142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Shift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5972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Imm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736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B5BA14-00EE-6514-5E6A-88B3C0C24717}"/>
              </a:ext>
            </a:extLst>
          </p:cNvPr>
          <p:cNvSpPr txBox="1"/>
          <p:nvPr/>
        </p:nvSpPr>
        <p:spPr>
          <a:xfrm>
            <a:off x="9828258" y="555522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p.s. </a:t>
            </a:r>
            <a:r>
              <a:rPr lang="zh-CN" altLang="en-US"/>
              <a:t>无值即表示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45018F-566A-09E2-50BF-2233196BBC0D}"/>
              </a:ext>
            </a:extLst>
          </p:cNvPr>
          <p:cNvSpPr/>
          <p:nvPr/>
        </p:nvSpPr>
        <p:spPr>
          <a:xfrm>
            <a:off x="3129280" y="722638"/>
            <a:ext cx="396240" cy="52019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99B884-FFA8-2C20-E3E2-EF82F594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1662"/>
              </p:ext>
            </p:extLst>
          </p:nvPr>
        </p:nvGraphicFramePr>
        <p:xfrm>
          <a:off x="1754503" y="211549"/>
          <a:ext cx="33051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420726494"/>
                    </a:ext>
                  </a:extLst>
                </a:gridCol>
                <a:gridCol w="1075374">
                  <a:extLst>
                    <a:ext uri="{9D8B030D-6E8A-4147-A177-3AD203B41FA5}">
                      <a16:colId xmlns:a16="http://schemas.microsoft.com/office/drawing/2014/main" val="3552778821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43737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xor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52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53DD52-9C40-DACC-2CB0-F59A27FD0A10}"/>
              </a:ext>
            </a:extLst>
          </p:cNvPr>
          <p:cNvGraphicFramePr>
            <a:graphicFrameLocks noGrp="1"/>
          </p:cNvGraphicFramePr>
          <p:nvPr/>
        </p:nvGraphicFramePr>
        <p:xfrm>
          <a:off x="510349" y="1003137"/>
          <a:ext cx="11171301" cy="4435816"/>
        </p:xfrm>
        <a:graphic>
          <a:graphicData uri="http://schemas.openxmlformats.org/drawingml/2006/table">
            <a:tbl>
              <a:tblPr/>
              <a:tblGrid>
                <a:gridCol w="1107479">
                  <a:extLst>
                    <a:ext uri="{9D8B030D-6E8A-4147-A177-3AD203B41FA5}">
                      <a16:colId xmlns:a16="http://schemas.microsoft.com/office/drawing/2014/main" val="183633101"/>
                    </a:ext>
                  </a:extLst>
                </a:gridCol>
                <a:gridCol w="423267">
                  <a:extLst>
                    <a:ext uri="{9D8B030D-6E8A-4147-A177-3AD203B41FA5}">
                      <a16:colId xmlns:a16="http://schemas.microsoft.com/office/drawing/2014/main" val="4177755218"/>
                    </a:ext>
                  </a:extLst>
                </a:gridCol>
                <a:gridCol w="397867">
                  <a:extLst>
                    <a:ext uri="{9D8B030D-6E8A-4147-A177-3AD203B41FA5}">
                      <a16:colId xmlns:a16="http://schemas.microsoft.com/office/drawing/2014/main" val="2541308381"/>
                    </a:ext>
                  </a:extLst>
                </a:gridCol>
                <a:gridCol w="416917">
                  <a:extLst>
                    <a:ext uri="{9D8B030D-6E8A-4147-A177-3AD203B41FA5}">
                      <a16:colId xmlns:a16="http://schemas.microsoft.com/office/drawing/2014/main" val="2407675071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13467034"/>
                    </a:ext>
                  </a:extLst>
                </a:gridCol>
                <a:gridCol w="359767">
                  <a:extLst>
                    <a:ext uri="{9D8B030D-6E8A-4147-A177-3AD203B41FA5}">
                      <a16:colId xmlns:a16="http://schemas.microsoft.com/office/drawing/2014/main" val="586534717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416293373"/>
                    </a:ext>
                  </a:extLst>
                </a:gridCol>
                <a:gridCol w="391517">
                  <a:extLst>
                    <a:ext uri="{9D8B030D-6E8A-4147-A177-3AD203B41FA5}">
                      <a16:colId xmlns:a16="http://schemas.microsoft.com/office/drawing/2014/main" val="1464440333"/>
                    </a:ext>
                  </a:extLst>
                </a:gridCol>
                <a:gridCol w="351829">
                  <a:extLst>
                    <a:ext uri="{9D8B030D-6E8A-4147-A177-3AD203B41FA5}">
                      <a16:colId xmlns:a16="http://schemas.microsoft.com/office/drawing/2014/main" val="467026665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170813706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2107443691"/>
                    </a:ext>
                  </a:extLst>
                </a:gridCol>
                <a:gridCol w="339129">
                  <a:extLst>
                    <a:ext uri="{9D8B030D-6E8A-4147-A177-3AD203B41FA5}">
                      <a16:colId xmlns:a16="http://schemas.microsoft.com/office/drawing/2014/main" val="3783538549"/>
                    </a:ext>
                  </a:extLst>
                </a:gridCol>
                <a:gridCol w="289917">
                  <a:extLst>
                    <a:ext uri="{9D8B030D-6E8A-4147-A177-3AD203B41FA5}">
                      <a16:colId xmlns:a16="http://schemas.microsoft.com/office/drawing/2014/main" val="402069593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423505787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85580105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807368766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171184926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723612987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83800628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356434928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222832777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4081941061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val="638157538"/>
                    </a:ext>
                  </a:extLst>
                </a:gridCol>
                <a:gridCol w="369252">
                  <a:extLst>
                    <a:ext uri="{9D8B030D-6E8A-4147-A177-3AD203B41FA5}">
                      <a16:colId xmlns:a16="http://schemas.microsoft.com/office/drawing/2014/main" val="111171070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485366586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358453795"/>
                    </a:ext>
                  </a:extLst>
                </a:gridCol>
                <a:gridCol w="496252">
                  <a:extLst>
                    <a:ext uri="{9D8B030D-6E8A-4147-A177-3AD203B41FA5}">
                      <a16:colId xmlns:a16="http://schemas.microsoft.com/office/drawing/2014/main" val="1630700272"/>
                    </a:ext>
                  </a:extLst>
                </a:gridCol>
                <a:gridCol w="337374">
                  <a:extLst>
                    <a:ext uri="{9D8B030D-6E8A-4147-A177-3AD203B41FA5}">
                      <a16:colId xmlns:a16="http://schemas.microsoft.com/office/drawing/2014/main" val="1906883841"/>
                    </a:ext>
                  </a:extLst>
                </a:gridCol>
              </a:tblGrid>
              <a:tr h="3263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控制信号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jr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subi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andi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xori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seqi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sgti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slli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srai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0602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7060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NearBranch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72657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AbsBranch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64206"/>
                  </a:ext>
                </a:extLst>
              </a:tr>
              <a:tr h="64521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Aluop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func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32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op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[3:0]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0001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1010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61417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RegWrite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46843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MemRead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6488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MemWrite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1424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Shift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59725"/>
                  </a:ext>
                </a:extLst>
              </a:tr>
              <a:tr h="4330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Imm</a:t>
                      </a:r>
                      <a:endParaRPr lang="en-US" altLang="zh-CN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5577" marR="15577" marT="15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736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B5BA14-00EE-6514-5E6A-88B3C0C24717}"/>
              </a:ext>
            </a:extLst>
          </p:cNvPr>
          <p:cNvSpPr txBox="1"/>
          <p:nvPr/>
        </p:nvSpPr>
        <p:spPr>
          <a:xfrm>
            <a:off x="9828258" y="555522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p.s. </a:t>
            </a:r>
            <a:r>
              <a:rPr lang="zh-CN" altLang="en-US"/>
              <a:t>无值即表示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45018F-566A-09E2-50BF-2233196BBC0D}"/>
              </a:ext>
            </a:extLst>
          </p:cNvPr>
          <p:cNvSpPr/>
          <p:nvPr/>
        </p:nvSpPr>
        <p:spPr>
          <a:xfrm>
            <a:off x="9828258" y="722638"/>
            <a:ext cx="565422" cy="52019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EF9DF3-850E-F30C-F9D2-C4B867F5F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39093"/>
              </p:ext>
            </p:extLst>
          </p:nvPr>
        </p:nvGraphicFramePr>
        <p:xfrm>
          <a:off x="6291770" y="237033"/>
          <a:ext cx="5389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617531342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260112582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79700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lw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读内存单元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 </a:t>
                      </a:r>
                      <a:r>
                        <a:rPr lang="zh-CN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mem[rs + (sign-extend) imm]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68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3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4703FC-9ED8-BF3B-5F36-45F8CF25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52964"/>
              </p:ext>
            </p:extLst>
          </p:nvPr>
        </p:nvGraphicFramePr>
        <p:xfrm>
          <a:off x="2062217" y="561319"/>
          <a:ext cx="8067567" cy="52397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6595">
                  <a:extLst>
                    <a:ext uri="{9D8B030D-6E8A-4147-A177-3AD203B41FA5}">
                      <a16:colId xmlns:a16="http://schemas.microsoft.com/office/drawing/2014/main" val="3880758802"/>
                    </a:ext>
                  </a:extLst>
                </a:gridCol>
                <a:gridCol w="6550972">
                  <a:extLst>
                    <a:ext uri="{9D8B030D-6E8A-4147-A177-3AD203B41FA5}">
                      <a16:colId xmlns:a16="http://schemas.microsoft.com/office/drawing/2014/main" val="3364388019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800" kern="100">
                          <a:effectLst/>
                        </a:rPr>
                        <a:t>控制信号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sz="1800" kern="100">
                          <a:effectLst/>
                        </a:rPr>
                        <a:t>表达式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4405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RegBranch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jr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86097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NearBranch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beq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728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AbsBranch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j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8873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AluOp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(add+sub+and+or+xor+slt+seq+sgt+sll+srl+sra)*func[3:0]+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(addi+subi+andi+ori+xori+slti+seqi+sgti+slli+srli+srai)*op[3:0]+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(lw+sw)*0001+beq*1010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08829"/>
                  </a:ext>
                </a:extLst>
              </a:tr>
              <a:tr h="10733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RegWrite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add+sub+and+or+xor+slt+seq+sgt+sll+srl+sra+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addi+subi+andi+ori+xori+slti+seqi+sgti+slli+srli+srai+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lw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04105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MemRead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lw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946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MemWrite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sw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253521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Shift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sll+srl+sra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6179"/>
                  </a:ext>
                </a:extLst>
              </a:tr>
              <a:tr h="7071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700" kern="100">
                          <a:effectLst/>
                        </a:rPr>
                        <a:t>Imm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addi+subi+andi+ori+xori+slti+seqi+sgti+slli+srli+srai+</a:t>
                      </a:r>
                      <a:endParaRPr lang="zh-CN" sz="1600" kern="1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lw+sw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6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3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1750</Words>
  <PresentationFormat>宽屏</PresentationFormat>
  <Paragraphs>1174</Paragraphs>
  <Slides>14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2024-07-04T10:08:45Z</dcterms:modified>
</cp:coreProperties>
</file>