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85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41" y="-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70255-A0BB-4116-BF25-370DE85DE17D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3724-F65C-4249-94D2-BF114C291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3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2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8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1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85999-1804-44F8-AC14-7CCDAB1E12DB}" type="datetimeFigureOut">
              <a:rPr lang="zh-CN" altLang="en-US" smtClean="0"/>
              <a:t>2024/6/30 Sun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D4081-AE4C-467B-8A94-F742E6D5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6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F446CA-1263-AAE8-AA77-E41CD9B9874F}"/>
              </a:ext>
            </a:extLst>
          </p:cNvPr>
          <p:cNvSpPr/>
          <p:nvPr/>
        </p:nvSpPr>
        <p:spPr>
          <a:xfrm>
            <a:off x="2497102" y="4892272"/>
            <a:ext cx="1858588" cy="4929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A6D8AC-AC68-527C-09AA-6E542F8525B4}"/>
              </a:ext>
            </a:extLst>
          </p:cNvPr>
          <p:cNvSpPr txBox="1"/>
          <p:nvPr/>
        </p:nvSpPr>
        <p:spPr>
          <a:xfrm>
            <a:off x="1219073" y="61242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op</a:t>
            </a:r>
            <a:endParaRPr lang="zh-CN" altLang="en-US">
              <a:latin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4D1648-ABEC-4A57-EC7B-D88F2824B21E}"/>
              </a:ext>
            </a:extLst>
          </p:cNvPr>
          <p:cNvCxnSpPr>
            <a:cxnSpLocks/>
          </p:cNvCxnSpPr>
          <p:nvPr/>
        </p:nvCxnSpPr>
        <p:spPr>
          <a:xfrm>
            <a:off x="1633374" y="6337912"/>
            <a:ext cx="44942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5CFF06-D672-4A95-A2CD-2DC3348030D9}"/>
              </a:ext>
            </a:extLst>
          </p:cNvPr>
          <p:cNvSpPr txBox="1"/>
          <p:nvPr/>
        </p:nvSpPr>
        <p:spPr>
          <a:xfrm>
            <a:off x="2503002" y="5678647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62FE6C-2702-8F5C-9D78-EF4F2D746D11}"/>
              </a:ext>
            </a:extLst>
          </p:cNvPr>
          <p:cNvSpPr txBox="1"/>
          <p:nvPr/>
        </p:nvSpPr>
        <p:spPr>
          <a:xfrm>
            <a:off x="2503002" y="58633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9AAFFC-43A7-CA6F-764D-2E9B98D604A7}"/>
              </a:ext>
            </a:extLst>
          </p:cNvPr>
          <p:cNvSpPr txBox="1"/>
          <p:nvPr/>
        </p:nvSpPr>
        <p:spPr>
          <a:xfrm>
            <a:off x="2503002" y="6047979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C1827A-E25C-8D25-7837-18E04E8B1A07}"/>
              </a:ext>
            </a:extLst>
          </p:cNvPr>
          <p:cNvSpPr txBox="1"/>
          <p:nvPr/>
        </p:nvSpPr>
        <p:spPr>
          <a:xfrm>
            <a:off x="2503002" y="6232645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34F4E5-1019-C048-9165-1DBDA153B32C}"/>
              </a:ext>
            </a:extLst>
          </p:cNvPr>
          <p:cNvSpPr txBox="1"/>
          <p:nvPr/>
        </p:nvSpPr>
        <p:spPr>
          <a:xfrm>
            <a:off x="2503002" y="6417311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EF8E1E-2B88-AE61-635F-C7B207A509DB}"/>
              </a:ext>
            </a:extLst>
          </p:cNvPr>
          <p:cNvSpPr txBox="1"/>
          <p:nvPr/>
        </p:nvSpPr>
        <p:spPr>
          <a:xfrm>
            <a:off x="2503002" y="6607614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0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A8CC29-5583-9374-8C99-D35B5946751D}"/>
              </a:ext>
            </a:extLst>
          </p:cNvPr>
          <p:cNvCxnSpPr>
            <a:cxnSpLocks/>
          </p:cNvCxnSpPr>
          <p:nvPr/>
        </p:nvCxnSpPr>
        <p:spPr>
          <a:xfrm>
            <a:off x="2082800" y="5863314"/>
            <a:ext cx="0" cy="96236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832D3F3-A8D8-2E81-2A8B-F100B3865450}"/>
              </a:ext>
            </a:extLst>
          </p:cNvPr>
          <p:cNvCxnSpPr>
            <a:cxnSpLocks/>
          </p:cNvCxnSpPr>
          <p:nvPr/>
        </p:nvCxnSpPr>
        <p:spPr>
          <a:xfrm>
            <a:off x="2082801" y="5863313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B4808EB-C8AD-25B3-1C41-EF074997C43F}"/>
              </a:ext>
            </a:extLst>
          </p:cNvPr>
          <p:cNvCxnSpPr>
            <a:cxnSpLocks/>
          </p:cNvCxnSpPr>
          <p:nvPr/>
        </p:nvCxnSpPr>
        <p:spPr>
          <a:xfrm>
            <a:off x="2082801" y="608908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E4B67B9-6F34-1E5E-089F-3FB5F44F53ED}"/>
              </a:ext>
            </a:extLst>
          </p:cNvPr>
          <p:cNvCxnSpPr>
            <a:cxnSpLocks/>
          </p:cNvCxnSpPr>
          <p:nvPr/>
        </p:nvCxnSpPr>
        <p:spPr>
          <a:xfrm>
            <a:off x="2082801" y="628212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C0BE4CE-7203-1DBF-B356-354F989D1C99}"/>
              </a:ext>
            </a:extLst>
          </p:cNvPr>
          <p:cNvCxnSpPr>
            <a:cxnSpLocks/>
          </p:cNvCxnSpPr>
          <p:nvPr/>
        </p:nvCxnSpPr>
        <p:spPr>
          <a:xfrm>
            <a:off x="2082801" y="647008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D15CC3-4F25-FB5E-7835-4E329CD0F037}"/>
              </a:ext>
            </a:extLst>
          </p:cNvPr>
          <p:cNvCxnSpPr>
            <a:cxnSpLocks/>
          </p:cNvCxnSpPr>
          <p:nvPr/>
        </p:nvCxnSpPr>
        <p:spPr>
          <a:xfrm>
            <a:off x="2082801" y="664280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117E2B7-87A9-EB4A-F79A-00C46F458F9E}"/>
              </a:ext>
            </a:extLst>
          </p:cNvPr>
          <p:cNvCxnSpPr>
            <a:cxnSpLocks/>
          </p:cNvCxnSpPr>
          <p:nvPr/>
        </p:nvCxnSpPr>
        <p:spPr>
          <a:xfrm>
            <a:off x="2082801" y="682568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35DFE46-7318-14FB-BC02-EF8F84F44750}"/>
              </a:ext>
            </a:extLst>
          </p:cNvPr>
          <p:cNvSpPr txBox="1"/>
          <p:nvPr/>
        </p:nvSpPr>
        <p:spPr>
          <a:xfrm>
            <a:off x="2809823" y="489227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EN</a:t>
            </a:r>
            <a:endParaRPr lang="zh-CN" altLang="en-US">
              <a:latin typeface="+mn-ea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B3FF62-36D2-5220-E6CF-EE17C8047C35}"/>
              </a:ext>
            </a:extLst>
          </p:cNvPr>
          <p:cNvCxnSpPr>
            <a:stCxn id="29" idx="0"/>
          </p:cNvCxnSpPr>
          <p:nvPr/>
        </p:nvCxnSpPr>
        <p:spPr>
          <a:xfrm flipV="1">
            <a:off x="3044022" y="4578826"/>
            <a:ext cx="0" cy="313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20AFF1E-A6C7-FBEA-21AB-BED91E73846B}"/>
              </a:ext>
            </a:extLst>
          </p:cNvPr>
          <p:cNvSpPr txBox="1"/>
          <p:nvPr/>
        </p:nvSpPr>
        <p:spPr>
          <a:xfrm>
            <a:off x="2887428" y="4245941"/>
            <a:ext cx="2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1</a:t>
            </a:r>
            <a:endParaRPr lang="zh-CN" altLang="en-US">
              <a:latin typeface="+mn-ea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0865D2AE-6240-AC84-409A-02204176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25664"/>
              </p:ext>
            </p:extLst>
          </p:nvPr>
        </p:nvGraphicFramePr>
        <p:xfrm>
          <a:off x="3579501" y="4892270"/>
          <a:ext cx="876617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52895348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6695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9001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181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3075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9551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4544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9330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621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983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0673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42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6123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010000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287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010001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48622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2338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100001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6903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C78311D-EEF7-75C1-C42E-9EFDB93C3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83541"/>
              </p:ext>
            </p:extLst>
          </p:nvPr>
        </p:nvGraphicFramePr>
        <p:xfrm>
          <a:off x="4535685" y="5166590"/>
          <a:ext cx="848043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subi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andi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ori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xori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slti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seqi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sgti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slli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srli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srai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lw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sw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7961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7627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j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117448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84CA160C-5638-F6FD-F5B7-703EF2CC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06699"/>
              </p:ext>
            </p:extLst>
          </p:nvPr>
        </p:nvGraphicFramePr>
        <p:xfrm>
          <a:off x="4358330" y="5042130"/>
          <a:ext cx="344546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46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7961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7627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0018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88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421042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417C2661-FADC-9B4C-741B-9FC5F8A7266E}"/>
              </a:ext>
            </a:extLst>
          </p:cNvPr>
          <p:cNvSpPr/>
          <p:nvPr/>
        </p:nvSpPr>
        <p:spPr>
          <a:xfrm>
            <a:off x="7089422" y="4892273"/>
            <a:ext cx="1858588" cy="4929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62F2F8-89C1-8552-512E-9169F7C397D4}"/>
              </a:ext>
            </a:extLst>
          </p:cNvPr>
          <p:cNvSpPr txBox="1"/>
          <p:nvPr/>
        </p:nvSpPr>
        <p:spPr>
          <a:xfrm>
            <a:off x="5610288" y="612426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func</a:t>
            </a:r>
            <a:endParaRPr lang="zh-CN" altLang="en-US">
              <a:latin typeface="+mn-ea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6612BF1-7EF0-E4CD-9889-6EB50C5AAA2D}"/>
              </a:ext>
            </a:extLst>
          </p:cNvPr>
          <p:cNvCxnSpPr>
            <a:cxnSpLocks/>
          </p:cNvCxnSpPr>
          <p:nvPr/>
        </p:nvCxnSpPr>
        <p:spPr>
          <a:xfrm>
            <a:off x="6225694" y="6337912"/>
            <a:ext cx="44942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BBCBD33-A610-9C5D-371D-DEFC74E7ED79}"/>
              </a:ext>
            </a:extLst>
          </p:cNvPr>
          <p:cNvSpPr txBox="1"/>
          <p:nvPr/>
        </p:nvSpPr>
        <p:spPr>
          <a:xfrm>
            <a:off x="7095322" y="5678647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5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57B058F-A1C6-8801-97A9-D2CDBABE708C}"/>
              </a:ext>
            </a:extLst>
          </p:cNvPr>
          <p:cNvSpPr txBox="1"/>
          <p:nvPr/>
        </p:nvSpPr>
        <p:spPr>
          <a:xfrm>
            <a:off x="7095322" y="58633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4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AA318D-C97A-7532-1020-116C1DF37211}"/>
              </a:ext>
            </a:extLst>
          </p:cNvPr>
          <p:cNvSpPr txBox="1"/>
          <p:nvPr/>
        </p:nvSpPr>
        <p:spPr>
          <a:xfrm>
            <a:off x="7095322" y="6047979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3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FE81C6-CE1A-93E6-8C35-C1C786C84259}"/>
              </a:ext>
            </a:extLst>
          </p:cNvPr>
          <p:cNvSpPr txBox="1"/>
          <p:nvPr/>
        </p:nvSpPr>
        <p:spPr>
          <a:xfrm>
            <a:off x="7095322" y="6232645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81B96A-0559-18C6-BE1C-C2E6C678D695}"/>
              </a:ext>
            </a:extLst>
          </p:cNvPr>
          <p:cNvSpPr txBox="1"/>
          <p:nvPr/>
        </p:nvSpPr>
        <p:spPr>
          <a:xfrm>
            <a:off x="7095322" y="6417311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813048-0867-37E5-9C76-3D63C9BE50B6}"/>
              </a:ext>
            </a:extLst>
          </p:cNvPr>
          <p:cNvSpPr txBox="1"/>
          <p:nvPr/>
        </p:nvSpPr>
        <p:spPr>
          <a:xfrm>
            <a:off x="7095322" y="6607614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a</a:t>
            </a:r>
            <a:r>
              <a:rPr lang="en-US" altLang="zh-CN" sz="1050">
                <a:latin typeface="+mn-ea"/>
              </a:rPr>
              <a:t>0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723E68E-6508-7270-4D19-8D48F10E975D}"/>
              </a:ext>
            </a:extLst>
          </p:cNvPr>
          <p:cNvCxnSpPr>
            <a:cxnSpLocks/>
          </p:cNvCxnSpPr>
          <p:nvPr/>
        </p:nvCxnSpPr>
        <p:spPr>
          <a:xfrm>
            <a:off x="6675120" y="5863314"/>
            <a:ext cx="0" cy="96236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BB2C5B9-21A9-EC74-A885-EA036E5240CB}"/>
              </a:ext>
            </a:extLst>
          </p:cNvPr>
          <p:cNvCxnSpPr>
            <a:cxnSpLocks/>
          </p:cNvCxnSpPr>
          <p:nvPr/>
        </p:nvCxnSpPr>
        <p:spPr>
          <a:xfrm>
            <a:off x="6675122" y="5863313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CDB90E-0E93-BC0A-C538-121E380E555B}"/>
              </a:ext>
            </a:extLst>
          </p:cNvPr>
          <p:cNvCxnSpPr>
            <a:cxnSpLocks/>
          </p:cNvCxnSpPr>
          <p:nvPr/>
        </p:nvCxnSpPr>
        <p:spPr>
          <a:xfrm>
            <a:off x="6675122" y="608908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63C5E1A-0D7F-5341-6224-EE057CC1145A}"/>
              </a:ext>
            </a:extLst>
          </p:cNvPr>
          <p:cNvCxnSpPr>
            <a:cxnSpLocks/>
          </p:cNvCxnSpPr>
          <p:nvPr/>
        </p:nvCxnSpPr>
        <p:spPr>
          <a:xfrm>
            <a:off x="6675122" y="628212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7AD4AAC-6EFE-B4EC-A304-6CC3E9DA7FC4}"/>
              </a:ext>
            </a:extLst>
          </p:cNvPr>
          <p:cNvCxnSpPr>
            <a:cxnSpLocks/>
          </p:cNvCxnSpPr>
          <p:nvPr/>
        </p:nvCxnSpPr>
        <p:spPr>
          <a:xfrm>
            <a:off x="6675122" y="647008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D9FDA6-B745-9611-747E-DC1AA3462A0C}"/>
              </a:ext>
            </a:extLst>
          </p:cNvPr>
          <p:cNvCxnSpPr>
            <a:cxnSpLocks/>
          </p:cNvCxnSpPr>
          <p:nvPr/>
        </p:nvCxnSpPr>
        <p:spPr>
          <a:xfrm>
            <a:off x="6675122" y="664280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7F85D5-12BF-3B55-8D31-F99282969165}"/>
              </a:ext>
            </a:extLst>
          </p:cNvPr>
          <p:cNvCxnSpPr>
            <a:cxnSpLocks/>
          </p:cNvCxnSpPr>
          <p:nvPr/>
        </p:nvCxnSpPr>
        <p:spPr>
          <a:xfrm>
            <a:off x="6675122" y="6825682"/>
            <a:ext cx="430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BF39525-1BE1-2A9A-E5DE-BCC2C6A675B5}"/>
              </a:ext>
            </a:extLst>
          </p:cNvPr>
          <p:cNvSpPr txBox="1"/>
          <p:nvPr/>
        </p:nvSpPr>
        <p:spPr>
          <a:xfrm>
            <a:off x="7402144" y="489227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EN</a:t>
            </a:r>
            <a:endParaRPr lang="zh-CN" altLang="en-US">
              <a:latin typeface="+mn-ea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BAEEDC1D-A3BF-A5FC-9E0F-F1669D7C4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8041"/>
              </p:ext>
            </p:extLst>
          </p:nvPr>
        </p:nvGraphicFramePr>
        <p:xfrm>
          <a:off x="8171821" y="4892270"/>
          <a:ext cx="876617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52895348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6695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9001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181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3075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9551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4544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9330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621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983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000111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0673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ea"/>
                          <a:ea typeface="+mn-ea"/>
                        </a:rPr>
                        <a:t>001000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442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010000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612390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50EA8C5-46A3-9E06-D978-7B1931A1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763"/>
              </p:ext>
            </p:extLst>
          </p:nvPr>
        </p:nvGraphicFramePr>
        <p:xfrm>
          <a:off x="9099430" y="4879178"/>
          <a:ext cx="84804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and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or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xor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slt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seq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sgt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jr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72880521-BF5E-CFBF-F9EA-8B3B461C3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0287"/>
              </p:ext>
            </p:extLst>
          </p:nvPr>
        </p:nvGraphicFramePr>
        <p:xfrm>
          <a:off x="8950650" y="5042130"/>
          <a:ext cx="344546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46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E2F9403A-7987-F969-CF65-AF3CDD25ADD3}"/>
              </a:ext>
            </a:extLst>
          </p:cNvPr>
          <p:cNvSpPr txBox="1"/>
          <p:nvPr/>
        </p:nvSpPr>
        <p:spPr>
          <a:xfrm>
            <a:off x="2006815" y="68016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[0]</a:t>
            </a:r>
            <a:endParaRPr lang="zh-CN" altLang="en-US" sz="1200"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D6A63F6-EAB1-806C-16A4-DFAF1999FC75}"/>
              </a:ext>
            </a:extLst>
          </p:cNvPr>
          <p:cNvSpPr txBox="1"/>
          <p:nvPr/>
        </p:nvSpPr>
        <p:spPr>
          <a:xfrm>
            <a:off x="6611272" y="68016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[0]</a:t>
            </a:r>
            <a:endParaRPr lang="zh-CN" altLang="en-US" sz="1200">
              <a:latin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87D164-3612-734E-9CA1-B1982B059EF9}"/>
              </a:ext>
            </a:extLst>
          </p:cNvPr>
          <p:cNvSpPr txBox="1"/>
          <p:nvPr/>
        </p:nvSpPr>
        <p:spPr>
          <a:xfrm>
            <a:off x="2006815" y="559320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[5]</a:t>
            </a:r>
            <a:endParaRPr lang="zh-CN" altLang="en-US" sz="1200"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8E3558D-A49D-D214-22D9-92BF22EEC582}"/>
              </a:ext>
            </a:extLst>
          </p:cNvPr>
          <p:cNvSpPr txBox="1"/>
          <p:nvPr/>
        </p:nvSpPr>
        <p:spPr>
          <a:xfrm>
            <a:off x="6611272" y="559321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+mn-ea"/>
              </a:rPr>
              <a:t>[5]</a:t>
            </a:r>
            <a:endParaRPr lang="zh-CN" altLang="en-US" sz="1200">
              <a:latin typeface="+mn-ea"/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B0DEC84-FC58-CB70-15F1-F8C87BFF611A}"/>
              </a:ext>
            </a:extLst>
          </p:cNvPr>
          <p:cNvCxnSpPr>
            <a:stCxn id="52" idx="0"/>
          </p:cNvCxnSpPr>
          <p:nvPr/>
        </p:nvCxnSpPr>
        <p:spPr>
          <a:xfrm rot="16200000" flipH="1" flipV="1">
            <a:off x="5915456" y="3335457"/>
            <a:ext cx="164073" cy="3277702"/>
          </a:xfrm>
          <a:prstGeom prst="bentConnector4">
            <a:avLst>
              <a:gd name="adj1" fmla="val -139328"/>
              <a:gd name="adj2" fmla="val 53573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2FCE899-75DE-236F-B8EE-59658DC70C13}"/>
              </a:ext>
            </a:extLst>
          </p:cNvPr>
          <p:cNvSpPr txBox="1"/>
          <p:nvPr/>
        </p:nvSpPr>
        <p:spPr>
          <a:xfrm>
            <a:off x="2514428" y="90604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+mn-ea"/>
              </a:rPr>
              <a:t>6-64</a:t>
            </a:r>
          </a:p>
          <a:p>
            <a:pPr algn="ctr"/>
            <a:r>
              <a:rPr lang="zh-CN" altLang="en-US">
                <a:latin typeface="+mn-ea"/>
              </a:rPr>
              <a:t>译码器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CF36E79-6A83-873D-42F3-CEC89E56F83A}"/>
              </a:ext>
            </a:extLst>
          </p:cNvPr>
          <p:cNvSpPr txBox="1"/>
          <p:nvPr/>
        </p:nvSpPr>
        <p:spPr>
          <a:xfrm>
            <a:off x="7076208" y="90604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+mn-ea"/>
              </a:rPr>
              <a:t>6-64</a:t>
            </a:r>
          </a:p>
          <a:p>
            <a:pPr algn="ctr"/>
            <a:r>
              <a:rPr lang="zh-CN" altLang="en-US">
                <a:latin typeface="+mn-ea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3774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50EA8C5-46A3-9E06-D978-7B1931A1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78796"/>
              </p:ext>
            </p:extLst>
          </p:nvPr>
        </p:nvGraphicFramePr>
        <p:xfrm>
          <a:off x="1433313" y="3301868"/>
          <a:ext cx="848043" cy="822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643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9631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and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or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xor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slt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seq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sgt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jr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addi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89989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subi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2697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andi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5708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ori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1125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xori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71478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slti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1536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seqi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7415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sgti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8727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slli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2632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srli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5939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srai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5299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lw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39215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sw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467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beq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2429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j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369366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6FEAEAB-E8C0-8142-D773-48CC0DF8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98059"/>
              </p:ext>
            </p:extLst>
          </p:nvPr>
        </p:nvGraphicFramePr>
        <p:xfrm>
          <a:off x="2089684" y="3463266"/>
          <a:ext cx="49147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47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1A8760-BF78-5602-A82A-2A3021BE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84052"/>
              </p:ext>
            </p:extLst>
          </p:nvPr>
        </p:nvGraphicFramePr>
        <p:xfrm>
          <a:off x="2089685" y="7098006"/>
          <a:ext cx="20828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502577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787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502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286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4152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8900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77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689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63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78342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590246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A1AED51B-A3ED-775C-B42F-81FF98167BB5}"/>
              </a:ext>
            </a:extLst>
          </p:cNvPr>
          <p:cNvGrpSpPr/>
          <p:nvPr/>
        </p:nvGrpSpPr>
        <p:grpSpPr>
          <a:xfrm>
            <a:off x="4183948" y="2740189"/>
            <a:ext cx="1038292" cy="1822682"/>
            <a:chOff x="8102551" y="1324407"/>
            <a:chExt cx="1527812" cy="2499767"/>
          </a:xfrm>
        </p:grpSpPr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8CC4E698-978D-9AD2-7A6A-15B4942E2C0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ED7EFE71-5664-FB00-98D5-223A26AD942C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289FDE20-EE09-4555-ADC0-117512A76450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744D7E9E-9C34-E3F0-157B-9BF509BB7186}"/>
              </a:ext>
            </a:extLst>
          </p:cNvPr>
          <p:cNvSpPr/>
          <p:nvPr/>
        </p:nvSpPr>
        <p:spPr>
          <a:xfrm>
            <a:off x="2581154" y="3368040"/>
            <a:ext cx="656371" cy="323088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  <a:latin typeface="+mn-ea"/>
              </a:rPr>
              <a:t>≥</a:t>
            </a:r>
            <a:r>
              <a:rPr lang="en-US" altLang="zh-CN">
                <a:solidFill>
                  <a:sysClr val="windowText" lastClr="000000"/>
                </a:solidFill>
                <a:latin typeface="+mn-ea"/>
              </a:rPr>
              <a:t>1</a:t>
            </a:r>
            <a:endParaRPr lang="zh-CN" altLang="en-US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3FE798-41C0-9D0E-C06D-C7713B43AD79}"/>
              </a:ext>
            </a:extLst>
          </p:cNvPr>
          <p:cNvSpPr/>
          <p:nvPr/>
        </p:nvSpPr>
        <p:spPr>
          <a:xfrm>
            <a:off x="2291516" y="7005320"/>
            <a:ext cx="656371" cy="323088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  <a:latin typeface="+mn-ea"/>
              </a:rPr>
              <a:t>≥</a:t>
            </a:r>
            <a:r>
              <a:rPr lang="en-US" altLang="zh-CN">
                <a:solidFill>
                  <a:sysClr val="windowText" lastClr="000000"/>
                </a:solidFill>
                <a:latin typeface="+mn-ea"/>
              </a:rPr>
              <a:t>1</a:t>
            </a:r>
            <a:endParaRPr lang="zh-CN" altLang="en-US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42FBF5B-F8BA-ED78-2191-3684DDA394C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37525" y="3550920"/>
            <a:ext cx="1527515" cy="14325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36841C63-A85F-3049-6AAA-2469B35AA9D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947887" y="3647440"/>
            <a:ext cx="1156753" cy="497332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ED163AA-261E-90AB-5DDB-57304AB3B85E}"/>
              </a:ext>
            </a:extLst>
          </p:cNvPr>
          <p:cNvCxnSpPr>
            <a:cxnSpLocks/>
          </p:cNvCxnSpPr>
          <p:nvPr/>
        </p:nvCxnSpPr>
        <p:spPr>
          <a:xfrm>
            <a:off x="2089684" y="10475089"/>
            <a:ext cx="400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2194BCC-201D-EB64-FE77-CA71C72E93B5}"/>
              </a:ext>
            </a:extLst>
          </p:cNvPr>
          <p:cNvCxnSpPr/>
          <p:nvPr/>
        </p:nvCxnSpPr>
        <p:spPr>
          <a:xfrm>
            <a:off x="4105492" y="3649479"/>
            <a:ext cx="67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67988BF-3338-48D9-020D-F2ADC2E3B250}"/>
              </a:ext>
            </a:extLst>
          </p:cNvPr>
          <p:cNvCxnSpPr>
            <a:cxnSpLocks/>
            <a:endCxn id="114" idx="0"/>
          </p:cNvCxnSpPr>
          <p:nvPr/>
        </p:nvCxnSpPr>
        <p:spPr>
          <a:xfrm rot="5400000">
            <a:off x="1139129" y="6823771"/>
            <a:ext cx="6675248" cy="541025"/>
          </a:xfrm>
          <a:prstGeom prst="bentConnector3">
            <a:avLst>
              <a:gd name="adj1" fmla="val 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4601E16-BF36-3FEE-D949-FD4E2ABBF743}"/>
              </a:ext>
            </a:extLst>
          </p:cNvPr>
          <p:cNvCxnSpPr>
            <a:cxnSpLocks/>
          </p:cNvCxnSpPr>
          <p:nvPr/>
        </p:nvCxnSpPr>
        <p:spPr>
          <a:xfrm>
            <a:off x="5106252" y="3649479"/>
            <a:ext cx="309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CECDE3F-93C8-8079-D8DC-715702C3CA52}"/>
              </a:ext>
            </a:extLst>
          </p:cNvPr>
          <p:cNvSpPr txBox="1"/>
          <p:nvPr/>
        </p:nvSpPr>
        <p:spPr>
          <a:xfrm>
            <a:off x="5454979" y="34488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RegWrite</a:t>
            </a:r>
            <a:endParaRPr lang="zh-CN" altLang="en-US" b="1">
              <a:latin typeface="+mn-ea"/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9499ECA6-DAE6-725D-68ED-09F10A6A41F9}"/>
              </a:ext>
            </a:extLst>
          </p:cNvPr>
          <p:cNvSpPr/>
          <p:nvPr/>
        </p:nvSpPr>
        <p:spPr>
          <a:xfrm rot="5400000">
            <a:off x="5898859" y="4181773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1" name="等腰三角形 90">
            <a:extLst>
              <a:ext uri="{FF2B5EF4-FFF2-40B4-BE49-F238E27FC236}">
                <a16:creationId xmlns:a16="http://schemas.microsoft.com/office/drawing/2014/main" id="{45D042A4-477E-58A5-BE4E-E0732B89F9BF}"/>
              </a:ext>
            </a:extLst>
          </p:cNvPr>
          <p:cNvSpPr/>
          <p:nvPr/>
        </p:nvSpPr>
        <p:spPr>
          <a:xfrm rot="5400000">
            <a:off x="5898859" y="4814943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71BFBDF7-691D-38B9-42CC-71E8E5E9E623}"/>
              </a:ext>
            </a:extLst>
          </p:cNvPr>
          <p:cNvSpPr/>
          <p:nvPr/>
        </p:nvSpPr>
        <p:spPr>
          <a:xfrm rot="5400000">
            <a:off x="5898859" y="5448113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FFA5035F-BCF3-B24F-2803-52CDF970951B}"/>
              </a:ext>
            </a:extLst>
          </p:cNvPr>
          <p:cNvSpPr/>
          <p:nvPr/>
        </p:nvSpPr>
        <p:spPr>
          <a:xfrm rot="5400000">
            <a:off x="5898859" y="6058770"/>
            <a:ext cx="394280" cy="36791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B4DE4E5-2675-AA38-AB0C-4AD49A0564D8}"/>
              </a:ext>
            </a:extLst>
          </p:cNvPr>
          <p:cNvCxnSpPr>
            <a:cxnSpLocks/>
          </p:cNvCxnSpPr>
          <p:nvPr/>
        </p:nvCxnSpPr>
        <p:spPr>
          <a:xfrm>
            <a:off x="5571250" y="4359929"/>
            <a:ext cx="340790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188C46D-9C0C-CF19-339A-7DAF41CCE94D}"/>
              </a:ext>
            </a:extLst>
          </p:cNvPr>
          <p:cNvCxnSpPr>
            <a:cxnSpLocks/>
          </p:cNvCxnSpPr>
          <p:nvPr/>
        </p:nvCxnSpPr>
        <p:spPr>
          <a:xfrm>
            <a:off x="5571250" y="4994929"/>
            <a:ext cx="340790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DA7ED55-22D0-8F79-6CFA-673C173D816C}"/>
              </a:ext>
            </a:extLst>
          </p:cNvPr>
          <p:cNvCxnSpPr>
            <a:cxnSpLocks/>
          </p:cNvCxnSpPr>
          <p:nvPr/>
        </p:nvCxnSpPr>
        <p:spPr>
          <a:xfrm>
            <a:off x="5571250" y="5629929"/>
            <a:ext cx="340790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BABABCD-F183-E9D6-4985-AF4E094BC9E4}"/>
              </a:ext>
            </a:extLst>
          </p:cNvPr>
          <p:cNvCxnSpPr>
            <a:cxnSpLocks/>
          </p:cNvCxnSpPr>
          <p:nvPr/>
        </p:nvCxnSpPr>
        <p:spPr>
          <a:xfrm>
            <a:off x="5571250" y="6234449"/>
            <a:ext cx="340790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FF6A036C-3D37-0A5E-D6FE-1486EDADFA89}"/>
              </a:ext>
            </a:extLst>
          </p:cNvPr>
          <p:cNvSpPr txBox="1"/>
          <p:nvPr/>
        </p:nvSpPr>
        <p:spPr>
          <a:xfrm>
            <a:off x="4568520" y="415013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func[3:0]</a:t>
            </a:r>
            <a:endParaRPr lang="zh-CN" altLang="en-US">
              <a:latin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3F82301-32AA-6DB3-AB34-1149D89E11B8}"/>
              </a:ext>
            </a:extLst>
          </p:cNvPr>
          <p:cNvSpPr txBox="1"/>
          <p:nvPr/>
        </p:nvSpPr>
        <p:spPr>
          <a:xfrm>
            <a:off x="4727218" y="477464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n-ea"/>
              </a:rPr>
              <a:t>op[3:0]</a:t>
            </a:r>
            <a:endParaRPr lang="zh-CN" altLang="en-US">
              <a:latin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D310C0B-DC12-D046-DA83-E34EA19405B8}"/>
              </a:ext>
            </a:extLst>
          </p:cNvPr>
          <p:cNvSpPr txBox="1"/>
          <p:nvPr/>
        </p:nvSpPr>
        <p:spPr>
          <a:xfrm>
            <a:off x="4937138" y="6045588"/>
            <a:ext cx="75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1010</a:t>
            </a:r>
            <a:endParaRPr lang="zh-CN" altLang="en-US">
              <a:latin typeface="+mn-ea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548A8F8-B5AC-D6BB-AF53-D4FB8A6C6C2B}"/>
              </a:ext>
            </a:extLst>
          </p:cNvPr>
          <p:cNvSpPr txBox="1"/>
          <p:nvPr/>
        </p:nvSpPr>
        <p:spPr>
          <a:xfrm>
            <a:off x="4937138" y="5445263"/>
            <a:ext cx="75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0001</a:t>
            </a:r>
            <a:endParaRPr lang="zh-CN" altLang="en-US">
              <a:latin typeface="+mn-ea"/>
            </a:endParaRP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E67782C2-4BE5-07D8-1DDB-2A457F3DFC2F}"/>
              </a:ext>
            </a:extLst>
          </p:cNvPr>
          <p:cNvCxnSpPr>
            <a:stCxn id="90" idx="1"/>
          </p:cNvCxnSpPr>
          <p:nvPr/>
        </p:nvCxnSpPr>
        <p:spPr>
          <a:xfrm rot="16200000" flipV="1">
            <a:off x="4950155" y="3121317"/>
            <a:ext cx="196973" cy="209471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6DE76959-83E6-E2B2-36D9-3D67B5F7EA66}"/>
              </a:ext>
            </a:extLst>
          </p:cNvPr>
          <p:cNvSpPr/>
          <p:nvPr/>
        </p:nvSpPr>
        <p:spPr>
          <a:xfrm>
            <a:off x="3962041" y="4038153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B1165F91-EF74-E449-D367-94CF6993D940}"/>
              </a:ext>
            </a:extLst>
          </p:cNvPr>
          <p:cNvCxnSpPr>
            <a:cxnSpLocks/>
            <a:stCxn id="91" idx="1"/>
          </p:cNvCxnSpPr>
          <p:nvPr/>
        </p:nvCxnSpPr>
        <p:spPr>
          <a:xfrm rot="16200000" flipV="1">
            <a:off x="4996976" y="3801308"/>
            <a:ext cx="206688" cy="199135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A33650D6-2534-C8DB-286D-73D3B2BEE88F}"/>
              </a:ext>
            </a:extLst>
          </p:cNvPr>
          <p:cNvSpPr/>
          <p:nvPr/>
        </p:nvSpPr>
        <p:spPr>
          <a:xfrm>
            <a:off x="4068899" y="465900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69056FE-0F79-2A8D-F5C2-5C6B5D9998CA}"/>
              </a:ext>
            </a:extLst>
          </p:cNvPr>
          <p:cNvCxnSpPr>
            <a:cxnSpLocks/>
          </p:cNvCxnSpPr>
          <p:nvPr/>
        </p:nvCxnSpPr>
        <p:spPr>
          <a:xfrm>
            <a:off x="2089684" y="10785985"/>
            <a:ext cx="400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5A4649DE-D839-97DC-D9EE-12433F31A8F0}"/>
              </a:ext>
            </a:extLst>
          </p:cNvPr>
          <p:cNvSpPr/>
          <p:nvPr/>
        </p:nvSpPr>
        <p:spPr>
          <a:xfrm>
            <a:off x="4174206" y="1043190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17E2D49-42C2-5DE6-A576-2341CB6287F2}"/>
              </a:ext>
            </a:extLst>
          </p:cNvPr>
          <p:cNvGrpSpPr/>
          <p:nvPr/>
        </p:nvGrpSpPr>
        <p:grpSpPr>
          <a:xfrm rot="16200000">
            <a:off x="4049374" y="8757130"/>
            <a:ext cx="1038292" cy="1822682"/>
            <a:chOff x="8102551" y="1324407"/>
            <a:chExt cx="1527812" cy="2499767"/>
          </a:xfrm>
        </p:grpSpPr>
        <p:sp>
          <p:nvSpPr>
            <p:cNvPr id="116" name="弧形 115">
              <a:extLst>
                <a:ext uri="{FF2B5EF4-FFF2-40B4-BE49-F238E27FC236}">
                  <a16:creationId xmlns:a16="http://schemas.microsoft.com/office/drawing/2014/main" id="{E517A8AF-2F60-B332-1C54-EB5DF60E510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85129B29-4993-36B7-A380-8077BA1AFF11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8" name="弧形 117">
              <a:extLst>
                <a:ext uri="{FF2B5EF4-FFF2-40B4-BE49-F238E27FC236}">
                  <a16:creationId xmlns:a16="http://schemas.microsoft.com/office/drawing/2014/main" id="{05D23766-A002-E483-66CE-F52A09BFB0EC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55E0D10-69A4-46D5-9DD8-E9A94DAE132C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4465748" y="9601200"/>
            <a:ext cx="508" cy="830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00A6F70-C94F-560D-8A8D-231BD432B804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4656248" y="9601200"/>
            <a:ext cx="0" cy="11527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FD598945-F96D-E21E-9093-C648EDFD4DA9}"/>
              </a:ext>
            </a:extLst>
          </p:cNvPr>
          <p:cNvSpPr/>
          <p:nvPr/>
        </p:nvSpPr>
        <p:spPr>
          <a:xfrm>
            <a:off x="4434222" y="1043190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F0FB291-C151-520C-5FE1-08857D8388E9}"/>
              </a:ext>
            </a:extLst>
          </p:cNvPr>
          <p:cNvSpPr/>
          <p:nvPr/>
        </p:nvSpPr>
        <p:spPr>
          <a:xfrm>
            <a:off x="4624214" y="1075395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5730E3E6-6C36-B84D-F451-7DC5DF9AD71B}"/>
              </a:ext>
            </a:extLst>
          </p:cNvPr>
          <p:cNvCxnSpPr>
            <a:stCxn id="92" idx="1"/>
            <a:endCxn id="118" idx="0"/>
          </p:cNvCxnSpPr>
          <p:nvPr/>
        </p:nvCxnSpPr>
        <p:spPr>
          <a:xfrm rot="16200000" flipH="1" flipV="1">
            <a:off x="3466354" y="6637147"/>
            <a:ext cx="3733291" cy="1525999"/>
          </a:xfrm>
          <a:prstGeom prst="bentConnector4">
            <a:avLst>
              <a:gd name="adj1" fmla="val -6123"/>
              <a:gd name="adj2" fmla="val 1004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19B41B5-74D4-CA2E-07F1-B361E5D5064E}"/>
              </a:ext>
            </a:extLst>
          </p:cNvPr>
          <p:cNvCxnSpPr>
            <a:cxnSpLocks/>
          </p:cNvCxnSpPr>
          <p:nvPr/>
        </p:nvCxnSpPr>
        <p:spPr>
          <a:xfrm>
            <a:off x="2089684" y="11100945"/>
            <a:ext cx="400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50934ABB-D8AD-2105-290F-CD34B92D2F96}"/>
              </a:ext>
            </a:extLst>
          </p:cNvPr>
          <p:cNvSpPr/>
          <p:nvPr/>
        </p:nvSpPr>
        <p:spPr>
          <a:xfrm>
            <a:off x="4840748" y="11068911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7673E9E2-25D0-30E5-601C-A3CBC0D0F44F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 flipV="1">
            <a:off x="3015482" y="7988393"/>
            <a:ext cx="4937817" cy="1223217"/>
          </a:xfrm>
          <a:prstGeom prst="bentConnector3">
            <a:avLst>
              <a:gd name="adj1" fmla="val -3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04A3E7C-6F9B-EF60-1FA8-DDED90277572}"/>
              </a:ext>
            </a:extLst>
          </p:cNvPr>
          <p:cNvCxnSpPr>
            <a:cxnSpLocks/>
            <a:stCxn id="90" idx="0"/>
          </p:cNvCxnSpPr>
          <p:nvPr/>
        </p:nvCxnSpPr>
        <p:spPr>
          <a:xfrm>
            <a:off x="6279958" y="4365732"/>
            <a:ext cx="363512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5D95C85-25DF-2692-47C9-9DC497CDA002}"/>
              </a:ext>
            </a:extLst>
          </p:cNvPr>
          <p:cNvCxnSpPr>
            <a:cxnSpLocks/>
            <a:stCxn id="91" idx="0"/>
            <a:endCxn id="153" idx="2"/>
          </p:cNvCxnSpPr>
          <p:nvPr/>
        </p:nvCxnSpPr>
        <p:spPr>
          <a:xfrm>
            <a:off x="6279958" y="4998902"/>
            <a:ext cx="279605" cy="865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87C3009-5CA9-59FB-8846-155C7B1164C8}"/>
              </a:ext>
            </a:extLst>
          </p:cNvPr>
          <p:cNvCxnSpPr>
            <a:cxnSpLocks/>
            <a:stCxn id="92" idx="0"/>
            <a:endCxn id="154" idx="2"/>
          </p:cNvCxnSpPr>
          <p:nvPr/>
        </p:nvCxnSpPr>
        <p:spPr>
          <a:xfrm>
            <a:off x="6279958" y="5632072"/>
            <a:ext cx="279605" cy="31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C175A12F-F9FB-268F-BF80-A73FFD92BAE2}"/>
              </a:ext>
            </a:extLst>
          </p:cNvPr>
          <p:cNvCxnSpPr>
            <a:cxnSpLocks/>
            <a:stCxn id="93" idx="0"/>
          </p:cNvCxnSpPr>
          <p:nvPr/>
        </p:nvCxnSpPr>
        <p:spPr>
          <a:xfrm>
            <a:off x="6279958" y="6242729"/>
            <a:ext cx="327964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FF6411F-83E9-F173-A8F2-8ED679FCF445}"/>
              </a:ext>
            </a:extLst>
          </p:cNvPr>
          <p:cNvCxnSpPr>
            <a:cxnSpLocks/>
          </p:cNvCxnSpPr>
          <p:nvPr/>
        </p:nvCxnSpPr>
        <p:spPr>
          <a:xfrm>
            <a:off x="6625696" y="4345305"/>
            <a:ext cx="0" cy="192405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93C3B05-14DA-BC57-83F2-48C1CA8BAA3F}"/>
              </a:ext>
            </a:extLst>
          </p:cNvPr>
          <p:cNvCxnSpPr>
            <a:cxnSpLocks/>
            <a:stCxn id="169" idx="6"/>
          </p:cNvCxnSpPr>
          <p:nvPr/>
        </p:nvCxnSpPr>
        <p:spPr>
          <a:xfrm>
            <a:off x="6680399" y="5284489"/>
            <a:ext cx="714811" cy="0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A60828D-B5F1-B6C8-4326-3B3851B96623}"/>
              </a:ext>
            </a:extLst>
          </p:cNvPr>
          <p:cNvSpPr txBox="1"/>
          <p:nvPr/>
        </p:nvSpPr>
        <p:spPr>
          <a:xfrm>
            <a:off x="7395210" y="509982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AluOp</a:t>
            </a:r>
            <a:endParaRPr lang="zh-CN" altLang="en-US" b="1">
              <a:latin typeface="+mn-ea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2D7CC9BB-6A6C-D3A3-5B41-F7C2C20769E1}"/>
              </a:ext>
            </a:extLst>
          </p:cNvPr>
          <p:cNvSpPr/>
          <p:nvPr/>
        </p:nvSpPr>
        <p:spPr>
          <a:xfrm>
            <a:off x="6559563" y="4940922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6A37D10-5A35-697E-7FE5-821DBD32FA4E}"/>
              </a:ext>
            </a:extLst>
          </p:cNvPr>
          <p:cNvSpPr/>
          <p:nvPr/>
        </p:nvSpPr>
        <p:spPr>
          <a:xfrm>
            <a:off x="6559563" y="5573537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56E64A9D-9C28-434A-D117-E7B1D1BF0973}"/>
              </a:ext>
            </a:extLst>
          </p:cNvPr>
          <p:cNvSpPr/>
          <p:nvPr/>
        </p:nvSpPr>
        <p:spPr>
          <a:xfrm>
            <a:off x="6559563" y="5225644"/>
            <a:ext cx="120836" cy="1176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30F577E6-DD56-5B81-8B56-8705FACB5B20}"/>
              </a:ext>
            </a:extLst>
          </p:cNvPr>
          <p:cNvGrpSpPr/>
          <p:nvPr/>
        </p:nvGrpSpPr>
        <p:grpSpPr>
          <a:xfrm>
            <a:off x="5467581" y="6556406"/>
            <a:ext cx="1038292" cy="1822682"/>
            <a:chOff x="8102551" y="1324407"/>
            <a:chExt cx="1527812" cy="2499767"/>
          </a:xfrm>
        </p:grpSpPr>
        <p:sp>
          <p:nvSpPr>
            <p:cNvPr id="178" name="弧形 177">
              <a:extLst>
                <a:ext uri="{FF2B5EF4-FFF2-40B4-BE49-F238E27FC236}">
                  <a16:creationId xmlns:a16="http://schemas.microsoft.com/office/drawing/2014/main" id="{8E33AFB6-1ECE-EC93-8AF8-D3ED3392ACD8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9" name="弧形 178">
              <a:extLst>
                <a:ext uri="{FF2B5EF4-FFF2-40B4-BE49-F238E27FC236}">
                  <a16:creationId xmlns:a16="http://schemas.microsoft.com/office/drawing/2014/main" id="{D21BF112-A07F-786A-DEF9-8FED51AFD08E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80" name="弧形 179">
              <a:extLst>
                <a:ext uri="{FF2B5EF4-FFF2-40B4-BE49-F238E27FC236}">
                  <a16:creationId xmlns:a16="http://schemas.microsoft.com/office/drawing/2014/main" id="{24066595-E994-4073-F659-E7F841373999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81" name="椭圆 180">
            <a:extLst>
              <a:ext uri="{FF2B5EF4-FFF2-40B4-BE49-F238E27FC236}">
                <a16:creationId xmlns:a16="http://schemas.microsoft.com/office/drawing/2014/main" id="{7E194D60-8540-E9DC-206F-4AA8CDD9887B}"/>
              </a:ext>
            </a:extLst>
          </p:cNvPr>
          <p:cNvSpPr/>
          <p:nvPr/>
        </p:nvSpPr>
        <p:spPr>
          <a:xfrm>
            <a:off x="4071783" y="738463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23F991C8-C6A9-130D-9027-9C3BD769CD5E}"/>
              </a:ext>
            </a:extLst>
          </p:cNvPr>
          <p:cNvSpPr/>
          <p:nvPr/>
        </p:nvSpPr>
        <p:spPr>
          <a:xfrm>
            <a:off x="4530944" y="7495098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2E876578-D304-FA87-5D65-C4260114D9AA}"/>
              </a:ext>
            </a:extLst>
          </p:cNvPr>
          <p:cNvCxnSpPr>
            <a:cxnSpLocks/>
            <a:stCxn id="181" idx="6"/>
          </p:cNvCxnSpPr>
          <p:nvPr/>
        </p:nvCxnSpPr>
        <p:spPr>
          <a:xfrm>
            <a:off x="4135851" y="7416668"/>
            <a:ext cx="19258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0DA968C8-AB29-6F02-208F-F9528107609E}"/>
              </a:ext>
            </a:extLst>
          </p:cNvPr>
          <p:cNvCxnSpPr>
            <a:stCxn id="182" idx="6"/>
          </p:cNvCxnSpPr>
          <p:nvPr/>
        </p:nvCxnSpPr>
        <p:spPr>
          <a:xfrm>
            <a:off x="4595012" y="7527132"/>
            <a:ext cx="14666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06F2DB9A-6D9A-19E9-B8D0-B19B3EA1DFE6}"/>
              </a:ext>
            </a:extLst>
          </p:cNvPr>
          <p:cNvCxnSpPr>
            <a:cxnSpLocks/>
            <a:stCxn id="180" idx="0"/>
          </p:cNvCxnSpPr>
          <p:nvPr/>
        </p:nvCxnSpPr>
        <p:spPr>
          <a:xfrm>
            <a:off x="6389820" y="7464402"/>
            <a:ext cx="3934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AFD2E04-EC82-4055-9A7A-1A17CA588746}"/>
              </a:ext>
            </a:extLst>
          </p:cNvPr>
          <p:cNvSpPr txBox="1"/>
          <p:nvPr/>
        </p:nvSpPr>
        <p:spPr>
          <a:xfrm>
            <a:off x="6751215" y="72797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Imm</a:t>
            </a:r>
            <a:endParaRPr lang="zh-CN" altLang="en-US" b="1">
              <a:latin typeface="+mn-ea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82D638FA-3EFB-1362-CB48-1A434CEAEC27}"/>
              </a:ext>
            </a:extLst>
          </p:cNvPr>
          <p:cNvCxnSpPr>
            <a:cxnSpLocks/>
          </p:cNvCxnSpPr>
          <p:nvPr/>
        </p:nvCxnSpPr>
        <p:spPr>
          <a:xfrm>
            <a:off x="2089684" y="6806737"/>
            <a:ext cx="4661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B9815BD-16D8-5202-1114-79CB468A256D}"/>
              </a:ext>
            </a:extLst>
          </p:cNvPr>
          <p:cNvSpPr txBox="1"/>
          <p:nvPr/>
        </p:nvSpPr>
        <p:spPr>
          <a:xfrm>
            <a:off x="6751215" y="662207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RegBranch</a:t>
            </a:r>
            <a:endParaRPr lang="zh-CN" altLang="en-US" b="1">
              <a:latin typeface="+mn-ea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71696594-7C85-91EB-7235-97F734E6E6F6}"/>
              </a:ext>
            </a:extLst>
          </p:cNvPr>
          <p:cNvSpPr txBox="1"/>
          <p:nvPr/>
        </p:nvSpPr>
        <p:spPr>
          <a:xfrm>
            <a:off x="6061710" y="1091630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NearBranch</a:t>
            </a:r>
            <a:endParaRPr lang="zh-CN" altLang="en-US" b="1">
              <a:latin typeface="+mn-ea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B2826B97-3D40-7A93-B8FD-FCCE29EE9503}"/>
              </a:ext>
            </a:extLst>
          </p:cNvPr>
          <p:cNvCxnSpPr>
            <a:cxnSpLocks/>
          </p:cNvCxnSpPr>
          <p:nvPr/>
        </p:nvCxnSpPr>
        <p:spPr>
          <a:xfrm>
            <a:off x="2089684" y="11425036"/>
            <a:ext cx="4006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69DCD62-C008-9FB1-E373-25F434ACE8CA}"/>
              </a:ext>
            </a:extLst>
          </p:cNvPr>
          <p:cNvSpPr txBox="1"/>
          <p:nvPr/>
        </p:nvSpPr>
        <p:spPr>
          <a:xfrm>
            <a:off x="6061710" y="1125108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AbsBranch</a:t>
            </a:r>
            <a:endParaRPr lang="zh-CN" altLang="en-US" b="1">
              <a:latin typeface="+mn-ea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54E8862-215A-5D52-E5CA-FF5CF15933EA}"/>
              </a:ext>
            </a:extLst>
          </p:cNvPr>
          <p:cNvSpPr txBox="1"/>
          <p:nvPr/>
        </p:nvSpPr>
        <p:spPr>
          <a:xfrm>
            <a:off x="6061710" y="1027135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MemRead</a:t>
            </a:r>
            <a:endParaRPr lang="zh-CN" altLang="en-US" b="1">
              <a:latin typeface="+mn-ea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39B08915-F75D-0859-54CC-D9B889CDA452}"/>
              </a:ext>
            </a:extLst>
          </p:cNvPr>
          <p:cNvSpPr txBox="1"/>
          <p:nvPr/>
        </p:nvSpPr>
        <p:spPr>
          <a:xfrm>
            <a:off x="6061710" y="1060613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MemWrite</a:t>
            </a:r>
            <a:endParaRPr lang="zh-CN" altLang="en-US" b="1">
              <a:latin typeface="+mn-ea"/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B6F7F74E-9656-CD58-E857-D5680313F379}"/>
              </a:ext>
            </a:extLst>
          </p:cNvPr>
          <p:cNvGrpSpPr/>
          <p:nvPr/>
        </p:nvGrpSpPr>
        <p:grpSpPr>
          <a:xfrm>
            <a:off x="5467581" y="7929407"/>
            <a:ext cx="1038292" cy="1822682"/>
            <a:chOff x="8102551" y="1324407"/>
            <a:chExt cx="1527812" cy="2499767"/>
          </a:xfrm>
        </p:grpSpPr>
        <p:sp>
          <p:nvSpPr>
            <p:cNvPr id="202" name="弧形 201">
              <a:extLst>
                <a:ext uri="{FF2B5EF4-FFF2-40B4-BE49-F238E27FC236}">
                  <a16:creationId xmlns:a16="http://schemas.microsoft.com/office/drawing/2014/main" id="{D4462CFD-2A08-C6F4-1D1D-E207E954E579}"/>
                </a:ext>
              </a:extLst>
            </p:cNvPr>
            <p:cNvSpPr/>
            <p:nvPr/>
          </p:nvSpPr>
          <p:spPr>
            <a:xfrm rot="2694859">
              <a:off x="8153400" y="2179320"/>
              <a:ext cx="819150" cy="81915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03" name="弧形 202">
              <a:extLst>
                <a:ext uri="{FF2B5EF4-FFF2-40B4-BE49-F238E27FC236}">
                  <a16:creationId xmlns:a16="http://schemas.microsoft.com/office/drawing/2014/main" id="{449E4661-E156-6596-9DC6-A4E0C02284D4}"/>
                </a:ext>
              </a:extLst>
            </p:cNvPr>
            <p:cNvSpPr/>
            <p:nvPr/>
          </p:nvSpPr>
          <p:spPr>
            <a:xfrm>
              <a:off x="8102553" y="2296364"/>
              <a:ext cx="1527810" cy="1527810"/>
            </a:xfrm>
            <a:prstGeom prst="arc">
              <a:avLst>
                <a:gd name="adj1" fmla="val 16200000"/>
                <a:gd name="adj2" fmla="val 191220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04" name="弧形 203">
              <a:extLst>
                <a:ext uri="{FF2B5EF4-FFF2-40B4-BE49-F238E27FC236}">
                  <a16:creationId xmlns:a16="http://schemas.microsoft.com/office/drawing/2014/main" id="{645E844E-BF83-18E5-BE20-617039F617CA}"/>
                </a:ext>
              </a:extLst>
            </p:cNvPr>
            <p:cNvSpPr/>
            <p:nvPr/>
          </p:nvSpPr>
          <p:spPr>
            <a:xfrm>
              <a:off x="8102551" y="1324407"/>
              <a:ext cx="1527810" cy="1527809"/>
            </a:xfrm>
            <a:prstGeom prst="arc">
              <a:avLst>
                <a:gd name="adj1" fmla="val 2462904"/>
                <a:gd name="adj2" fmla="val 544431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aphicFrame>
        <p:nvGraphicFramePr>
          <p:cNvPr id="205" name="表格 204">
            <a:extLst>
              <a:ext uri="{FF2B5EF4-FFF2-40B4-BE49-F238E27FC236}">
                <a16:creationId xmlns:a16="http://schemas.microsoft.com/office/drawing/2014/main" id="{7603DCC2-0334-692D-D11C-99EF0B80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6167"/>
              </p:ext>
            </p:extLst>
          </p:nvPr>
        </p:nvGraphicFramePr>
        <p:xfrm>
          <a:off x="5012382" y="8375778"/>
          <a:ext cx="84804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279521919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sll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9484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srl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743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latin typeface="+mn-ea"/>
                          <a:ea typeface="+mn-ea"/>
                        </a:rPr>
                        <a:t>sra</a:t>
                      </a:r>
                      <a:endParaRPr lang="zh-CN" altLang="en-US" sz="14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9819435"/>
                  </a:ext>
                </a:extLst>
              </a:tr>
            </a:tbl>
          </a:graphicData>
        </a:graphic>
      </p:graphicFrame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7EECA1A-3D44-1103-671B-A2DBADBFE9D9}"/>
              </a:ext>
            </a:extLst>
          </p:cNvPr>
          <p:cNvCxnSpPr>
            <a:cxnSpLocks/>
          </p:cNvCxnSpPr>
          <p:nvPr/>
        </p:nvCxnSpPr>
        <p:spPr>
          <a:xfrm>
            <a:off x="6389820" y="8834253"/>
            <a:ext cx="3934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12C4829A-7AB8-3154-CAA6-8AF95A146D8A}"/>
              </a:ext>
            </a:extLst>
          </p:cNvPr>
          <p:cNvSpPr txBox="1"/>
          <p:nvPr/>
        </p:nvSpPr>
        <p:spPr>
          <a:xfrm>
            <a:off x="6751215" y="864958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+mn-ea"/>
              </a:rPr>
              <a:t>Shift</a:t>
            </a:r>
            <a:endParaRPr lang="zh-CN" altLang="en-US" b="1">
              <a:latin typeface="+mn-ea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A0F5B6F8-2EBA-6C54-3FAE-0925D321AB19}"/>
              </a:ext>
            </a:extLst>
          </p:cNvPr>
          <p:cNvCxnSpPr/>
          <p:nvPr/>
        </p:nvCxnSpPr>
        <p:spPr>
          <a:xfrm>
            <a:off x="5607587" y="8834253"/>
            <a:ext cx="4579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D10ED926-F39A-AE6F-4368-0DB4B2EAAD9F}"/>
              </a:ext>
            </a:extLst>
          </p:cNvPr>
          <p:cNvCxnSpPr>
            <a:cxnSpLocks/>
          </p:cNvCxnSpPr>
          <p:nvPr/>
        </p:nvCxnSpPr>
        <p:spPr>
          <a:xfrm>
            <a:off x="5607587" y="8530590"/>
            <a:ext cx="436978" cy="192405"/>
          </a:xfrm>
          <a:prstGeom prst="bentConnector3">
            <a:avLst>
              <a:gd name="adj1" fmla="val 343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9CD3201E-CFB3-7F54-4DDA-0BED50C60C8D}"/>
              </a:ext>
            </a:extLst>
          </p:cNvPr>
          <p:cNvCxnSpPr/>
          <p:nvPr/>
        </p:nvCxnSpPr>
        <p:spPr>
          <a:xfrm flipV="1">
            <a:off x="5607587" y="8934450"/>
            <a:ext cx="438883" cy="214875"/>
          </a:xfrm>
          <a:prstGeom prst="bentConnector3">
            <a:avLst>
              <a:gd name="adj1" fmla="val 322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141</Words>
  <Application>Microsoft Office PowerPoint</Application>
  <PresentationFormat>自定义</PresentationFormat>
  <Paragraphs>125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Machine Fly</dc:creator>
  <cp:lastModifiedBy>Machine Fly</cp:lastModifiedBy>
  <cp:revision>10</cp:revision>
  <dcterms:created xsi:type="dcterms:W3CDTF">2024-06-21T14:21:57Z</dcterms:created>
  <dcterms:modified xsi:type="dcterms:W3CDTF">2024-07-01T03:33:48Z</dcterms:modified>
</cp:coreProperties>
</file>