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3" r:id="rId7"/>
    <p:sldId id="282" r:id="rId8"/>
    <p:sldId id="262" r:id="rId9"/>
    <p:sldId id="266" r:id="rId10"/>
    <p:sldId id="267" r:id="rId11"/>
    <p:sldId id="268" r:id="rId12"/>
    <p:sldId id="258" r:id="rId13"/>
    <p:sldId id="272" r:id="rId14"/>
    <p:sldId id="271" r:id="rId15"/>
    <p:sldId id="264" r:id="rId16"/>
    <p:sldId id="269" r:id="rId17"/>
    <p:sldId id="275" r:id="rId18"/>
    <p:sldId id="273" r:id="rId19"/>
    <p:sldId id="276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3246-C113-4A26-8231-D0051E7B8F0C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2B9C-6DB8-4DE3-9D01-A08F42EB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1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42B9C-6DB8-4DE3-9D01-A08F42EB80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8E6B-760A-F476-64F9-064B55657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C96F9-CEF6-5374-1D22-0B5BF94D5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44CAA-8859-F2AD-F755-342FF2C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3237-8AD9-01F4-9D2A-5AF5BB12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A1A9D-2A0B-3B5C-260A-4034FB89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49688-C011-DCC0-149A-4FADA439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94229-A1E5-3748-316E-D5818101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10B5D-713E-A19F-6AA7-6B6F73F1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EE383-893E-8CBA-0512-8003228B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B2D54-DD69-74B6-3A34-85C5574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A7D6D-F061-88C7-D5D8-050F7563A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1A509-AE4A-C70C-C2FB-C5D9E250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C16AF-4D80-1E7D-6C16-8B7B43CB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62787-7112-36F5-DB99-6D1456FB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6103-D899-E603-D2F6-D44E507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9CF2D-9E23-1DE3-71B0-38CD8F2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F73A1-EAE0-7D72-C134-7C3AD9AE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F3BF6-8B6C-D897-40F5-7478209D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7030C-07E8-BD9B-2BE7-2341B38D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494D2-EDB5-61EF-2BA6-09711315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ABCE5-87F9-6F01-E575-0DBBD030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C91CE-4115-D62F-5593-3006B400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D9D3C-780E-2202-6954-269F327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87B0A-F70C-2673-30B4-7E1859F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8B680-0F83-FBAF-B7CC-3D5E073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0F02-7FAB-4E8E-D85E-ACAF07B1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87CA-3143-7D71-1C25-377F015DB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3C209-46DB-7F24-38D6-B9B28107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35FF1-F1E9-9366-8705-2CC7241F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5B922-18AA-2BBF-A173-9194B11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E50A5-0D12-7BEE-D159-791094E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3C3E2-AE1C-8EFC-8D15-BD5A6496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C018C-3FFD-9D6D-3D63-F04323EA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C35A6-47D1-4978-E625-61D9D383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D8E87-C34C-36C6-982D-31EAFD56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98BD1-5B27-EB96-95FC-80BDED81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8FBAA-41E0-031A-1F1C-9518B3F6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F0E1C-4911-38FB-E990-06F1F7F6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BE78C-595C-A96B-F30D-610BC2C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3D2F9-E68B-EB70-9553-85F980AF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033AB-B3EA-272C-0F7A-81C05190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70149-E33A-9C36-93E9-1E33C290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5BA49-5940-4928-8A61-1526F656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6F4BD-577F-2056-5690-151D43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7C695-09E2-08CF-ADFE-9E8D0B60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75095-D773-58C0-301D-605D541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ECA24-D52D-323A-9477-3849F8E6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9AF97-24CD-74C5-CA4A-E90C468A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F0B58-F755-1658-A84A-B678E23E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AAAA0-BACB-C593-9EF2-226BA5F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FB2BA-E391-52CC-A278-057C6D1F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DDD61-4EEA-45C6-AAA3-1173111D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3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AA75-51A7-E1D7-D81B-CB532E02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70E30-B435-9F22-4F3B-7A6F0AB7F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E3A33-116E-C72A-F469-7751477A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6C604-65A7-11B2-AD4E-EC9A64E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E4E1C-36C8-878D-FD27-1DB25F22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DAE5B-C125-4913-909D-2091A2E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9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BEB47-1F53-D96D-2902-CB9D57F1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320AA-4784-0EF6-FC11-24E33415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6137A-973C-C0E1-1D7C-FB8C91D0F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73029-0590-4DAD-8B41-B2D955ABC499}" type="datetimeFigureOut">
              <a:rPr lang="zh-CN" altLang="en-US" smtClean="0"/>
              <a:t>2024/3/19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D286-96FD-E83B-D759-FDBED4C0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10908-BFCD-F13E-D500-B652952A7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99035-C3E8-4E8D-B7FF-3169971D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image" Target="../media/image11.png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5.bin"/><Relationship Id="rId2" Type="http://schemas.openxmlformats.org/officeDocument/2006/relationships/image" Target="../media/image19.png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2" Type="http://schemas.openxmlformats.org/officeDocument/2006/relationships/image" Target="../media/image29.png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0E4B62-A9D1-594D-32A1-AD28E955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3" y="266708"/>
            <a:ext cx="9450119" cy="128605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922EB4D-3110-B23C-EC58-2DBB2DAFBD5D}"/>
              </a:ext>
            </a:extLst>
          </p:cNvPr>
          <p:cNvSpPr/>
          <p:nvPr/>
        </p:nvSpPr>
        <p:spPr>
          <a:xfrm>
            <a:off x="3087329" y="3542070"/>
            <a:ext cx="776749" cy="7767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73DC3A-216A-680D-A79B-F85D239991D4}"/>
              </a:ext>
            </a:extLst>
          </p:cNvPr>
          <p:cNvGrpSpPr/>
          <p:nvPr/>
        </p:nvGrpSpPr>
        <p:grpSpPr>
          <a:xfrm>
            <a:off x="5943600" y="3542070"/>
            <a:ext cx="776749" cy="77674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C3C02E5-DE04-D17B-0B69-3747056EA668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F4BB4A8-723E-CD38-8289-7A50B3757805}"/>
                </a:ext>
              </a:extLst>
            </p:cNvPr>
            <p:cNvSpPr/>
            <p:nvPr/>
          </p:nvSpPr>
          <p:spPr>
            <a:xfrm>
              <a:off x="4507434" y="3160003"/>
              <a:ext cx="537989" cy="53798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3881AF-BD47-49D8-5505-89A942DC7CF6}"/>
              </a:ext>
            </a:extLst>
          </p:cNvPr>
          <p:cNvGrpSpPr/>
          <p:nvPr/>
        </p:nvGrpSpPr>
        <p:grpSpPr>
          <a:xfrm>
            <a:off x="2086567" y="3519947"/>
            <a:ext cx="1000762" cy="400665"/>
            <a:chOff x="2086567" y="3519947"/>
            <a:chExt cx="1000762" cy="400665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B877BDA-A40A-13EB-729B-97C6EEF44747}"/>
                </a:ext>
              </a:extLst>
            </p:cNvPr>
            <p:cNvCxnSpPr>
              <a:cxnSpLocks/>
            </p:cNvCxnSpPr>
            <p:nvPr/>
          </p:nvCxnSpPr>
          <p:spPr>
            <a:xfrm>
              <a:off x="2172929" y="3920612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176897B-1C6A-FB73-CC1B-E49D116D7BCE}"/>
                </a:ext>
              </a:extLst>
            </p:cNvPr>
            <p:cNvSpPr txBox="1"/>
            <p:nvPr/>
          </p:nvSpPr>
          <p:spPr>
            <a:xfrm>
              <a:off x="2086567" y="3519947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55E56F-4D08-43A9-8DDA-C543A391126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864078" y="3930444"/>
            <a:ext cx="20795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CF67BF92-0AA2-798F-00FA-277806A039D6}"/>
              </a:ext>
            </a:extLst>
          </p:cNvPr>
          <p:cNvSpPr/>
          <p:nvPr/>
        </p:nvSpPr>
        <p:spPr>
          <a:xfrm>
            <a:off x="3205316" y="2539739"/>
            <a:ext cx="540774" cy="1242893"/>
          </a:xfrm>
          <a:prstGeom prst="arc">
            <a:avLst>
              <a:gd name="adj1" fmla="val 7308640"/>
              <a:gd name="adj2" fmla="val 361181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CD711A-3152-CA70-6749-97862740712E}"/>
              </a:ext>
            </a:extLst>
          </p:cNvPr>
          <p:cNvSpPr txBox="1"/>
          <p:nvPr/>
        </p:nvSpPr>
        <p:spPr>
          <a:xfrm>
            <a:off x="3746090" y="235168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CA9E8E-AE8D-1F84-4EE9-7872BC98F3DD}"/>
              </a:ext>
            </a:extLst>
          </p:cNvPr>
          <p:cNvSpPr txBox="1"/>
          <p:nvPr/>
        </p:nvSpPr>
        <p:spPr>
          <a:xfrm>
            <a:off x="3746090" y="27305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79E7C7-8407-C09E-C7FA-9EBB146F4BDA}"/>
              </a:ext>
            </a:extLst>
          </p:cNvPr>
          <p:cNvSpPr txBox="1"/>
          <p:nvPr/>
        </p:nvSpPr>
        <p:spPr>
          <a:xfrm>
            <a:off x="4326194" y="35536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7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3675916" y="4706126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3796937" y="1532906"/>
            <a:ext cx="924233" cy="1370818"/>
            <a:chOff x="1488999" y="2936534"/>
            <a:chExt cx="924233" cy="137081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1643283" y="3305866"/>
              <a:ext cx="307833" cy="1001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88999" y="293653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9856079" y="201550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93276C-2F95-6291-C8F6-18563DE474F1}"/>
              </a:ext>
            </a:extLst>
          </p:cNvPr>
          <p:cNvSpPr/>
          <p:nvPr/>
        </p:nvSpPr>
        <p:spPr>
          <a:xfrm>
            <a:off x="3675917" y="290372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A71026-61A3-8A7F-4783-C4F9EE4A5FB4}"/>
              </a:ext>
            </a:extLst>
          </p:cNvPr>
          <p:cNvSpPr/>
          <p:nvPr/>
        </p:nvSpPr>
        <p:spPr>
          <a:xfrm>
            <a:off x="1738675" y="28847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526A8D6-B6EF-A8F8-ADFD-DB7BB225969C}"/>
              </a:ext>
            </a:extLst>
          </p:cNvPr>
          <p:cNvCxnSpPr>
            <a:cxnSpLocks/>
            <a:stCxn id="15" idx="7"/>
            <a:endCxn id="14" idx="1"/>
          </p:cNvCxnSpPr>
          <p:nvPr/>
        </p:nvCxnSpPr>
        <p:spPr>
          <a:xfrm rot="16200000" flipH="1">
            <a:off x="2973109" y="2200916"/>
            <a:ext cx="18982" cy="1547904"/>
          </a:xfrm>
          <a:prstGeom prst="curvedConnector3">
            <a:avLst>
              <a:gd name="adj1" fmla="val -61495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66944B3-6F23-26F8-9888-00D2BF5A2AEF}"/>
              </a:ext>
            </a:extLst>
          </p:cNvPr>
          <p:cNvCxnSpPr>
            <a:cxnSpLocks/>
            <a:stCxn id="14" idx="3"/>
            <a:endCxn id="15" idx="5"/>
          </p:cNvCxnSpPr>
          <p:nvPr/>
        </p:nvCxnSpPr>
        <p:spPr>
          <a:xfrm rot="5400000" flipH="1">
            <a:off x="2973109" y="2590254"/>
            <a:ext cx="18982" cy="1547904"/>
          </a:xfrm>
          <a:prstGeom prst="curvedConnector3">
            <a:avLst>
              <a:gd name="adj1" fmla="val -805105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7BB614E-D42E-EBB3-DFE8-AF1C8E479C2A}"/>
              </a:ext>
            </a:extLst>
          </p:cNvPr>
          <p:cNvSpPr/>
          <p:nvPr/>
        </p:nvSpPr>
        <p:spPr>
          <a:xfrm>
            <a:off x="5203115" y="28847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EEA65A1-3314-1FA5-A7D9-67D900E37D48}"/>
              </a:ext>
            </a:extLst>
          </p:cNvPr>
          <p:cNvSpPr/>
          <p:nvPr/>
        </p:nvSpPr>
        <p:spPr>
          <a:xfrm>
            <a:off x="6730313" y="28847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D36E511-0EA2-2FA5-29CC-B122D2C13D9A}"/>
              </a:ext>
            </a:extLst>
          </p:cNvPr>
          <p:cNvSpPr/>
          <p:nvPr/>
        </p:nvSpPr>
        <p:spPr>
          <a:xfrm>
            <a:off x="8257511" y="28847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ACA765F-5532-4827-7DE7-4C029A4C6F4A}"/>
              </a:ext>
            </a:extLst>
          </p:cNvPr>
          <p:cNvSpPr/>
          <p:nvPr/>
        </p:nvSpPr>
        <p:spPr>
          <a:xfrm>
            <a:off x="9784709" y="28847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EDEF29-5F7F-C541-6559-6190267CB579}"/>
              </a:ext>
            </a:extLst>
          </p:cNvPr>
          <p:cNvCxnSpPr>
            <a:cxnSpLocks/>
            <a:stCxn id="14" idx="6"/>
            <a:endCxn id="30" idx="2"/>
          </p:cNvCxnSpPr>
          <p:nvPr/>
        </p:nvCxnSpPr>
        <p:spPr>
          <a:xfrm flipV="1">
            <a:off x="4226525" y="3160046"/>
            <a:ext cx="976590" cy="18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D34C70-E011-5CE4-A51D-6499802F201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753723" y="3160046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F4A901B-40C3-B435-AF5E-4D352546295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7280921" y="3160046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A3BB74F-5A5B-042F-929F-F5CAB1AD8FDA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8808119" y="3160046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0FEDDD5-DF71-8EEF-57C3-15DC1A81A58D}"/>
              </a:ext>
            </a:extLst>
          </p:cNvPr>
          <p:cNvSpPr/>
          <p:nvPr/>
        </p:nvSpPr>
        <p:spPr>
          <a:xfrm>
            <a:off x="6801031" y="202191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982443-17EF-E059-8555-EE422A04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" y="117961"/>
            <a:ext cx="9593014" cy="971686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03BCB9F-1669-9475-6D27-DB88B4908B8C}"/>
              </a:ext>
            </a:extLst>
          </p:cNvPr>
          <p:cNvCxnSpPr>
            <a:cxnSpLocks/>
            <a:stCxn id="33" idx="4"/>
            <a:endCxn id="30" idx="4"/>
          </p:cNvCxnSpPr>
          <p:nvPr/>
        </p:nvCxnSpPr>
        <p:spPr>
          <a:xfrm rot="5400000">
            <a:off x="7769216" y="1144553"/>
            <a:ext cx="12700" cy="4581594"/>
          </a:xfrm>
          <a:prstGeom prst="curvedConnector3">
            <a:avLst>
              <a:gd name="adj1" fmla="val 980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328418-C6D5-61F9-89BD-8F22B37EDD15}"/>
              </a:ext>
            </a:extLst>
          </p:cNvPr>
          <p:cNvSpPr txBox="1"/>
          <p:nvPr/>
        </p:nvSpPr>
        <p:spPr>
          <a:xfrm>
            <a:off x="2456717" y="23301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40670-C35D-1714-2BF2-33531002506D}"/>
              </a:ext>
            </a:extLst>
          </p:cNvPr>
          <p:cNvSpPr txBox="1"/>
          <p:nvPr/>
        </p:nvSpPr>
        <p:spPr>
          <a:xfrm>
            <a:off x="2456717" y="25311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840DCA-635B-5012-3F68-DD799A3E0383}"/>
              </a:ext>
            </a:extLst>
          </p:cNvPr>
          <p:cNvSpPr txBox="1"/>
          <p:nvPr/>
        </p:nvSpPr>
        <p:spPr>
          <a:xfrm>
            <a:off x="2460701" y="35186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75BC7C-0EB2-1BA1-C83E-F07633361040}"/>
              </a:ext>
            </a:extLst>
          </p:cNvPr>
          <p:cNvSpPr txBox="1"/>
          <p:nvPr/>
        </p:nvSpPr>
        <p:spPr>
          <a:xfrm>
            <a:off x="2460701" y="371969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002DFCD-8B5B-3D9C-F191-3384DED28F08}"/>
              </a:ext>
            </a:extLst>
          </p:cNvPr>
          <p:cNvSpPr/>
          <p:nvPr/>
        </p:nvSpPr>
        <p:spPr>
          <a:xfrm>
            <a:off x="1738675" y="470612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248893-9778-9BEB-E691-74377DE73FF3}"/>
              </a:ext>
            </a:extLst>
          </p:cNvPr>
          <p:cNvCxnSpPr>
            <a:cxnSpLocks/>
            <a:stCxn id="35" idx="6"/>
            <a:endCxn id="5" idx="2"/>
          </p:cNvCxnSpPr>
          <p:nvPr/>
        </p:nvCxnSpPr>
        <p:spPr>
          <a:xfrm>
            <a:off x="2289283" y="4981430"/>
            <a:ext cx="13866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7E19FD-B285-AB9B-9469-F73D235D7E49}"/>
              </a:ext>
            </a:extLst>
          </p:cNvPr>
          <p:cNvCxnSpPr>
            <a:cxnSpLocks/>
            <a:stCxn id="15" idx="4"/>
            <a:endCxn id="35" idx="0"/>
          </p:cNvCxnSpPr>
          <p:nvPr/>
        </p:nvCxnSpPr>
        <p:spPr>
          <a:xfrm>
            <a:off x="2013979" y="3435350"/>
            <a:ext cx="0" cy="1270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A5D5080-D482-4746-5DDC-FE9B6E6D5998}"/>
              </a:ext>
            </a:extLst>
          </p:cNvPr>
          <p:cNvCxnSpPr>
            <a:cxnSpLocks/>
            <a:stCxn id="30" idx="3"/>
            <a:endCxn id="5" idx="7"/>
          </p:cNvCxnSpPr>
          <p:nvPr/>
        </p:nvCxnSpPr>
        <p:spPr>
          <a:xfrm flipH="1">
            <a:off x="4145890" y="3354715"/>
            <a:ext cx="1137860" cy="1432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2844368-8029-D843-DB1B-8F94B697FDA4}"/>
              </a:ext>
            </a:extLst>
          </p:cNvPr>
          <p:cNvSpPr txBox="1"/>
          <p:nvPr/>
        </p:nvSpPr>
        <p:spPr>
          <a:xfrm>
            <a:off x="1170890" y="390259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779121-A0E5-D114-882B-FFE6595C042F}"/>
              </a:ext>
            </a:extLst>
          </p:cNvPr>
          <p:cNvSpPr txBox="1"/>
          <p:nvPr/>
        </p:nvSpPr>
        <p:spPr>
          <a:xfrm>
            <a:off x="2530315" y="466619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F17C015-8647-27B4-D25C-5C25655AD2AD}"/>
              </a:ext>
            </a:extLst>
          </p:cNvPr>
          <p:cNvSpPr txBox="1"/>
          <p:nvPr/>
        </p:nvSpPr>
        <p:spPr>
          <a:xfrm rot="18503830">
            <a:off x="4148206" y="37807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27D406A8-E0D9-2F2A-CAFF-523B4AB8D12C}"/>
              </a:ext>
            </a:extLst>
          </p:cNvPr>
          <p:cNvSpPr/>
          <p:nvPr/>
        </p:nvSpPr>
        <p:spPr>
          <a:xfrm rot="10800000">
            <a:off x="1805985" y="519085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AB401E-639D-A560-64D3-C79309E25289}"/>
              </a:ext>
            </a:extLst>
          </p:cNvPr>
          <p:cNvSpPr txBox="1"/>
          <p:nvPr/>
        </p:nvSpPr>
        <p:spPr>
          <a:xfrm>
            <a:off x="2165304" y="54280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B859C0-4883-E933-2F04-6C70CE75F206}"/>
              </a:ext>
            </a:extLst>
          </p:cNvPr>
          <p:cNvSpPr txBox="1"/>
          <p:nvPr/>
        </p:nvSpPr>
        <p:spPr>
          <a:xfrm>
            <a:off x="2165304" y="56290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2501AF-3668-B86C-0ED8-2F8498065772}"/>
              </a:ext>
            </a:extLst>
          </p:cNvPr>
          <p:cNvSpPr txBox="1"/>
          <p:nvPr/>
        </p:nvSpPr>
        <p:spPr>
          <a:xfrm>
            <a:off x="5753723" y="26222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0DEF5E2-8932-C0FC-C11D-D21379556D76}"/>
              </a:ext>
            </a:extLst>
          </p:cNvPr>
          <p:cNvSpPr txBox="1"/>
          <p:nvPr/>
        </p:nvSpPr>
        <p:spPr>
          <a:xfrm>
            <a:off x="5753723" y="283159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CF1FED-1392-C7CA-33A1-5A225FA3671F}"/>
              </a:ext>
            </a:extLst>
          </p:cNvPr>
          <p:cNvSpPr txBox="1"/>
          <p:nvPr/>
        </p:nvSpPr>
        <p:spPr>
          <a:xfrm>
            <a:off x="4259053" y="284721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BB185FE-8639-FEA9-967E-3FE256BD4DE7}"/>
              </a:ext>
            </a:extLst>
          </p:cNvPr>
          <p:cNvSpPr txBox="1"/>
          <p:nvPr/>
        </p:nvSpPr>
        <p:spPr>
          <a:xfrm>
            <a:off x="7293175" y="283159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49DF0FF-3A87-5C80-15FD-27FFE58152D4}"/>
              </a:ext>
            </a:extLst>
          </p:cNvPr>
          <p:cNvSpPr txBox="1"/>
          <p:nvPr/>
        </p:nvSpPr>
        <p:spPr>
          <a:xfrm>
            <a:off x="8781817" y="264691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6D1EAD8-016D-578C-D35C-256AD900C34F}"/>
              </a:ext>
            </a:extLst>
          </p:cNvPr>
          <p:cNvSpPr txBox="1"/>
          <p:nvPr/>
        </p:nvSpPr>
        <p:spPr>
          <a:xfrm>
            <a:off x="8781817" y="284792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DDDF81F-612A-B21B-6F8C-2C44B2D4BAC2}"/>
              </a:ext>
            </a:extLst>
          </p:cNvPr>
          <p:cNvSpPr txBox="1"/>
          <p:nvPr/>
        </p:nvSpPr>
        <p:spPr>
          <a:xfrm>
            <a:off x="7415660" y="411035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8262ACC-B315-88D8-F6EB-9AD3D5B3FBFE}"/>
              </a:ext>
            </a:extLst>
          </p:cNvPr>
          <p:cNvSpPr txBox="1"/>
          <p:nvPr/>
        </p:nvSpPr>
        <p:spPr>
          <a:xfrm>
            <a:off x="7411907" y="43217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5F63233-40BF-315B-83B4-E7875E05DB68}"/>
              </a:ext>
            </a:extLst>
          </p:cNvPr>
          <p:cNvSpPr txBox="1"/>
          <p:nvPr/>
        </p:nvSpPr>
        <p:spPr>
          <a:xfrm>
            <a:off x="6581295" y="150879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A87C32-4071-CF3A-3436-1CB89D1A2B5E}"/>
              </a:ext>
            </a:extLst>
          </p:cNvPr>
          <p:cNvSpPr txBox="1"/>
          <p:nvPr/>
        </p:nvSpPr>
        <p:spPr>
          <a:xfrm>
            <a:off x="6575597" y="169661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29C431-74C5-E971-8FB9-57DD092D138C}"/>
              </a:ext>
            </a:extLst>
          </p:cNvPr>
          <p:cNvSpPr txBox="1"/>
          <p:nvPr/>
        </p:nvSpPr>
        <p:spPr>
          <a:xfrm>
            <a:off x="9610448" y="151769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CE40EAC-3737-7746-4EE6-52D2BA98D4C0}"/>
              </a:ext>
            </a:extLst>
          </p:cNvPr>
          <p:cNvSpPr txBox="1"/>
          <p:nvPr/>
        </p:nvSpPr>
        <p:spPr>
          <a:xfrm>
            <a:off x="9610448" y="171870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6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5719155" y="5982121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1097831" y="2642860"/>
            <a:ext cx="1055789" cy="369332"/>
            <a:chOff x="1472584" y="2336577"/>
            <a:chExt cx="1055789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56" y="2705909"/>
              <a:ext cx="7866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72584" y="2336577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0993276C-2F95-6291-C8F6-18563DE474F1}"/>
              </a:ext>
            </a:extLst>
          </p:cNvPr>
          <p:cNvSpPr/>
          <p:nvPr/>
        </p:nvSpPr>
        <p:spPr>
          <a:xfrm>
            <a:off x="2166591" y="274689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A71026-61A3-8A7F-4783-C4F9EE4A5FB4}"/>
              </a:ext>
            </a:extLst>
          </p:cNvPr>
          <p:cNvSpPr/>
          <p:nvPr/>
        </p:nvSpPr>
        <p:spPr>
          <a:xfrm>
            <a:off x="3791626" y="274689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D34C70-E011-5CE4-A51D-6499802F201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717199" y="3022195"/>
            <a:ext cx="1074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2BB79BF-BBC3-3233-29CA-44FEB1EC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7"/>
            <a:ext cx="9745435" cy="9716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774FF4E-0DFA-0A41-95AD-DEE3F999C461}"/>
              </a:ext>
            </a:extLst>
          </p:cNvPr>
          <p:cNvSpPr txBox="1"/>
          <p:nvPr/>
        </p:nvSpPr>
        <p:spPr>
          <a:xfrm>
            <a:off x="2761463" y="269437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F8D098-18A1-AD3C-890A-2F5329B555F9}"/>
              </a:ext>
            </a:extLst>
          </p:cNvPr>
          <p:cNvSpPr txBox="1"/>
          <p:nvPr/>
        </p:nvSpPr>
        <p:spPr>
          <a:xfrm>
            <a:off x="2753108" y="299728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215FB8A-3B70-76C8-CD1C-A45C9FDEB1E7}"/>
              </a:ext>
            </a:extLst>
          </p:cNvPr>
          <p:cNvSpPr/>
          <p:nvPr/>
        </p:nvSpPr>
        <p:spPr>
          <a:xfrm>
            <a:off x="3862996" y="186508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7FA392-7038-D732-B68A-D6E85E0890FD}"/>
              </a:ext>
            </a:extLst>
          </p:cNvPr>
          <p:cNvSpPr txBox="1"/>
          <p:nvPr/>
        </p:nvSpPr>
        <p:spPr>
          <a:xfrm>
            <a:off x="3686336" y="151285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1043240-F2B3-D33A-DEC7-ACC4E1AC2953}"/>
              </a:ext>
            </a:extLst>
          </p:cNvPr>
          <p:cNvSpPr/>
          <p:nvPr/>
        </p:nvSpPr>
        <p:spPr>
          <a:xfrm>
            <a:off x="6096000" y="274995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06D11E0-D3C2-6883-B7A8-311EA3DB792A}"/>
              </a:ext>
            </a:extLst>
          </p:cNvPr>
          <p:cNvSpPr/>
          <p:nvPr/>
        </p:nvSpPr>
        <p:spPr>
          <a:xfrm>
            <a:off x="7964034" y="130792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489515E-EE46-8647-2715-31E8A2191A9F}"/>
              </a:ext>
            </a:extLst>
          </p:cNvPr>
          <p:cNvSpPr/>
          <p:nvPr/>
        </p:nvSpPr>
        <p:spPr>
          <a:xfrm>
            <a:off x="7964034" y="421854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1E937D2-5C97-E0CC-39E1-84D0010F1EE7}"/>
              </a:ext>
            </a:extLst>
          </p:cNvPr>
          <p:cNvSpPr/>
          <p:nvPr/>
        </p:nvSpPr>
        <p:spPr>
          <a:xfrm>
            <a:off x="6096000" y="133157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FD49C44-F995-B4A9-ED03-139D26161647}"/>
              </a:ext>
            </a:extLst>
          </p:cNvPr>
          <p:cNvSpPr/>
          <p:nvPr/>
        </p:nvSpPr>
        <p:spPr>
          <a:xfrm>
            <a:off x="6096000" y="421854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F6692E9-9DD6-498C-7C3B-1D7250FB31C0}"/>
              </a:ext>
            </a:extLst>
          </p:cNvPr>
          <p:cNvCxnSpPr>
            <a:cxnSpLocks/>
            <a:stCxn id="15" idx="4"/>
            <a:endCxn id="121" idx="0"/>
          </p:cNvCxnSpPr>
          <p:nvPr/>
        </p:nvCxnSpPr>
        <p:spPr>
          <a:xfrm flipH="1">
            <a:off x="4041483" y="3297499"/>
            <a:ext cx="25447" cy="1745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E43E6AC-07FE-D80C-1AF2-E2AD5331075E}"/>
              </a:ext>
            </a:extLst>
          </p:cNvPr>
          <p:cNvCxnSpPr>
            <a:cxnSpLocks/>
            <a:stCxn id="15" idx="6"/>
            <a:endCxn id="40" idx="2"/>
          </p:cNvCxnSpPr>
          <p:nvPr/>
        </p:nvCxnSpPr>
        <p:spPr>
          <a:xfrm>
            <a:off x="4342234" y="3022195"/>
            <a:ext cx="1753766" cy="3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DCA0D1A-FD89-585B-5952-0D5257B2D5BF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V="1">
            <a:off x="6565973" y="1777895"/>
            <a:ext cx="1478696" cy="1052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C2513FE-D96D-1043-1F49-59FCF69CB25F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6565973" y="3219932"/>
            <a:ext cx="1478696" cy="1079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99303A5-FCA5-3F33-92C8-A018669C95F8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6646608" y="1583226"/>
            <a:ext cx="1317426" cy="2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CFAE066-B712-EC39-0206-A2FB5CF4901C}"/>
              </a:ext>
            </a:extLst>
          </p:cNvPr>
          <p:cNvCxnSpPr>
            <a:cxnSpLocks/>
            <a:stCxn id="43" idx="2"/>
            <a:endCxn id="46" idx="6"/>
          </p:cNvCxnSpPr>
          <p:nvPr/>
        </p:nvCxnSpPr>
        <p:spPr>
          <a:xfrm flipH="1">
            <a:off x="6646608" y="4493844"/>
            <a:ext cx="1317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BDA30C2-0F01-E33E-57FE-57D417EE8E77}"/>
              </a:ext>
            </a:extLst>
          </p:cNvPr>
          <p:cNvCxnSpPr>
            <a:cxnSpLocks/>
            <a:stCxn id="44" idx="2"/>
            <a:endCxn id="15" idx="7"/>
          </p:cNvCxnSpPr>
          <p:nvPr/>
        </p:nvCxnSpPr>
        <p:spPr>
          <a:xfrm flipH="1">
            <a:off x="4261599" y="1606881"/>
            <a:ext cx="1834401" cy="1220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D827B46-F9F3-4DF2-8AAE-EF3837B3B8A7}"/>
              </a:ext>
            </a:extLst>
          </p:cNvPr>
          <p:cNvCxnSpPr>
            <a:cxnSpLocks/>
            <a:stCxn id="46" idx="2"/>
            <a:endCxn id="15" idx="5"/>
          </p:cNvCxnSpPr>
          <p:nvPr/>
        </p:nvCxnSpPr>
        <p:spPr>
          <a:xfrm flipH="1" flipV="1">
            <a:off x="4261599" y="3216864"/>
            <a:ext cx="1834401" cy="1276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弧形 97">
            <a:extLst>
              <a:ext uri="{FF2B5EF4-FFF2-40B4-BE49-F238E27FC236}">
                <a16:creationId xmlns:a16="http://schemas.microsoft.com/office/drawing/2014/main" id="{042D03E3-7BC7-4526-0CA9-0F086E2F6C4B}"/>
              </a:ext>
            </a:extLst>
          </p:cNvPr>
          <p:cNvSpPr/>
          <p:nvPr/>
        </p:nvSpPr>
        <p:spPr>
          <a:xfrm rot="5400000">
            <a:off x="8698081" y="107946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>
            <a:extLst>
              <a:ext uri="{FF2B5EF4-FFF2-40B4-BE49-F238E27FC236}">
                <a16:creationId xmlns:a16="http://schemas.microsoft.com/office/drawing/2014/main" id="{A295B851-8CBB-172F-013D-AB3075D444EF}"/>
              </a:ext>
            </a:extLst>
          </p:cNvPr>
          <p:cNvSpPr/>
          <p:nvPr/>
        </p:nvSpPr>
        <p:spPr>
          <a:xfrm rot="5400000">
            <a:off x="8689447" y="398476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D97AEA5-B34B-0074-D20A-E8C75CBA393E}"/>
              </a:ext>
            </a:extLst>
          </p:cNvPr>
          <p:cNvSpPr txBox="1"/>
          <p:nvPr/>
        </p:nvSpPr>
        <p:spPr>
          <a:xfrm>
            <a:off x="9354319" y="138421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DFF5758-08A5-90F8-D4DD-0B700C0BCDBD}"/>
              </a:ext>
            </a:extLst>
          </p:cNvPr>
          <p:cNvSpPr txBox="1"/>
          <p:nvPr/>
        </p:nvSpPr>
        <p:spPr>
          <a:xfrm>
            <a:off x="9337376" y="427844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A22763F-D5EB-7A39-CBA1-31382FAFE8EC}"/>
              </a:ext>
            </a:extLst>
          </p:cNvPr>
          <p:cNvSpPr txBox="1"/>
          <p:nvPr/>
        </p:nvSpPr>
        <p:spPr>
          <a:xfrm>
            <a:off x="6932414" y="108490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3EA0E58-C050-D5E6-E346-D682564E86E1}"/>
              </a:ext>
            </a:extLst>
          </p:cNvPr>
          <p:cNvSpPr txBox="1"/>
          <p:nvPr/>
        </p:nvSpPr>
        <p:spPr>
          <a:xfrm>
            <a:off x="6932414" y="12859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F9391E8-391E-EFD3-4BD3-4E8AF8C1970A}"/>
              </a:ext>
            </a:extLst>
          </p:cNvPr>
          <p:cNvSpPr txBox="1"/>
          <p:nvPr/>
        </p:nvSpPr>
        <p:spPr>
          <a:xfrm>
            <a:off x="6945736" y="447274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F72618D-839E-CA26-CFF6-B49F75D76389}"/>
              </a:ext>
            </a:extLst>
          </p:cNvPr>
          <p:cNvSpPr txBox="1"/>
          <p:nvPr/>
        </p:nvSpPr>
        <p:spPr>
          <a:xfrm>
            <a:off x="6945736" y="467374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D779A8A-637E-D2E0-1F99-CF6324064743}"/>
              </a:ext>
            </a:extLst>
          </p:cNvPr>
          <p:cNvSpPr txBox="1"/>
          <p:nvPr/>
        </p:nvSpPr>
        <p:spPr>
          <a:xfrm>
            <a:off x="4766833" y="27034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AE3B3E7-F46D-7662-68A9-E401C81171D9}"/>
              </a:ext>
            </a:extLst>
          </p:cNvPr>
          <p:cNvSpPr txBox="1"/>
          <p:nvPr/>
        </p:nvSpPr>
        <p:spPr>
          <a:xfrm>
            <a:off x="4766833" y="300269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E121048-6825-2413-61FC-86F256F61B8C}"/>
              </a:ext>
            </a:extLst>
          </p:cNvPr>
          <p:cNvSpPr txBox="1"/>
          <p:nvPr/>
        </p:nvSpPr>
        <p:spPr>
          <a:xfrm rot="19544772">
            <a:off x="6957908" y="22835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en-US" altLang="zh-CN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17EC83F-0BC0-5403-936F-2E03AF7B974A}"/>
              </a:ext>
            </a:extLst>
          </p:cNvPr>
          <p:cNvSpPr txBox="1"/>
          <p:nvPr/>
        </p:nvSpPr>
        <p:spPr>
          <a:xfrm rot="2205478">
            <a:off x="6924615" y="34383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24ED22C-5D1C-095A-E9E8-7B0D7B031519}"/>
              </a:ext>
            </a:extLst>
          </p:cNvPr>
          <p:cNvSpPr txBox="1"/>
          <p:nvPr/>
        </p:nvSpPr>
        <p:spPr>
          <a:xfrm rot="19706855">
            <a:off x="4784820" y="180712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F093E74-6DC6-7D27-29F1-20D319D3A76C}"/>
              </a:ext>
            </a:extLst>
          </p:cNvPr>
          <p:cNvSpPr txBox="1"/>
          <p:nvPr/>
        </p:nvSpPr>
        <p:spPr>
          <a:xfrm rot="2094776">
            <a:off x="4706510" y="389889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A137142-A8AB-84E7-25C9-549E04D3EC6C}"/>
              </a:ext>
            </a:extLst>
          </p:cNvPr>
          <p:cNvSpPr/>
          <p:nvPr/>
        </p:nvSpPr>
        <p:spPr>
          <a:xfrm>
            <a:off x="3766179" y="504308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85015E6-7A7A-F762-6225-552A11D013BC}"/>
              </a:ext>
            </a:extLst>
          </p:cNvPr>
          <p:cNvCxnSpPr>
            <a:cxnSpLocks/>
            <a:stCxn id="40" idx="3"/>
            <a:endCxn id="121" idx="6"/>
          </p:cNvCxnSpPr>
          <p:nvPr/>
        </p:nvCxnSpPr>
        <p:spPr>
          <a:xfrm rot="5400000">
            <a:off x="4197485" y="3339234"/>
            <a:ext cx="2098452" cy="185984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E712E16-AB06-1DE9-11A2-2962E0673B40}"/>
              </a:ext>
            </a:extLst>
          </p:cNvPr>
          <p:cNvSpPr txBox="1"/>
          <p:nvPr/>
        </p:nvSpPr>
        <p:spPr>
          <a:xfrm>
            <a:off x="3181474" y="39624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弧形 129">
            <a:extLst>
              <a:ext uri="{FF2B5EF4-FFF2-40B4-BE49-F238E27FC236}">
                <a16:creationId xmlns:a16="http://schemas.microsoft.com/office/drawing/2014/main" id="{5A05EEB4-680C-F38A-733C-6DDAF230006D}"/>
              </a:ext>
            </a:extLst>
          </p:cNvPr>
          <p:cNvSpPr/>
          <p:nvPr/>
        </p:nvSpPr>
        <p:spPr>
          <a:xfrm rot="16200000">
            <a:off x="3157922" y="488239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67FD567-6A4A-52B7-0B0A-B48C58C190F4}"/>
              </a:ext>
            </a:extLst>
          </p:cNvPr>
          <p:cNvSpPr txBox="1"/>
          <p:nvPr/>
        </p:nvSpPr>
        <p:spPr>
          <a:xfrm>
            <a:off x="2002158" y="51710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097ABBC-D518-C157-E91E-763660936BF9}"/>
              </a:ext>
            </a:extLst>
          </p:cNvPr>
          <p:cNvCxnSpPr>
            <a:cxnSpLocks/>
            <a:stCxn id="121" idx="5"/>
            <a:endCxn id="5" idx="2"/>
          </p:cNvCxnSpPr>
          <p:nvPr/>
        </p:nvCxnSpPr>
        <p:spPr>
          <a:xfrm>
            <a:off x="4236152" y="5513053"/>
            <a:ext cx="1483003" cy="744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9642FE8-43B6-0DCB-A3C6-AAD74F8B89A0}"/>
              </a:ext>
            </a:extLst>
          </p:cNvPr>
          <p:cNvSpPr txBox="1"/>
          <p:nvPr/>
        </p:nvSpPr>
        <p:spPr>
          <a:xfrm rot="1618361">
            <a:off x="4404268" y="584500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33BF91E-0EB7-10BA-5D83-3915DD369E46}"/>
              </a:ext>
            </a:extLst>
          </p:cNvPr>
          <p:cNvSpPr txBox="1"/>
          <p:nvPr/>
        </p:nvSpPr>
        <p:spPr>
          <a:xfrm rot="1618361">
            <a:off x="4281289" y="60400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4BDB920-C2EA-6DCC-DE9B-24325283720A}"/>
              </a:ext>
            </a:extLst>
          </p:cNvPr>
          <p:cNvSpPr txBox="1"/>
          <p:nvPr/>
        </p:nvSpPr>
        <p:spPr>
          <a:xfrm rot="19397070">
            <a:off x="5017029" y="48689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77C4D6-3762-C65C-80F6-CCAFB9857EBB}"/>
              </a:ext>
            </a:extLst>
          </p:cNvPr>
          <p:cNvGrpSpPr/>
          <p:nvPr/>
        </p:nvGrpSpPr>
        <p:grpSpPr>
          <a:xfrm>
            <a:off x="2179137" y="1441179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4DBD0A2-653D-ECA6-54C0-4337855412F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3E78CB-C50C-F16D-0B2A-BB85FF4718C7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C4C5FE-E4B1-377C-641E-5865FD9041A0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2441895" y="1991788"/>
            <a:ext cx="12547" cy="755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90A15C-6ED1-972C-6A31-A10A779BE27E}"/>
              </a:ext>
            </a:extLst>
          </p:cNvPr>
          <p:cNvSpPr txBox="1"/>
          <p:nvPr/>
        </p:nvSpPr>
        <p:spPr>
          <a:xfrm>
            <a:off x="2407662" y="223571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476DE-4EC8-D710-AE8F-C7094D79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" y="0"/>
            <a:ext cx="9716856" cy="1914792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51EABDB6-B729-EBD1-37BC-45EE149B815B}"/>
              </a:ext>
            </a:extLst>
          </p:cNvPr>
          <p:cNvSpPr/>
          <p:nvPr/>
        </p:nvSpPr>
        <p:spPr>
          <a:xfrm>
            <a:off x="1639392" y="298507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30E9BE-EB74-13D1-1759-D82FD66C281B}"/>
              </a:ext>
            </a:extLst>
          </p:cNvPr>
          <p:cNvSpPr txBox="1"/>
          <p:nvPr/>
        </p:nvSpPr>
        <p:spPr>
          <a:xfrm>
            <a:off x="268474" y="2891044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B7B8230-5BAD-145C-43E0-B441BA92ABFA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4454938" y="3245986"/>
            <a:ext cx="1714330" cy="14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02754B-322E-3C48-0DEC-5547CC3A272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81722" y="3260376"/>
            <a:ext cx="12576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FF8E09-26FC-2099-20CF-AC41BD68DCCA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2190000" y="3260376"/>
            <a:ext cx="1714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363FEB9-6198-CECB-958C-6ECD1ED8EDA2}"/>
              </a:ext>
            </a:extLst>
          </p:cNvPr>
          <p:cNvSpPr/>
          <p:nvPr/>
        </p:nvSpPr>
        <p:spPr>
          <a:xfrm>
            <a:off x="3904330" y="298507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EA33FE0-E2C6-CF6D-F37D-BE77B0FECEEC}"/>
              </a:ext>
            </a:extLst>
          </p:cNvPr>
          <p:cNvSpPr/>
          <p:nvPr/>
        </p:nvSpPr>
        <p:spPr>
          <a:xfrm>
            <a:off x="6169268" y="297068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230E599-3924-A172-E641-CD6139788DDA}"/>
              </a:ext>
            </a:extLst>
          </p:cNvPr>
          <p:cNvSpPr/>
          <p:nvPr/>
        </p:nvSpPr>
        <p:spPr>
          <a:xfrm>
            <a:off x="1639392" y="535352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896378E-D3F9-7197-7E04-4CA870242E86}"/>
              </a:ext>
            </a:extLst>
          </p:cNvPr>
          <p:cNvGrpSpPr/>
          <p:nvPr/>
        </p:nvGrpSpPr>
        <p:grpSpPr>
          <a:xfrm>
            <a:off x="3904330" y="5353527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C7E2AC2-2F6C-1E61-D7AB-F44CCA96F64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7EAAFF-5B88-3233-1DC5-003A389EDEE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000AB9C-58F3-50E2-7A3B-B4F3277E65CF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190000" y="5628831"/>
            <a:ext cx="1714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257025-B2DF-E603-CEE2-EEA2F61F2552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>
            <a:off x="1914696" y="3535680"/>
            <a:ext cx="0" cy="181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弧形 53">
            <a:extLst>
              <a:ext uri="{FF2B5EF4-FFF2-40B4-BE49-F238E27FC236}">
                <a16:creationId xmlns:a16="http://schemas.microsoft.com/office/drawing/2014/main" id="{8BC67841-7149-E4CB-3123-B7A3D014EEA7}"/>
              </a:ext>
            </a:extLst>
          </p:cNvPr>
          <p:cNvSpPr/>
          <p:nvPr/>
        </p:nvSpPr>
        <p:spPr>
          <a:xfrm>
            <a:off x="3961102" y="212021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74F7DF41-03EF-8F71-D9FF-4DE4E76671B9}"/>
              </a:ext>
            </a:extLst>
          </p:cNvPr>
          <p:cNvSpPr/>
          <p:nvPr/>
        </p:nvSpPr>
        <p:spPr>
          <a:xfrm rot="5400000">
            <a:off x="6933430" y="271554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E5A513CF-0EB2-0B21-66A4-13AB6CB4A4E7}"/>
              </a:ext>
            </a:extLst>
          </p:cNvPr>
          <p:cNvSpPr/>
          <p:nvPr/>
        </p:nvSpPr>
        <p:spPr>
          <a:xfrm rot="16200000">
            <a:off x="994586" y="518995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AFB0A55-4CDF-204A-5BA7-DADF3EDE34F5}"/>
              </a:ext>
            </a:extLst>
          </p:cNvPr>
          <p:cNvSpPr txBox="1"/>
          <p:nvPr/>
        </p:nvSpPr>
        <p:spPr>
          <a:xfrm>
            <a:off x="2500404" y="52893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F97A4F-6C62-FBA4-9409-850A52777B82}"/>
              </a:ext>
            </a:extLst>
          </p:cNvPr>
          <p:cNvSpPr txBox="1"/>
          <p:nvPr/>
        </p:nvSpPr>
        <p:spPr>
          <a:xfrm>
            <a:off x="645786" y="502890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6815AF-C836-9B06-D644-119985A4234D}"/>
              </a:ext>
            </a:extLst>
          </p:cNvPr>
          <p:cNvSpPr txBox="1"/>
          <p:nvPr/>
        </p:nvSpPr>
        <p:spPr>
          <a:xfrm>
            <a:off x="1914696" y="429803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AF78F7-8AC2-D257-F4A5-CC2C6E6DBA0F}"/>
              </a:ext>
            </a:extLst>
          </p:cNvPr>
          <p:cNvSpPr txBox="1"/>
          <p:nvPr/>
        </p:nvSpPr>
        <p:spPr>
          <a:xfrm>
            <a:off x="2529907" y="289104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1AC79C2-9EDE-9F15-6950-BDB21A4E49B5}"/>
              </a:ext>
            </a:extLst>
          </p:cNvPr>
          <p:cNvSpPr txBox="1"/>
          <p:nvPr/>
        </p:nvSpPr>
        <p:spPr>
          <a:xfrm>
            <a:off x="4771675" y="28838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7186DDA-9F58-6ADE-7A60-B2F79DD45685}"/>
              </a:ext>
            </a:extLst>
          </p:cNvPr>
          <p:cNvSpPr txBox="1"/>
          <p:nvPr/>
        </p:nvSpPr>
        <p:spPr>
          <a:xfrm>
            <a:off x="4356491" y="204384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70E1EF6-1F08-4117-A821-9970F3BEA74B}"/>
              </a:ext>
            </a:extLst>
          </p:cNvPr>
          <p:cNvSpPr txBox="1"/>
          <p:nvPr/>
        </p:nvSpPr>
        <p:spPr>
          <a:xfrm>
            <a:off x="4356491" y="225371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45DFAEA-2A6A-62BB-D0B1-B8A2F5422D6B}"/>
              </a:ext>
            </a:extLst>
          </p:cNvPr>
          <p:cNvCxnSpPr>
            <a:cxnSpLocks/>
            <a:stCxn id="39" idx="3"/>
            <a:endCxn id="30" idx="5"/>
          </p:cNvCxnSpPr>
          <p:nvPr/>
        </p:nvCxnSpPr>
        <p:spPr>
          <a:xfrm rot="5400000">
            <a:off x="4172439" y="1377581"/>
            <a:ext cx="14390" cy="4140538"/>
          </a:xfrm>
          <a:prstGeom prst="curvedConnector3">
            <a:avLst>
              <a:gd name="adj1" fmla="val 510844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6729854-373D-C0E9-C1B5-AB4CF0FB9D0A}"/>
              </a:ext>
            </a:extLst>
          </p:cNvPr>
          <p:cNvSpPr txBox="1"/>
          <p:nvPr/>
        </p:nvSpPr>
        <p:spPr>
          <a:xfrm>
            <a:off x="3727350" y="41702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329AAB2-955C-CB37-84F3-081B5026B2CE}"/>
              </a:ext>
            </a:extLst>
          </p:cNvPr>
          <p:cNvSpPr txBox="1"/>
          <p:nvPr/>
        </p:nvSpPr>
        <p:spPr>
          <a:xfrm>
            <a:off x="6719876" y="238577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06A4F50-06CE-C61A-0C99-12A6071FF87F}"/>
              </a:ext>
            </a:extLst>
          </p:cNvPr>
          <p:cNvSpPr txBox="1"/>
          <p:nvPr/>
        </p:nvSpPr>
        <p:spPr>
          <a:xfrm>
            <a:off x="6719876" y="25956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B718C869-037C-92E4-E491-23DC45E0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24336"/>
              </p:ext>
            </p:extLst>
          </p:nvPr>
        </p:nvGraphicFramePr>
        <p:xfrm>
          <a:off x="8093822" y="2438384"/>
          <a:ext cx="1370012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1422360" progId="Equation.DSMT4">
                  <p:embed/>
                </p:oleObj>
              </mc:Choice>
              <mc:Fallback>
                <p:oleObj name="Equation" r:id="rId3" imgW="7743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3822" y="2438384"/>
                        <a:ext cx="1370012" cy="251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26C6AECA-E1E7-EFF7-F4BE-F0B3827B2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14623"/>
              </p:ext>
            </p:extLst>
          </p:nvPr>
        </p:nvGraphicFramePr>
        <p:xfrm>
          <a:off x="1729456" y="2909628"/>
          <a:ext cx="4365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993" imgH="605182" progId="Equation.DSMT4">
                  <p:embed/>
                </p:oleObj>
              </mc:Choice>
              <mc:Fallback>
                <p:oleObj name="Equation" r:id="rId5" imgW="43599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456" y="2909628"/>
                        <a:ext cx="436563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902E65F8-44D9-908A-3BC3-292720552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641"/>
              </p:ext>
            </p:extLst>
          </p:nvPr>
        </p:nvGraphicFramePr>
        <p:xfrm>
          <a:off x="4008729" y="2928311"/>
          <a:ext cx="4032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605182" progId="Equation.DSMT4">
                  <p:embed/>
                </p:oleObj>
              </mc:Choice>
              <mc:Fallback>
                <p:oleObj name="Equation" r:id="rId7" imgW="402510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8729" y="2928311"/>
                        <a:ext cx="40322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8B7453A6-165B-893C-7BE0-4CA84DC7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85336"/>
              </p:ext>
            </p:extLst>
          </p:nvPr>
        </p:nvGraphicFramePr>
        <p:xfrm>
          <a:off x="6240490" y="2891044"/>
          <a:ext cx="438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7433" imgH="605182" progId="Equation.DSMT4">
                  <p:embed/>
                </p:oleObj>
              </mc:Choice>
              <mc:Fallback>
                <p:oleObj name="Equation" r:id="rId9" imgW="43743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0490" y="2891044"/>
                        <a:ext cx="43815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CC9C64B1-47FB-4A20-2016-4E37722CA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98239"/>
              </p:ext>
            </p:extLst>
          </p:nvPr>
        </p:nvGraphicFramePr>
        <p:xfrm>
          <a:off x="1729456" y="5289331"/>
          <a:ext cx="438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7433" imgH="605182" progId="Equation.DSMT4">
                  <p:embed/>
                </p:oleObj>
              </mc:Choice>
              <mc:Fallback>
                <p:oleObj name="Equation" r:id="rId11" imgW="43743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9456" y="5289331"/>
                        <a:ext cx="43815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E1518C36-FDF5-BD95-1D52-4F70CFF1C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95734"/>
              </p:ext>
            </p:extLst>
          </p:nvPr>
        </p:nvGraphicFramePr>
        <p:xfrm>
          <a:off x="4011257" y="5353527"/>
          <a:ext cx="330849" cy="45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3348" imgH="516619" progId="Equation.DSMT4">
                  <p:embed/>
                </p:oleObj>
              </mc:Choice>
              <mc:Fallback>
                <p:oleObj name="Equation" r:id="rId13" imgW="373348" imgH="5166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11257" y="5353527"/>
                        <a:ext cx="330849" cy="45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E3236B8-E842-FA83-AF2C-A59FFCFC6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49352"/>
              </p:ext>
            </p:extLst>
          </p:nvPr>
        </p:nvGraphicFramePr>
        <p:xfrm>
          <a:off x="9716834" y="2342976"/>
          <a:ext cx="2336800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480" imgH="1688760" progId="Equation.DSMT4">
                  <p:embed/>
                </p:oleObj>
              </mc:Choice>
              <mc:Fallback>
                <p:oleObj name="Equation" r:id="rId15" imgW="1320480" imgH="168876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B718C869-037C-92E4-E491-23DC45E0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6834" y="2342976"/>
                        <a:ext cx="2336800" cy="298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78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51EABDB6-B729-EBD1-37BC-45EE149B815B}"/>
              </a:ext>
            </a:extLst>
          </p:cNvPr>
          <p:cNvSpPr/>
          <p:nvPr/>
        </p:nvSpPr>
        <p:spPr>
          <a:xfrm>
            <a:off x="1676769" y="236648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30E9BE-EB74-13D1-1759-D82FD66C281B}"/>
              </a:ext>
            </a:extLst>
          </p:cNvPr>
          <p:cNvSpPr txBox="1"/>
          <p:nvPr/>
        </p:nvSpPr>
        <p:spPr>
          <a:xfrm>
            <a:off x="305851" y="2286861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B7B8230-5BAD-145C-43E0-B441BA92ABFA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964877" y="2641787"/>
            <a:ext cx="1247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02754B-322E-3C48-0DEC-5547CC3A272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9099" y="2641787"/>
            <a:ext cx="1257670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FF8E09-26FC-2099-20CF-AC41BD68DCCA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2227377" y="2641787"/>
            <a:ext cx="11868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363FEB9-6198-CECB-958C-6ECD1ED8EDA2}"/>
              </a:ext>
            </a:extLst>
          </p:cNvPr>
          <p:cNvSpPr/>
          <p:nvPr/>
        </p:nvSpPr>
        <p:spPr>
          <a:xfrm>
            <a:off x="3414269" y="236648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EA33FE0-E2C6-CF6D-F37D-BE77B0FECEEC}"/>
              </a:ext>
            </a:extLst>
          </p:cNvPr>
          <p:cNvSpPr/>
          <p:nvPr/>
        </p:nvSpPr>
        <p:spPr>
          <a:xfrm>
            <a:off x="5211957" y="236648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230E599-3924-A172-E641-CD6139788DDA}"/>
              </a:ext>
            </a:extLst>
          </p:cNvPr>
          <p:cNvSpPr/>
          <p:nvPr/>
        </p:nvSpPr>
        <p:spPr>
          <a:xfrm>
            <a:off x="1676769" y="474934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896378E-D3F9-7197-7E04-4CA870242E86}"/>
              </a:ext>
            </a:extLst>
          </p:cNvPr>
          <p:cNvGrpSpPr/>
          <p:nvPr/>
        </p:nvGrpSpPr>
        <p:grpSpPr>
          <a:xfrm>
            <a:off x="3941707" y="4749344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C7E2AC2-2F6C-1E61-D7AB-F44CCA96F64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7EAAFF-5B88-3233-1DC5-003A389EDEE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000AB9C-58F3-50E2-7A3B-B4F3277E65CF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227377" y="5024648"/>
            <a:ext cx="1714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257025-B2DF-E603-CEE2-EEA2F61F2552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>
            <a:off x="1952073" y="2917091"/>
            <a:ext cx="0" cy="1832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弧形 53">
            <a:extLst>
              <a:ext uri="{FF2B5EF4-FFF2-40B4-BE49-F238E27FC236}">
                <a16:creationId xmlns:a16="http://schemas.microsoft.com/office/drawing/2014/main" id="{8BC67841-7149-E4CB-3123-B7A3D014EEA7}"/>
              </a:ext>
            </a:extLst>
          </p:cNvPr>
          <p:cNvSpPr/>
          <p:nvPr/>
        </p:nvSpPr>
        <p:spPr>
          <a:xfrm>
            <a:off x="3471041" y="151603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74F7DF41-03EF-8F71-D9FF-4DE4E76671B9}"/>
              </a:ext>
            </a:extLst>
          </p:cNvPr>
          <p:cNvSpPr/>
          <p:nvPr/>
        </p:nvSpPr>
        <p:spPr>
          <a:xfrm>
            <a:off x="5279760" y="151603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E5A513CF-0EB2-0B21-66A4-13AB6CB4A4E7}"/>
              </a:ext>
            </a:extLst>
          </p:cNvPr>
          <p:cNvSpPr/>
          <p:nvPr/>
        </p:nvSpPr>
        <p:spPr>
          <a:xfrm rot="16200000">
            <a:off x="1031963" y="4585767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AFB0A55-4CDF-204A-5BA7-DADF3EDE34F5}"/>
              </a:ext>
            </a:extLst>
          </p:cNvPr>
          <p:cNvSpPr txBox="1"/>
          <p:nvPr/>
        </p:nvSpPr>
        <p:spPr>
          <a:xfrm>
            <a:off x="2537781" y="468514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F97A4F-6C62-FBA4-9409-850A52777B82}"/>
              </a:ext>
            </a:extLst>
          </p:cNvPr>
          <p:cNvSpPr txBox="1"/>
          <p:nvPr/>
        </p:nvSpPr>
        <p:spPr>
          <a:xfrm>
            <a:off x="559508" y="420180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6815AF-C836-9B06-D644-119985A4234D}"/>
              </a:ext>
            </a:extLst>
          </p:cNvPr>
          <p:cNvSpPr txBox="1"/>
          <p:nvPr/>
        </p:nvSpPr>
        <p:spPr>
          <a:xfrm>
            <a:off x="1952073" y="36938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AF78F7-8AC2-D257-F4A5-CC2C6E6DBA0F}"/>
              </a:ext>
            </a:extLst>
          </p:cNvPr>
          <p:cNvSpPr txBox="1"/>
          <p:nvPr/>
        </p:nvSpPr>
        <p:spPr>
          <a:xfrm>
            <a:off x="2332992" y="230367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1AC79C2-9EDE-9F15-6950-BDB21A4E49B5}"/>
              </a:ext>
            </a:extLst>
          </p:cNvPr>
          <p:cNvSpPr txBox="1"/>
          <p:nvPr/>
        </p:nvSpPr>
        <p:spPr>
          <a:xfrm>
            <a:off x="4106980" y="230367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7186DDA-9F58-6ADE-7A60-B2F79DD45685}"/>
              </a:ext>
            </a:extLst>
          </p:cNvPr>
          <p:cNvSpPr txBox="1"/>
          <p:nvPr/>
        </p:nvSpPr>
        <p:spPr>
          <a:xfrm>
            <a:off x="3866430" y="14396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70E1EF6-1F08-4117-A821-9970F3BEA74B}"/>
              </a:ext>
            </a:extLst>
          </p:cNvPr>
          <p:cNvSpPr txBox="1"/>
          <p:nvPr/>
        </p:nvSpPr>
        <p:spPr>
          <a:xfrm>
            <a:off x="3866430" y="16495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45DFAEA-2A6A-62BB-D0B1-B8A2F5422D6B}"/>
              </a:ext>
            </a:extLst>
          </p:cNvPr>
          <p:cNvCxnSpPr>
            <a:cxnSpLocks/>
            <a:stCxn id="50" idx="4"/>
            <a:endCxn id="30" idx="5"/>
          </p:cNvCxnSpPr>
          <p:nvPr/>
        </p:nvCxnSpPr>
        <p:spPr>
          <a:xfrm rot="5400000" flipH="1">
            <a:off x="4629849" y="353349"/>
            <a:ext cx="80635" cy="5046850"/>
          </a:xfrm>
          <a:prstGeom prst="curvedConnector3">
            <a:avLst>
              <a:gd name="adj1" fmla="val -71027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6729854-373D-C0E9-C1B5-AB4CF0FB9D0A}"/>
              </a:ext>
            </a:extLst>
          </p:cNvPr>
          <p:cNvSpPr txBox="1"/>
          <p:nvPr/>
        </p:nvSpPr>
        <p:spPr>
          <a:xfrm>
            <a:off x="4318714" y="352538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329AAB2-955C-CB37-84F3-081B5026B2CE}"/>
              </a:ext>
            </a:extLst>
          </p:cNvPr>
          <p:cNvSpPr txBox="1"/>
          <p:nvPr/>
        </p:nvSpPr>
        <p:spPr>
          <a:xfrm>
            <a:off x="5679429" y="145800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Z/Z,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06A4F50-06CE-C61A-0C99-12A6071FF87F}"/>
              </a:ext>
            </a:extLst>
          </p:cNvPr>
          <p:cNvSpPr txBox="1"/>
          <p:nvPr/>
        </p:nvSpPr>
        <p:spPr>
          <a:xfrm>
            <a:off x="5679429" y="16678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3734FC6-31FF-C46E-099E-DFBD8931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" y="6208"/>
            <a:ext cx="9488224" cy="93358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9B0BFA9B-FC74-53B9-AA5C-80346B126CE8}"/>
              </a:ext>
            </a:extLst>
          </p:cNvPr>
          <p:cNvSpPr/>
          <p:nvPr/>
        </p:nvSpPr>
        <p:spPr>
          <a:xfrm>
            <a:off x="6918288" y="236648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C1F1AC65-0339-51A6-35D7-FC5D2A6064A8}"/>
              </a:ext>
            </a:extLst>
          </p:cNvPr>
          <p:cNvSpPr/>
          <p:nvPr/>
        </p:nvSpPr>
        <p:spPr>
          <a:xfrm rot="5400000">
            <a:off x="7668128" y="212812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904C0C-FA69-3BB4-2BD2-F541B0AAD54C}"/>
              </a:ext>
            </a:extLst>
          </p:cNvPr>
          <p:cNvSpPr txBox="1"/>
          <p:nvPr/>
        </p:nvSpPr>
        <p:spPr>
          <a:xfrm>
            <a:off x="7490444" y="20111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Z/Z,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4741BE-5974-DE8C-0740-1940E696EDC4}"/>
              </a:ext>
            </a:extLst>
          </p:cNvPr>
          <p:cNvSpPr txBox="1"/>
          <p:nvPr/>
        </p:nvSpPr>
        <p:spPr>
          <a:xfrm>
            <a:off x="7490444" y="157741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BB6FE6-7F33-9A1B-DB48-7B83EE2B8754}"/>
              </a:ext>
            </a:extLst>
          </p:cNvPr>
          <p:cNvSpPr txBox="1"/>
          <p:nvPr/>
        </p:nvSpPr>
        <p:spPr>
          <a:xfrm>
            <a:off x="5857727" y="230367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2/Z,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E272AF-46B6-EB28-0F3B-39B082F3B9DB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5762565" y="2641787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0E6A0E7-2336-7D53-9EE4-5874D5EAFBE1}"/>
              </a:ext>
            </a:extLst>
          </p:cNvPr>
          <p:cNvSpPr txBox="1"/>
          <p:nvPr/>
        </p:nvSpPr>
        <p:spPr>
          <a:xfrm>
            <a:off x="7490444" y="17942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61CC7F-D146-1422-E95A-7D16CA3D4F00}"/>
              </a:ext>
            </a:extLst>
          </p:cNvPr>
          <p:cNvSpPr txBox="1"/>
          <p:nvPr/>
        </p:nvSpPr>
        <p:spPr>
          <a:xfrm>
            <a:off x="7490444" y="136053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07D17C2-A819-1640-4BA3-53E0B8193868}"/>
              </a:ext>
            </a:extLst>
          </p:cNvPr>
          <p:cNvSpPr txBox="1"/>
          <p:nvPr/>
        </p:nvSpPr>
        <p:spPr>
          <a:xfrm>
            <a:off x="559508" y="443061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Z/Z,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4C5B5D2F-DE36-1FFF-0B31-BD67001DB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91624"/>
              </p:ext>
            </p:extLst>
          </p:nvPr>
        </p:nvGraphicFramePr>
        <p:xfrm>
          <a:off x="1756912" y="2301724"/>
          <a:ext cx="4365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993" imgH="605182" progId="Equation.DSMT4">
                  <p:embed/>
                </p:oleObj>
              </mc:Choice>
              <mc:Fallback>
                <p:oleObj name="Equation" r:id="rId3" imgW="43599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6912" y="2301724"/>
                        <a:ext cx="436563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C1F0AA1-4C6F-63B4-0668-AF8285CAC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33736"/>
              </p:ext>
            </p:extLst>
          </p:nvPr>
        </p:nvGraphicFramePr>
        <p:xfrm>
          <a:off x="3490600" y="2301055"/>
          <a:ext cx="4032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2510" imgH="605182" progId="Equation.DSMT4">
                  <p:embed/>
                </p:oleObj>
              </mc:Choice>
              <mc:Fallback>
                <p:oleObj name="Equation" r:id="rId5" imgW="402510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0600" y="2301055"/>
                        <a:ext cx="40322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03CCC171-5F6A-6C78-56A9-E987C5256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13710"/>
              </p:ext>
            </p:extLst>
          </p:nvPr>
        </p:nvGraphicFramePr>
        <p:xfrm>
          <a:off x="5276834" y="2294418"/>
          <a:ext cx="438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7433" imgH="605182" progId="Equation.DSMT4">
                  <p:embed/>
                </p:oleObj>
              </mc:Choice>
              <mc:Fallback>
                <p:oleObj name="Equation" r:id="rId7" imgW="43743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834" y="2294418"/>
                        <a:ext cx="43815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939A9F82-1B11-B0B8-4B95-352D3690F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0189"/>
              </p:ext>
            </p:extLst>
          </p:nvPr>
        </p:nvGraphicFramePr>
        <p:xfrm>
          <a:off x="6998308" y="2301054"/>
          <a:ext cx="438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7433" imgH="605182" progId="Equation.DSMT4">
                  <p:embed/>
                </p:oleObj>
              </mc:Choice>
              <mc:Fallback>
                <p:oleObj name="Equation" r:id="rId9" imgW="437433" imgH="6051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98308" y="2301054"/>
                        <a:ext cx="43815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C173196B-BC2F-6F6F-2086-5E8505283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42736"/>
              </p:ext>
            </p:extLst>
          </p:nvPr>
        </p:nvGraphicFramePr>
        <p:xfrm>
          <a:off x="4063260" y="4781832"/>
          <a:ext cx="307502" cy="42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3260" y="4781832"/>
                        <a:ext cx="307502" cy="42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524772FE-5D19-0195-A858-8EB598A20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39947"/>
              </p:ext>
            </p:extLst>
          </p:nvPr>
        </p:nvGraphicFramePr>
        <p:xfrm>
          <a:off x="1735877" y="4656607"/>
          <a:ext cx="436825" cy="60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5877" y="4656607"/>
                        <a:ext cx="436825" cy="60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453FC0-B7EC-E087-73A4-95843F26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21870"/>
              </p:ext>
            </p:extLst>
          </p:nvPr>
        </p:nvGraphicFramePr>
        <p:xfrm>
          <a:off x="9526831" y="4038222"/>
          <a:ext cx="2401122" cy="244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47560" imgH="1473120" progId="Equation.DSMT4">
                  <p:embed/>
                </p:oleObj>
              </mc:Choice>
              <mc:Fallback>
                <p:oleObj name="Equation" r:id="rId15" imgW="14475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26831" y="4038222"/>
                        <a:ext cx="2401122" cy="2444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30AC28B-316E-C7F2-ED86-879A2BD1E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98756"/>
              </p:ext>
            </p:extLst>
          </p:nvPr>
        </p:nvGraphicFramePr>
        <p:xfrm>
          <a:off x="7598955" y="3933371"/>
          <a:ext cx="1615610" cy="253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88840" imgH="1396800" progId="Equation.DSMT4">
                  <p:embed/>
                </p:oleObj>
              </mc:Choice>
              <mc:Fallback>
                <p:oleObj name="Equation" r:id="rId17" imgW="8888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98955" y="3933371"/>
                        <a:ext cx="1615610" cy="253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8287B3-A854-BE84-F29D-ABA3119EA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84355"/>
              </p:ext>
            </p:extLst>
          </p:nvPr>
        </p:nvGraphicFramePr>
        <p:xfrm>
          <a:off x="5780921" y="3940909"/>
          <a:ext cx="1505768" cy="254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12520" imgH="1371600" progId="Equation.DSMT4">
                  <p:embed/>
                </p:oleObj>
              </mc:Choice>
              <mc:Fallback>
                <p:oleObj name="Equation" r:id="rId19" imgW="81252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80921" y="3940909"/>
                        <a:ext cx="1505768" cy="2542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3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CF9D23-DD70-C069-2591-19D5CC86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7"/>
            <a:ext cx="9621593" cy="90500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485A65-6B98-BE98-C2C5-440A2837317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64776" y="3879346"/>
            <a:ext cx="15596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B2A43546-9BF8-8EDF-1676-79424630533E}"/>
              </a:ext>
            </a:extLst>
          </p:cNvPr>
          <p:cNvSpPr/>
          <p:nvPr/>
        </p:nvSpPr>
        <p:spPr>
          <a:xfrm>
            <a:off x="1924442" y="360404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0D7A00C-7652-1A2D-A337-8D996E23D231}"/>
              </a:ext>
            </a:extLst>
          </p:cNvPr>
          <p:cNvSpPr/>
          <p:nvPr/>
        </p:nvSpPr>
        <p:spPr>
          <a:xfrm>
            <a:off x="5011490" y="360912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4EF3572-9DCC-9B94-B5F3-914A996389BD}"/>
              </a:ext>
            </a:extLst>
          </p:cNvPr>
          <p:cNvSpPr/>
          <p:nvPr/>
        </p:nvSpPr>
        <p:spPr>
          <a:xfrm>
            <a:off x="3494972" y="209809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07FC3C-2C7A-B269-7C62-FFE006AF48E0}"/>
              </a:ext>
            </a:extLst>
          </p:cNvPr>
          <p:cNvSpPr/>
          <p:nvPr/>
        </p:nvSpPr>
        <p:spPr>
          <a:xfrm>
            <a:off x="3494972" y="51115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7D7475-805F-2691-43E3-1AE62BF69296}"/>
              </a:ext>
            </a:extLst>
          </p:cNvPr>
          <p:cNvGrpSpPr/>
          <p:nvPr/>
        </p:nvGrpSpPr>
        <p:grpSpPr>
          <a:xfrm>
            <a:off x="500339" y="5111589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8AF4234-AA72-1142-37B4-106D4796F48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A6E6EE0-41AD-219F-D4CF-504DF987686A}"/>
                </a:ext>
              </a:extLst>
            </p:cNvPr>
            <p:cNvSpPr/>
            <p:nvPr/>
          </p:nvSpPr>
          <p:spPr>
            <a:xfrm>
              <a:off x="4491420" y="3139391"/>
              <a:ext cx="579210" cy="579210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4EB5113F-2488-F390-CBF8-F913FA436553}"/>
              </a:ext>
            </a:extLst>
          </p:cNvPr>
          <p:cNvSpPr txBox="1"/>
          <p:nvPr/>
        </p:nvSpPr>
        <p:spPr>
          <a:xfrm>
            <a:off x="310592" y="3544902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522331C-AECA-7FFE-637A-54C85C596C85}"/>
              </a:ext>
            </a:extLst>
          </p:cNvPr>
          <p:cNvCxnSpPr>
            <a:cxnSpLocks/>
            <a:stCxn id="32" idx="3"/>
            <a:endCxn id="37" idx="7"/>
          </p:cNvCxnSpPr>
          <p:nvPr/>
        </p:nvCxnSpPr>
        <p:spPr>
          <a:xfrm flipH="1">
            <a:off x="970313" y="4074015"/>
            <a:ext cx="1034764" cy="1118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6484745-F4F5-45EC-F693-D799680DE261}"/>
              </a:ext>
            </a:extLst>
          </p:cNvPr>
          <p:cNvCxnSpPr>
            <a:cxnSpLocks/>
            <a:stCxn id="32" idx="7"/>
            <a:endCxn id="34" idx="3"/>
          </p:cNvCxnSpPr>
          <p:nvPr/>
        </p:nvCxnSpPr>
        <p:spPr>
          <a:xfrm flipV="1">
            <a:off x="2394415" y="2568065"/>
            <a:ext cx="1181192" cy="1116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29DCB7-E331-5C07-4DF8-328BD8884D47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3964945" y="2568065"/>
            <a:ext cx="1127180" cy="1121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121762-C65B-26EA-F730-192995843FB4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 flipV="1">
            <a:off x="2475050" y="3879346"/>
            <a:ext cx="2536440" cy="5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F273393-B5C9-B855-8AE8-4CFC2BE42B40}"/>
              </a:ext>
            </a:extLst>
          </p:cNvPr>
          <p:cNvCxnSpPr>
            <a:cxnSpLocks/>
            <a:stCxn id="35" idx="7"/>
            <a:endCxn id="33" idx="3"/>
          </p:cNvCxnSpPr>
          <p:nvPr/>
        </p:nvCxnSpPr>
        <p:spPr>
          <a:xfrm flipV="1">
            <a:off x="3964945" y="4079095"/>
            <a:ext cx="1127180" cy="1113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5864599-C928-92B5-3DD9-690222F07A7F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2394415" y="4074015"/>
            <a:ext cx="1181192" cy="1118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889C61-3E62-9D6F-644D-A6D9A9D0EFB3}"/>
              </a:ext>
            </a:extLst>
          </p:cNvPr>
          <p:cNvSpPr txBox="1"/>
          <p:nvPr/>
        </p:nvSpPr>
        <p:spPr>
          <a:xfrm>
            <a:off x="3317992" y="35707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D905565-CE86-7B13-FE12-8284268E185F}"/>
              </a:ext>
            </a:extLst>
          </p:cNvPr>
          <p:cNvSpPr txBox="1"/>
          <p:nvPr/>
        </p:nvSpPr>
        <p:spPr>
          <a:xfrm rot="18997018">
            <a:off x="2408807" y="28624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AD17D2-9E34-94AD-FF44-6DDA927186AF}"/>
              </a:ext>
            </a:extLst>
          </p:cNvPr>
          <p:cNvSpPr txBox="1"/>
          <p:nvPr/>
        </p:nvSpPr>
        <p:spPr>
          <a:xfrm rot="2533552">
            <a:off x="2374406" y="45495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A11497D-8FD5-CB42-82CF-580014EFF3E6}"/>
              </a:ext>
            </a:extLst>
          </p:cNvPr>
          <p:cNvSpPr txBox="1"/>
          <p:nvPr/>
        </p:nvSpPr>
        <p:spPr>
          <a:xfrm rot="18753620">
            <a:off x="1002185" y="42882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8E764616-24A9-F276-87BD-D62BA94A707F}"/>
              </a:ext>
            </a:extLst>
          </p:cNvPr>
          <p:cNvSpPr/>
          <p:nvPr/>
        </p:nvSpPr>
        <p:spPr>
          <a:xfrm rot="20648923">
            <a:off x="1776567" y="280341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B6F8859-E2A2-69CD-CE83-3C4C58C3A13E}"/>
              </a:ext>
            </a:extLst>
          </p:cNvPr>
          <p:cNvSpPr txBox="1"/>
          <p:nvPr/>
        </p:nvSpPr>
        <p:spPr>
          <a:xfrm>
            <a:off x="6392610" y="38431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280C51A-9848-E2A7-B3B4-C8009D5831B3}"/>
              </a:ext>
            </a:extLst>
          </p:cNvPr>
          <p:cNvSpPr txBox="1"/>
          <p:nvPr/>
        </p:nvSpPr>
        <p:spPr>
          <a:xfrm rot="2691105">
            <a:off x="4164133" y="28344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4C3763C-0A38-AF41-E5B0-4867A2F7ED6C}"/>
              </a:ext>
            </a:extLst>
          </p:cNvPr>
          <p:cNvSpPr txBox="1"/>
          <p:nvPr/>
        </p:nvSpPr>
        <p:spPr>
          <a:xfrm rot="18871839">
            <a:off x="4192329" y="457293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05B5F7BD-0733-3A5B-B9FF-F344270F1F62}"/>
              </a:ext>
            </a:extLst>
          </p:cNvPr>
          <p:cNvSpPr/>
          <p:nvPr/>
        </p:nvSpPr>
        <p:spPr>
          <a:xfrm rot="5400000">
            <a:off x="5746242" y="337881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>
            <a:extLst>
              <a:ext uri="{FF2B5EF4-FFF2-40B4-BE49-F238E27FC236}">
                <a16:creationId xmlns:a16="http://schemas.microsoft.com/office/drawing/2014/main" id="{AD65DF05-8BBA-1455-227D-E4E3D936CC57}"/>
              </a:ext>
            </a:extLst>
          </p:cNvPr>
          <p:cNvSpPr/>
          <p:nvPr/>
        </p:nvSpPr>
        <p:spPr>
          <a:xfrm rot="10800000">
            <a:off x="3575607" y="556984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C478F575-9949-7430-FBCB-8D14D16E2247}"/>
              </a:ext>
            </a:extLst>
          </p:cNvPr>
          <p:cNvSpPr/>
          <p:nvPr/>
        </p:nvSpPr>
        <p:spPr>
          <a:xfrm>
            <a:off x="3566342" y="123177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A7E589D-82AE-130B-EC4F-C8F94FF5D84E}"/>
              </a:ext>
            </a:extLst>
          </p:cNvPr>
          <p:cNvSpPr txBox="1"/>
          <p:nvPr/>
        </p:nvSpPr>
        <p:spPr>
          <a:xfrm>
            <a:off x="6383645" y="34589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F6E68F-38E4-7A38-A45A-6CAEF543BF45}"/>
              </a:ext>
            </a:extLst>
          </p:cNvPr>
          <p:cNvSpPr txBox="1"/>
          <p:nvPr/>
        </p:nvSpPr>
        <p:spPr>
          <a:xfrm>
            <a:off x="6377947" y="36467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5D3F316-628E-1281-C8BE-1985EAA7A0EC}"/>
              </a:ext>
            </a:extLst>
          </p:cNvPr>
          <p:cNvSpPr txBox="1"/>
          <p:nvPr/>
        </p:nvSpPr>
        <p:spPr>
          <a:xfrm>
            <a:off x="3964945" y="58359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81AD92F-309A-A319-DAA3-4AEFC498E610}"/>
              </a:ext>
            </a:extLst>
          </p:cNvPr>
          <p:cNvSpPr txBox="1"/>
          <p:nvPr/>
        </p:nvSpPr>
        <p:spPr>
          <a:xfrm>
            <a:off x="3955750" y="60573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4610E07-99D7-5BBE-F805-7984A1F687B3}"/>
              </a:ext>
            </a:extLst>
          </p:cNvPr>
          <p:cNvSpPr txBox="1"/>
          <p:nvPr/>
        </p:nvSpPr>
        <p:spPr>
          <a:xfrm>
            <a:off x="3955750" y="12833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9C1B161-37B7-F903-0F4E-229CC1154F50}"/>
              </a:ext>
            </a:extLst>
          </p:cNvPr>
          <p:cNvSpPr txBox="1"/>
          <p:nvPr/>
        </p:nvSpPr>
        <p:spPr>
          <a:xfrm>
            <a:off x="3946555" y="15047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443B61B-7CAB-D54E-6D2C-0B52C7DE5DDC}"/>
              </a:ext>
            </a:extLst>
          </p:cNvPr>
          <p:cNvSpPr txBox="1"/>
          <p:nvPr/>
        </p:nvSpPr>
        <p:spPr>
          <a:xfrm>
            <a:off x="1476142" y="25042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DEFF121F-D00D-1102-058F-60C74BB2E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720" y="3516217"/>
          <a:ext cx="436828" cy="6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90" name="对象 89">
                        <a:extLst>
                          <a:ext uri="{FF2B5EF4-FFF2-40B4-BE49-F238E27FC236}">
                            <a16:creationId xmlns:a16="http://schemas.microsoft.com/office/drawing/2014/main" id="{DEFF121F-D00D-1102-058F-60C74BB2E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9720" y="3516217"/>
                        <a:ext cx="436828" cy="604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1A520369-9379-29E3-86AA-350A24CB4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008188"/>
          <a:ext cx="4032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1A520369-9379-29E3-86AA-350A24CB4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6638" y="2008188"/>
                        <a:ext cx="40322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84AE2732-5B86-CE06-8160-84D4B52B6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5030788"/>
          <a:ext cx="4365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84AE2732-5B86-CE06-8160-84D4B52B6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0763" y="5030788"/>
                        <a:ext cx="43656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A1140E3F-2EEF-8E2E-6AB8-B80D4B4A8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560" y="3506171"/>
          <a:ext cx="4365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93" name="对象 92">
                        <a:extLst>
                          <a:ext uri="{FF2B5EF4-FFF2-40B4-BE49-F238E27FC236}">
                            <a16:creationId xmlns:a16="http://schemas.microsoft.com/office/drawing/2014/main" id="{A1140E3F-2EEF-8E2E-6AB8-B80D4B4A8B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8560" y="3506171"/>
                        <a:ext cx="43656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95DBA99C-A700-C1A1-E2BD-BFF831C5C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146" y="5074760"/>
          <a:ext cx="373084" cy="51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94" name="对象 93">
                        <a:extLst>
                          <a:ext uri="{FF2B5EF4-FFF2-40B4-BE49-F238E27FC236}">
                            <a16:creationId xmlns:a16="http://schemas.microsoft.com/office/drawing/2014/main" id="{95DBA99C-A700-C1A1-E2BD-BFF831C5CF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146" y="5074760"/>
                        <a:ext cx="373084" cy="516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5810C52-6CE5-C43D-1DC6-524A08B39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41329"/>
              </p:ext>
            </p:extLst>
          </p:nvPr>
        </p:nvGraphicFramePr>
        <p:xfrm>
          <a:off x="7485092" y="1863484"/>
          <a:ext cx="1765654" cy="348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1854000" progId="Equation.DSMT4">
                  <p:embed/>
                </p:oleObj>
              </mc:Choice>
              <mc:Fallback>
                <p:oleObj name="Equation" r:id="rId13" imgW="93960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85092" y="1863484"/>
                        <a:ext cx="1765654" cy="3481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56A71C4-CBA9-15FA-5C31-A02E13CD9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169537"/>
              </p:ext>
            </p:extLst>
          </p:nvPr>
        </p:nvGraphicFramePr>
        <p:xfrm>
          <a:off x="9387363" y="1847280"/>
          <a:ext cx="2588926" cy="349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47560" imgH="1955520" progId="Equation.DSMT4">
                  <p:embed/>
                </p:oleObj>
              </mc:Choice>
              <mc:Fallback>
                <p:oleObj name="Equation" r:id="rId15" imgW="144756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87363" y="1847280"/>
                        <a:ext cx="2588926" cy="349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79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5668961" y="297477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2243022" y="4114806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1017967" y="2103483"/>
            <a:ext cx="1079261" cy="416142"/>
            <a:chOff x="1488999" y="2936534"/>
            <a:chExt cx="1079261" cy="41614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92" y="3352676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88999" y="293653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3686421" y="2142126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3584061" y="298412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73D5AF-3C90-D5D7-C2FA-4B49C02CD39E}"/>
              </a:ext>
            </a:extLst>
          </p:cNvPr>
          <p:cNvCxnSpPr>
            <a:cxnSpLocks/>
            <a:stCxn id="26" idx="3"/>
            <a:endCxn id="5" idx="7"/>
          </p:cNvCxnSpPr>
          <p:nvPr/>
        </p:nvCxnSpPr>
        <p:spPr>
          <a:xfrm flipH="1">
            <a:off x="2712996" y="3454097"/>
            <a:ext cx="951700" cy="74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0AECD77-1BD9-23FB-361B-D6942C8C3F86}"/>
              </a:ext>
            </a:extLst>
          </p:cNvPr>
          <p:cNvSpPr txBox="1"/>
          <p:nvPr/>
        </p:nvSpPr>
        <p:spPr>
          <a:xfrm>
            <a:off x="7584259" y="173415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E1ECD3-D4A4-C5EF-9147-83CAD92CB525}"/>
              </a:ext>
            </a:extLst>
          </p:cNvPr>
          <p:cNvSpPr txBox="1"/>
          <p:nvPr/>
        </p:nvSpPr>
        <p:spPr>
          <a:xfrm>
            <a:off x="3506079" y="176642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964481-6414-F8B4-7413-5F80C08E98F8}"/>
              </a:ext>
            </a:extLst>
          </p:cNvPr>
          <p:cNvSpPr txBox="1"/>
          <p:nvPr/>
        </p:nvSpPr>
        <p:spPr>
          <a:xfrm rot="19515488">
            <a:off x="2658166" y="350966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52D9ABF-C770-07D3-3F5B-13E729B60287}"/>
              </a:ext>
            </a:extLst>
          </p:cNvPr>
          <p:cNvCxnSpPr>
            <a:cxnSpLocks/>
            <a:stCxn id="26" idx="7"/>
            <a:endCxn id="2" idx="1"/>
          </p:cNvCxnSpPr>
          <p:nvPr/>
        </p:nvCxnSpPr>
        <p:spPr>
          <a:xfrm rot="5400000" flipH="1" flipV="1">
            <a:off x="4897142" y="2212305"/>
            <a:ext cx="9347" cy="1695562"/>
          </a:xfrm>
          <a:prstGeom prst="curvedConnector3">
            <a:avLst>
              <a:gd name="adj1" fmla="val 962662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614EFB6-29BB-D994-B683-635493E3ECE1}"/>
              </a:ext>
            </a:extLst>
          </p:cNvPr>
          <p:cNvCxnSpPr>
            <a:cxnSpLocks/>
            <a:stCxn id="2" idx="3"/>
            <a:endCxn id="26" idx="5"/>
          </p:cNvCxnSpPr>
          <p:nvPr/>
        </p:nvCxnSpPr>
        <p:spPr>
          <a:xfrm rot="5400000">
            <a:off x="4897142" y="2601642"/>
            <a:ext cx="9347" cy="1695562"/>
          </a:xfrm>
          <a:prstGeom prst="curvedConnector3">
            <a:avLst>
              <a:gd name="adj1" fmla="val 126162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FA81CD3-DE95-FC77-BF56-67F3A079FF91}"/>
              </a:ext>
            </a:extLst>
          </p:cNvPr>
          <p:cNvSpPr txBox="1"/>
          <p:nvPr/>
        </p:nvSpPr>
        <p:spPr>
          <a:xfrm rot="1950857">
            <a:off x="2740700" y="241615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BDF2F7F-9822-74D6-FBF2-59C5D82ADD8E}"/>
              </a:ext>
            </a:extLst>
          </p:cNvPr>
          <p:cNvSpPr txBox="1"/>
          <p:nvPr/>
        </p:nvSpPr>
        <p:spPr>
          <a:xfrm>
            <a:off x="4496795" y="264576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DBA816-3AC9-5F6F-8376-5128532F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0" y="615374"/>
            <a:ext cx="3600953" cy="53347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CC4A79B-EEF5-0A3B-AB94-268737A64125}"/>
              </a:ext>
            </a:extLst>
          </p:cNvPr>
          <p:cNvSpPr/>
          <p:nvPr/>
        </p:nvSpPr>
        <p:spPr>
          <a:xfrm>
            <a:off x="7798937" y="295902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3D251B5-D255-20CC-FF42-F87D5EEA5978}"/>
              </a:ext>
            </a:extLst>
          </p:cNvPr>
          <p:cNvCxnSpPr>
            <a:cxnSpLocks/>
            <a:stCxn id="2" idx="7"/>
            <a:endCxn id="7" idx="1"/>
          </p:cNvCxnSpPr>
          <p:nvPr/>
        </p:nvCxnSpPr>
        <p:spPr>
          <a:xfrm rot="5400000" flipH="1" flipV="1">
            <a:off x="7001379" y="2177219"/>
            <a:ext cx="15749" cy="1740638"/>
          </a:xfrm>
          <a:prstGeom prst="curvedConnector3">
            <a:avLst>
              <a:gd name="adj1" fmla="val 70875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C646903-2EB8-C084-A585-AD28373A8AB7}"/>
              </a:ext>
            </a:extLst>
          </p:cNvPr>
          <p:cNvCxnSpPr>
            <a:cxnSpLocks/>
            <a:stCxn id="7" idx="3"/>
            <a:endCxn id="2" idx="5"/>
          </p:cNvCxnSpPr>
          <p:nvPr/>
        </p:nvCxnSpPr>
        <p:spPr>
          <a:xfrm rot="5400000">
            <a:off x="7001379" y="2566556"/>
            <a:ext cx="15749" cy="1740638"/>
          </a:xfrm>
          <a:prstGeom prst="curvedConnector3">
            <a:avLst>
              <a:gd name="adj1" fmla="val 902292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A7D0A40-A889-A13E-0484-8BD31BB55A62}"/>
              </a:ext>
            </a:extLst>
          </p:cNvPr>
          <p:cNvSpPr/>
          <p:nvPr/>
        </p:nvSpPr>
        <p:spPr>
          <a:xfrm>
            <a:off x="2099189" y="224432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07D432-432E-9E27-8299-0E6CE95D9B76}"/>
              </a:ext>
            </a:extLst>
          </p:cNvPr>
          <p:cNvCxnSpPr>
            <a:cxnSpLocks/>
            <a:stCxn id="25" idx="6"/>
            <a:endCxn id="26" idx="1"/>
          </p:cNvCxnSpPr>
          <p:nvPr/>
        </p:nvCxnSpPr>
        <p:spPr>
          <a:xfrm>
            <a:off x="2649797" y="2519625"/>
            <a:ext cx="1014899" cy="545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4C2B6158-281F-07B1-0A79-B6ED79325B96}"/>
              </a:ext>
            </a:extLst>
          </p:cNvPr>
          <p:cNvSpPr/>
          <p:nvPr/>
        </p:nvSpPr>
        <p:spPr>
          <a:xfrm>
            <a:off x="5731066" y="211798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2455BFEB-71B1-3C1C-AD96-A19CB261BFBD}"/>
              </a:ext>
            </a:extLst>
          </p:cNvPr>
          <p:cNvSpPr/>
          <p:nvPr/>
        </p:nvSpPr>
        <p:spPr>
          <a:xfrm>
            <a:off x="7832609" y="209630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11BB72-70E5-413A-8195-6AADC5C62B66}"/>
              </a:ext>
            </a:extLst>
          </p:cNvPr>
          <p:cNvSpPr txBox="1"/>
          <p:nvPr/>
        </p:nvSpPr>
        <p:spPr>
          <a:xfrm>
            <a:off x="5501241" y="174865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F038F5D-C290-700B-99A5-44C1F678F16B}"/>
              </a:ext>
            </a:extLst>
          </p:cNvPr>
          <p:cNvSpPr txBox="1"/>
          <p:nvPr/>
        </p:nvSpPr>
        <p:spPr>
          <a:xfrm>
            <a:off x="6633142" y="358506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83EA77-BC97-C3CA-E566-1AD2D498E154}"/>
              </a:ext>
            </a:extLst>
          </p:cNvPr>
          <p:cNvSpPr txBox="1"/>
          <p:nvPr/>
        </p:nvSpPr>
        <p:spPr>
          <a:xfrm>
            <a:off x="6585856" y="262446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22E55CD-EEC5-3082-3A4A-F29B6F687CA9}"/>
              </a:ext>
            </a:extLst>
          </p:cNvPr>
          <p:cNvSpPr txBox="1"/>
          <p:nvPr/>
        </p:nvSpPr>
        <p:spPr>
          <a:xfrm>
            <a:off x="4496795" y="35461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8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1ECFE61-2667-7D4A-75A1-E749615127D6}"/>
              </a:ext>
            </a:extLst>
          </p:cNvPr>
          <p:cNvSpPr/>
          <p:nvPr/>
        </p:nvSpPr>
        <p:spPr>
          <a:xfrm>
            <a:off x="6686100" y="196881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CCDB01-5173-FE1B-D62F-035CBB6D1C91}"/>
              </a:ext>
            </a:extLst>
          </p:cNvPr>
          <p:cNvGrpSpPr/>
          <p:nvPr/>
        </p:nvGrpSpPr>
        <p:grpSpPr>
          <a:xfrm>
            <a:off x="4065943" y="5409200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CCA4289-5DAB-1859-1AE5-6D280D764A5E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AE44CD-FB5B-3791-1CED-46B61B69F191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6A3C8B7-796A-A0DB-D000-6E1C4D70A8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08127" y="2752645"/>
            <a:ext cx="1303437" cy="56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6D85FE-2013-A537-BAE1-4C23FDC2B3B3}"/>
              </a:ext>
            </a:extLst>
          </p:cNvPr>
          <p:cNvSpPr txBox="1"/>
          <p:nvPr/>
        </p:nvSpPr>
        <p:spPr>
          <a:xfrm rot="1415448">
            <a:off x="4622239" y="2612623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EC99FF-16D8-0330-44AC-301EE2817FED}"/>
              </a:ext>
            </a:extLst>
          </p:cNvPr>
          <p:cNvCxnSpPr>
            <a:cxnSpLocks/>
            <a:stCxn id="70" idx="4"/>
            <a:endCxn id="4" idx="0"/>
          </p:cNvCxnSpPr>
          <p:nvPr/>
        </p:nvCxnSpPr>
        <p:spPr>
          <a:xfrm>
            <a:off x="4341248" y="4436978"/>
            <a:ext cx="0" cy="972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5AB0F1CF-853A-097D-4A21-9448DE587B01}"/>
              </a:ext>
            </a:extLst>
          </p:cNvPr>
          <p:cNvSpPr/>
          <p:nvPr/>
        </p:nvSpPr>
        <p:spPr>
          <a:xfrm>
            <a:off x="6747504" y="1122026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BFBAD10-BC23-CA62-057A-41CCA065414E}"/>
              </a:ext>
            </a:extLst>
          </p:cNvPr>
          <p:cNvSpPr/>
          <p:nvPr/>
        </p:nvSpPr>
        <p:spPr>
          <a:xfrm>
            <a:off x="5830929" y="323694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BE2030E-A6E3-B92C-D20F-53516BE74DE6}"/>
              </a:ext>
            </a:extLst>
          </p:cNvPr>
          <p:cNvSpPr/>
          <p:nvPr/>
        </p:nvSpPr>
        <p:spPr>
          <a:xfrm>
            <a:off x="8803168" y="196617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34A4EB-1D29-5C66-3396-E7D802149629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 flipV="1">
            <a:off x="7236708" y="2241474"/>
            <a:ext cx="1566460" cy="2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75AC5E-9476-148B-7D63-A385810E3055}"/>
              </a:ext>
            </a:extLst>
          </p:cNvPr>
          <p:cNvCxnSpPr>
            <a:cxnSpLocks/>
            <a:stCxn id="12" idx="5"/>
            <a:endCxn id="23" idx="0"/>
          </p:cNvCxnSpPr>
          <p:nvPr/>
        </p:nvCxnSpPr>
        <p:spPr>
          <a:xfrm>
            <a:off x="9273141" y="2436143"/>
            <a:ext cx="574277" cy="794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E95B1-C752-4E78-7B57-4CE1D3806097}"/>
              </a:ext>
            </a:extLst>
          </p:cNvPr>
          <p:cNvSpPr txBox="1"/>
          <p:nvPr/>
        </p:nvSpPr>
        <p:spPr>
          <a:xfrm rot="18550983">
            <a:off x="5811579" y="25791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DAD8E34-03C0-0950-EAF4-123EC3FCE48D}"/>
              </a:ext>
            </a:extLst>
          </p:cNvPr>
          <p:cNvSpPr/>
          <p:nvPr/>
        </p:nvSpPr>
        <p:spPr>
          <a:xfrm>
            <a:off x="6705696" y="446887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48BA0C-9A70-2E42-1DFF-396FD136D955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7256304" y="4744179"/>
            <a:ext cx="15359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56E90A-B631-444C-F8FD-B199AC2DB7AE}"/>
              </a:ext>
            </a:extLst>
          </p:cNvPr>
          <p:cNvCxnSpPr>
            <a:cxnSpLocks/>
            <a:stCxn id="25" idx="7"/>
            <a:endCxn id="23" idx="4"/>
          </p:cNvCxnSpPr>
          <p:nvPr/>
        </p:nvCxnSpPr>
        <p:spPr>
          <a:xfrm flipV="1">
            <a:off x="9262228" y="3781649"/>
            <a:ext cx="585190" cy="767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29BB3F-0D7B-AD1B-8EE7-F2DCF6DC2C6D}"/>
              </a:ext>
            </a:extLst>
          </p:cNvPr>
          <p:cNvCxnSpPr>
            <a:cxnSpLocks/>
            <a:stCxn id="11" idx="0"/>
            <a:endCxn id="2" idx="3"/>
          </p:cNvCxnSpPr>
          <p:nvPr/>
        </p:nvCxnSpPr>
        <p:spPr>
          <a:xfrm flipV="1">
            <a:off x="6106233" y="2438788"/>
            <a:ext cx="660502" cy="798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D00DDF-40F2-CE40-F652-D42AEC45CD0F}"/>
              </a:ext>
            </a:extLst>
          </p:cNvPr>
          <p:cNvCxnSpPr>
            <a:cxnSpLocks/>
            <a:stCxn id="11" idx="4"/>
            <a:endCxn id="18" idx="1"/>
          </p:cNvCxnSpPr>
          <p:nvPr/>
        </p:nvCxnSpPr>
        <p:spPr>
          <a:xfrm>
            <a:off x="6106233" y="3787557"/>
            <a:ext cx="680098" cy="761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450A5DF-408F-11E6-4C32-DC50DD8E1AC5}"/>
              </a:ext>
            </a:extLst>
          </p:cNvPr>
          <p:cNvSpPr/>
          <p:nvPr/>
        </p:nvSpPr>
        <p:spPr>
          <a:xfrm>
            <a:off x="9572114" y="323104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2C0F0FB-394A-C85B-CBB1-F5D4B3DFE89D}"/>
              </a:ext>
            </a:extLst>
          </p:cNvPr>
          <p:cNvSpPr/>
          <p:nvPr/>
        </p:nvSpPr>
        <p:spPr>
          <a:xfrm>
            <a:off x="8792255" y="446887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7C0C02-6448-D16E-6287-4C5870820178}"/>
              </a:ext>
            </a:extLst>
          </p:cNvPr>
          <p:cNvSpPr txBox="1"/>
          <p:nvPr/>
        </p:nvSpPr>
        <p:spPr>
          <a:xfrm rot="2870860">
            <a:off x="5840386" y="409422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340366-A303-E77F-14FE-450707D3A092}"/>
              </a:ext>
            </a:extLst>
          </p:cNvPr>
          <p:cNvSpPr txBox="1"/>
          <p:nvPr/>
        </p:nvSpPr>
        <p:spPr>
          <a:xfrm rot="20474770">
            <a:off x="4804942" y="35770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2B02B8-C973-E22F-A389-46CD0D2F6ADC}"/>
              </a:ext>
            </a:extLst>
          </p:cNvPr>
          <p:cNvSpPr txBox="1"/>
          <p:nvPr/>
        </p:nvSpPr>
        <p:spPr>
          <a:xfrm>
            <a:off x="7567654" y="47529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305F7E-9352-C0BA-ABC3-5C4D0C25405D}"/>
              </a:ext>
            </a:extLst>
          </p:cNvPr>
          <p:cNvSpPr txBox="1"/>
          <p:nvPr/>
        </p:nvSpPr>
        <p:spPr>
          <a:xfrm rot="3282203">
            <a:off x="9193843" y="251595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33C576-0239-C3F7-6689-C69B5D698E47}"/>
              </a:ext>
            </a:extLst>
          </p:cNvPr>
          <p:cNvSpPr txBox="1"/>
          <p:nvPr/>
        </p:nvSpPr>
        <p:spPr>
          <a:xfrm rot="18479170">
            <a:off x="9237758" y="41604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722DC61-F4AB-9901-BBE3-31A5FB5D916A}"/>
              </a:ext>
            </a:extLst>
          </p:cNvPr>
          <p:cNvCxnSpPr>
            <a:cxnSpLocks/>
            <a:stCxn id="23" idx="2"/>
            <a:endCxn id="11" idx="6"/>
          </p:cNvCxnSpPr>
          <p:nvPr/>
        </p:nvCxnSpPr>
        <p:spPr>
          <a:xfrm flipH="1">
            <a:off x="6381537" y="3506345"/>
            <a:ext cx="3190577" cy="5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1FF278-80FD-24F7-0A2B-C7670C1C6681}"/>
              </a:ext>
            </a:extLst>
          </p:cNvPr>
          <p:cNvSpPr txBox="1"/>
          <p:nvPr/>
        </p:nvSpPr>
        <p:spPr>
          <a:xfrm>
            <a:off x="7654874" y="318949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FB15AA3C-89EE-E493-A745-CD6B0013F465}"/>
              </a:ext>
            </a:extLst>
          </p:cNvPr>
          <p:cNvSpPr/>
          <p:nvPr/>
        </p:nvSpPr>
        <p:spPr>
          <a:xfrm>
            <a:off x="8873693" y="109229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0581D543-0507-0A3C-BB67-2747FD4E6088}"/>
              </a:ext>
            </a:extLst>
          </p:cNvPr>
          <p:cNvSpPr/>
          <p:nvPr/>
        </p:nvSpPr>
        <p:spPr>
          <a:xfrm rot="18149267">
            <a:off x="3562855" y="3345796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33EC13EC-57B7-72B3-12B3-D3A3273F7D6D}"/>
              </a:ext>
            </a:extLst>
          </p:cNvPr>
          <p:cNvSpPr/>
          <p:nvPr/>
        </p:nvSpPr>
        <p:spPr>
          <a:xfrm rot="10800000">
            <a:off x="8896515" y="493761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E433BA1C-4BDC-2A59-FD2F-8EC945C0D5CB}"/>
              </a:ext>
            </a:extLst>
          </p:cNvPr>
          <p:cNvSpPr/>
          <p:nvPr/>
        </p:nvSpPr>
        <p:spPr>
          <a:xfrm rot="5400000">
            <a:off x="10308534" y="3038187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FE6209-01B3-67F5-AD0F-C1BA5DF4670A}"/>
              </a:ext>
            </a:extLst>
          </p:cNvPr>
          <p:cNvSpPr txBox="1"/>
          <p:nvPr/>
        </p:nvSpPr>
        <p:spPr>
          <a:xfrm>
            <a:off x="10948774" y="302140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83DF9D8-ACA6-CA0F-E46A-91E4FE06B6A1}"/>
              </a:ext>
            </a:extLst>
          </p:cNvPr>
          <p:cNvSpPr txBox="1"/>
          <p:nvPr/>
        </p:nvSpPr>
        <p:spPr>
          <a:xfrm>
            <a:off x="10948774" y="32231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B6FB13-3939-C1A6-2162-5BE4255EB225}"/>
              </a:ext>
            </a:extLst>
          </p:cNvPr>
          <p:cNvSpPr txBox="1"/>
          <p:nvPr/>
        </p:nvSpPr>
        <p:spPr>
          <a:xfrm>
            <a:off x="4304272" y="47381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BC4327-2D89-38C4-FB89-96460300BA85}"/>
              </a:ext>
            </a:extLst>
          </p:cNvPr>
          <p:cNvSpPr txBox="1"/>
          <p:nvPr/>
        </p:nvSpPr>
        <p:spPr>
          <a:xfrm>
            <a:off x="7147792" y="552253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FF2AC7-B847-EAD6-69A4-9E2A50DA117D}"/>
              </a:ext>
            </a:extLst>
          </p:cNvPr>
          <p:cNvSpPr txBox="1"/>
          <p:nvPr/>
        </p:nvSpPr>
        <p:spPr>
          <a:xfrm>
            <a:off x="7140212" y="57565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6EC617-7735-9070-8F48-E6A45190E529}"/>
              </a:ext>
            </a:extLst>
          </p:cNvPr>
          <p:cNvSpPr txBox="1"/>
          <p:nvPr/>
        </p:nvSpPr>
        <p:spPr>
          <a:xfrm>
            <a:off x="9247891" y="56100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F22E165-D700-E272-30FD-22399276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6" y="137249"/>
            <a:ext cx="4791744" cy="504895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6639B32-8689-9DE6-F4FE-E9D1340C2208}"/>
              </a:ext>
            </a:extLst>
          </p:cNvPr>
          <p:cNvSpPr txBox="1"/>
          <p:nvPr/>
        </p:nvSpPr>
        <p:spPr>
          <a:xfrm>
            <a:off x="3128688" y="318014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FC1A7D-B8FA-CED7-7589-F8B59BAEF327}"/>
              </a:ext>
            </a:extLst>
          </p:cNvPr>
          <p:cNvSpPr txBox="1"/>
          <p:nvPr/>
        </p:nvSpPr>
        <p:spPr>
          <a:xfrm>
            <a:off x="7115370" y="8624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205E51-086E-E61B-3C2A-B8FAC7B93774}"/>
              </a:ext>
            </a:extLst>
          </p:cNvPr>
          <p:cNvSpPr txBox="1"/>
          <p:nvPr/>
        </p:nvSpPr>
        <p:spPr>
          <a:xfrm>
            <a:off x="7107790" y="109643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84EDB1E-34BC-1D1B-C51A-ED381FE08979}"/>
              </a:ext>
            </a:extLst>
          </p:cNvPr>
          <p:cNvSpPr/>
          <p:nvPr/>
        </p:nvSpPr>
        <p:spPr>
          <a:xfrm>
            <a:off x="4065944" y="388637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091DC44-972A-AAC7-ED4A-C706CD9E15F5}"/>
              </a:ext>
            </a:extLst>
          </p:cNvPr>
          <p:cNvCxnSpPr>
            <a:cxnSpLocks/>
            <a:stCxn id="11" idx="3"/>
            <a:endCxn id="70" idx="6"/>
          </p:cNvCxnSpPr>
          <p:nvPr/>
        </p:nvCxnSpPr>
        <p:spPr>
          <a:xfrm flipH="1">
            <a:off x="4616552" y="3706922"/>
            <a:ext cx="1295012" cy="454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弧形 79">
            <a:extLst>
              <a:ext uri="{FF2B5EF4-FFF2-40B4-BE49-F238E27FC236}">
                <a16:creationId xmlns:a16="http://schemas.microsoft.com/office/drawing/2014/main" id="{69C0976A-F34E-6242-1B0C-ABFA2EB847D4}"/>
              </a:ext>
            </a:extLst>
          </p:cNvPr>
          <p:cNvSpPr/>
          <p:nvPr/>
        </p:nvSpPr>
        <p:spPr>
          <a:xfrm rot="10800000">
            <a:off x="6786331" y="494829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ECEE26D-C334-203D-9E35-BFF168C1C537}"/>
              </a:ext>
            </a:extLst>
          </p:cNvPr>
          <p:cNvSpPr txBox="1"/>
          <p:nvPr/>
        </p:nvSpPr>
        <p:spPr>
          <a:xfrm>
            <a:off x="9167871" y="94588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A8D7772-73D6-2FC7-E07E-77A842D77A21}"/>
              </a:ext>
            </a:extLst>
          </p:cNvPr>
          <p:cNvSpPr txBox="1"/>
          <p:nvPr/>
        </p:nvSpPr>
        <p:spPr>
          <a:xfrm>
            <a:off x="10948774" y="342493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B5F6D74-74E3-BFCC-EF75-5B1A6F240A5C}"/>
              </a:ext>
            </a:extLst>
          </p:cNvPr>
          <p:cNvSpPr txBox="1"/>
          <p:nvPr/>
        </p:nvSpPr>
        <p:spPr>
          <a:xfrm>
            <a:off x="10948774" y="362670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B679C1E-FD26-F448-0D32-66FE484B39D5}"/>
              </a:ext>
            </a:extLst>
          </p:cNvPr>
          <p:cNvSpPr txBox="1"/>
          <p:nvPr/>
        </p:nvSpPr>
        <p:spPr>
          <a:xfrm>
            <a:off x="7538458" y="19102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7C4187-DF9C-4295-6F14-26D77798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1" y="242644"/>
            <a:ext cx="4401164" cy="533474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7451695F-56EA-10C2-5217-1CF3648D7676}"/>
              </a:ext>
            </a:extLst>
          </p:cNvPr>
          <p:cNvSpPr/>
          <p:nvPr/>
        </p:nvSpPr>
        <p:spPr>
          <a:xfrm>
            <a:off x="7316698" y="502574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E5B8BA-3B2C-16DE-B6EF-9DEAA3AAF270}"/>
              </a:ext>
            </a:extLst>
          </p:cNvPr>
          <p:cNvCxnSpPr>
            <a:cxnSpLocks/>
            <a:stCxn id="98" idx="4"/>
            <a:endCxn id="99" idx="0"/>
          </p:cNvCxnSpPr>
          <p:nvPr/>
        </p:nvCxnSpPr>
        <p:spPr>
          <a:xfrm>
            <a:off x="9776282" y="1706576"/>
            <a:ext cx="0" cy="1384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96DCE13-F89D-70FC-0C90-2B06891E3DE3}"/>
              </a:ext>
            </a:extLst>
          </p:cNvPr>
          <p:cNvSpPr/>
          <p:nvPr/>
        </p:nvSpPr>
        <p:spPr>
          <a:xfrm>
            <a:off x="3372995" y="309417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A1139-CE09-126D-F095-6339BDA274D0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3923603" y="3369474"/>
            <a:ext cx="1071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9D7F97-975D-331D-6950-8564DEE35E95}"/>
              </a:ext>
            </a:extLst>
          </p:cNvPr>
          <p:cNvCxnSpPr>
            <a:cxnSpLocks/>
            <a:stCxn id="28" idx="1"/>
            <a:endCxn id="39" idx="5"/>
          </p:cNvCxnSpPr>
          <p:nvPr/>
        </p:nvCxnSpPr>
        <p:spPr>
          <a:xfrm flipH="1" flipV="1">
            <a:off x="2765408" y="2187623"/>
            <a:ext cx="688222" cy="98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4AB898E-C4BC-3FF3-5369-3B975C578924}"/>
              </a:ext>
            </a:extLst>
          </p:cNvPr>
          <p:cNvGrpSpPr/>
          <p:nvPr/>
        </p:nvGrpSpPr>
        <p:grpSpPr>
          <a:xfrm>
            <a:off x="2295434" y="1717649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032341B-C01D-4DC1-B8C2-BC599A67C2C8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9C73F5-C548-5188-382E-6C4C8228C952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D891E6F7-A3A8-891E-46F0-F24F4EDD4FBC}"/>
              </a:ext>
            </a:extLst>
          </p:cNvPr>
          <p:cNvSpPr/>
          <p:nvPr/>
        </p:nvSpPr>
        <p:spPr>
          <a:xfrm>
            <a:off x="3372995" y="502129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691552-F2B4-33E8-CC92-34139CFE35D4}"/>
              </a:ext>
            </a:extLst>
          </p:cNvPr>
          <p:cNvCxnSpPr>
            <a:cxnSpLocks/>
            <a:stCxn id="28" idx="4"/>
            <a:endCxn id="43" idx="0"/>
          </p:cNvCxnSpPr>
          <p:nvPr/>
        </p:nvCxnSpPr>
        <p:spPr>
          <a:xfrm>
            <a:off x="3648299" y="3644778"/>
            <a:ext cx="0" cy="137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561FED3-6CDA-6D38-3401-C96F4725D795}"/>
              </a:ext>
            </a:extLst>
          </p:cNvPr>
          <p:cNvCxnSpPr>
            <a:cxnSpLocks/>
            <a:stCxn id="42" idx="0"/>
            <a:endCxn id="44" idx="4"/>
          </p:cNvCxnSpPr>
          <p:nvPr/>
        </p:nvCxnSpPr>
        <p:spPr>
          <a:xfrm flipV="1">
            <a:off x="1721171" y="3644778"/>
            <a:ext cx="0" cy="137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675EE3A-0239-0A22-219C-5EA133EB40DF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1996475" y="5296602"/>
            <a:ext cx="1376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8C48CA6-013D-4FC5-B29A-BD9952972393}"/>
              </a:ext>
            </a:extLst>
          </p:cNvPr>
          <p:cNvSpPr/>
          <p:nvPr/>
        </p:nvSpPr>
        <p:spPr>
          <a:xfrm>
            <a:off x="1445867" y="502129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7C57ADFD-6AF9-2E84-EE5B-9681AD7A8B7A}"/>
              </a:ext>
            </a:extLst>
          </p:cNvPr>
          <p:cNvSpPr/>
          <p:nvPr/>
        </p:nvSpPr>
        <p:spPr>
          <a:xfrm>
            <a:off x="7391540" y="29362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A72174-72A7-F336-5A0F-E25425731E68}"/>
              </a:ext>
            </a:extLst>
          </p:cNvPr>
          <p:cNvSpPr/>
          <p:nvPr/>
        </p:nvSpPr>
        <p:spPr>
          <a:xfrm>
            <a:off x="1445867" y="309417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>
            <a:extLst>
              <a:ext uri="{FF2B5EF4-FFF2-40B4-BE49-F238E27FC236}">
                <a16:creationId xmlns:a16="http://schemas.microsoft.com/office/drawing/2014/main" id="{A7A7E45C-1EC4-3195-1285-E253BBB23E7F}"/>
              </a:ext>
            </a:extLst>
          </p:cNvPr>
          <p:cNvSpPr/>
          <p:nvPr/>
        </p:nvSpPr>
        <p:spPr>
          <a:xfrm>
            <a:off x="1490713" y="225202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1C4B4C-E898-E31D-45C2-030D9178A06B}"/>
              </a:ext>
            </a:extLst>
          </p:cNvPr>
          <p:cNvSpPr txBox="1"/>
          <p:nvPr/>
        </p:nvSpPr>
        <p:spPr>
          <a:xfrm rot="3374406">
            <a:off x="2839835" y="248311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AA80009-B9D7-9C7D-CF42-82430A95EE55}"/>
              </a:ext>
            </a:extLst>
          </p:cNvPr>
          <p:cNvSpPr txBox="1"/>
          <p:nvPr/>
        </p:nvSpPr>
        <p:spPr>
          <a:xfrm>
            <a:off x="2814708" y="405195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D7EBEE-25DA-C33C-CE8D-82F7E4EEC7B2}"/>
              </a:ext>
            </a:extLst>
          </p:cNvPr>
          <p:cNvSpPr txBox="1"/>
          <p:nvPr/>
        </p:nvSpPr>
        <p:spPr>
          <a:xfrm>
            <a:off x="2814708" y="42447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1A0FC8F-2D72-AF56-3EEB-ADB6F383408D}"/>
              </a:ext>
            </a:extLst>
          </p:cNvPr>
          <p:cNvSpPr/>
          <p:nvPr/>
        </p:nvSpPr>
        <p:spPr>
          <a:xfrm>
            <a:off x="9500978" y="502574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AE65DD1A-EBC3-3E38-CE7C-94AD79C5ABA6}"/>
              </a:ext>
            </a:extLst>
          </p:cNvPr>
          <p:cNvSpPr/>
          <p:nvPr/>
        </p:nvSpPr>
        <p:spPr>
          <a:xfrm>
            <a:off x="7316698" y="115596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3197D2B-938C-93FB-EB03-026B7FD56CCC}"/>
              </a:ext>
            </a:extLst>
          </p:cNvPr>
          <p:cNvSpPr/>
          <p:nvPr/>
        </p:nvSpPr>
        <p:spPr>
          <a:xfrm>
            <a:off x="9500978" y="115596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0ABCA31-78B3-0053-E6C1-FB811CB0683C}"/>
              </a:ext>
            </a:extLst>
          </p:cNvPr>
          <p:cNvSpPr/>
          <p:nvPr/>
        </p:nvSpPr>
        <p:spPr>
          <a:xfrm>
            <a:off x="9500978" y="309130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42F534F-D0C7-A862-BEF9-B93ACC0A2062}"/>
              </a:ext>
            </a:extLst>
          </p:cNvPr>
          <p:cNvSpPr/>
          <p:nvPr/>
        </p:nvSpPr>
        <p:spPr>
          <a:xfrm>
            <a:off x="7316698" y="309130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AF4EFBA-51B0-0CE1-1B16-4AD18B34135D}"/>
              </a:ext>
            </a:extLst>
          </p:cNvPr>
          <p:cNvSpPr txBox="1"/>
          <p:nvPr/>
        </p:nvSpPr>
        <p:spPr>
          <a:xfrm>
            <a:off x="4082860" y="3059668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FACABD3-0143-3989-2D6D-4FB590B8F3A3}"/>
              </a:ext>
            </a:extLst>
          </p:cNvPr>
          <p:cNvCxnSpPr>
            <a:cxnSpLocks/>
            <a:stCxn id="44" idx="6"/>
            <a:endCxn id="28" idx="2"/>
          </p:cNvCxnSpPr>
          <p:nvPr/>
        </p:nvCxnSpPr>
        <p:spPr>
          <a:xfrm>
            <a:off x="1996475" y="3369474"/>
            <a:ext cx="1376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弧形 167">
            <a:extLst>
              <a:ext uri="{FF2B5EF4-FFF2-40B4-BE49-F238E27FC236}">
                <a16:creationId xmlns:a16="http://schemas.microsoft.com/office/drawing/2014/main" id="{ECC2CDF1-6269-7FDB-9152-8B65436203E7}"/>
              </a:ext>
            </a:extLst>
          </p:cNvPr>
          <p:cNvSpPr/>
          <p:nvPr/>
        </p:nvSpPr>
        <p:spPr>
          <a:xfrm rot="10800000">
            <a:off x="3439153" y="547936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1AE486-F595-3A4B-EB66-F318F457D50A}"/>
              </a:ext>
            </a:extLst>
          </p:cNvPr>
          <p:cNvSpPr txBox="1"/>
          <p:nvPr/>
        </p:nvSpPr>
        <p:spPr>
          <a:xfrm>
            <a:off x="2280820" y="529660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DB969B6-FE34-A900-92E0-FFFA6EBF87A6}"/>
              </a:ext>
            </a:extLst>
          </p:cNvPr>
          <p:cNvSpPr txBox="1"/>
          <p:nvPr/>
        </p:nvSpPr>
        <p:spPr>
          <a:xfrm>
            <a:off x="2280820" y="548442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3380685-1A03-62E2-C1D7-D29F71E59264}"/>
              </a:ext>
            </a:extLst>
          </p:cNvPr>
          <p:cNvSpPr txBox="1"/>
          <p:nvPr/>
        </p:nvSpPr>
        <p:spPr>
          <a:xfrm>
            <a:off x="2280820" y="567225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E695CE0-7A17-28A2-F9CE-029E54F58377}"/>
              </a:ext>
            </a:extLst>
          </p:cNvPr>
          <p:cNvSpPr txBox="1"/>
          <p:nvPr/>
        </p:nvSpPr>
        <p:spPr>
          <a:xfrm>
            <a:off x="864973" y="408050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877619A-4E92-6E8B-D507-B636D5395A16}"/>
              </a:ext>
            </a:extLst>
          </p:cNvPr>
          <p:cNvSpPr txBox="1"/>
          <p:nvPr/>
        </p:nvSpPr>
        <p:spPr>
          <a:xfrm>
            <a:off x="864973" y="427334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12D5CAC7-B814-5D7F-D119-CA29F8685A5C}"/>
              </a:ext>
            </a:extLst>
          </p:cNvPr>
          <p:cNvSpPr txBox="1"/>
          <p:nvPr/>
        </p:nvSpPr>
        <p:spPr>
          <a:xfrm>
            <a:off x="2236972" y="334468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CB494C6-62E1-F62D-B3B5-78456A5B5C7F}"/>
              </a:ext>
            </a:extLst>
          </p:cNvPr>
          <p:cNvSpPr txBox="1"/>
          <p:nvPr/>
        </p:nvSpPr>
        <p:spPr>
          <a:xfrm>
            <a:off x="2236972" y="353250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78CCF1D-476F-7419-ABB8-DFC87171F1F0}"/>
              </a:ext>
            </a:extLst>
          </p:cNvPr>
          <p:cNvSpPr txBox="1"/>
          <p:nvPr/>
        </p:nvSpPr>
        <p:spPr>
          <a:xfrm>
            <a:off x="3832915" y="566063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E9C31855-7E53-89A0-478D-30726811B0D1}"/>
              </a:ext>
            </a:extLst>
          </p:cNvPr>
          <p:cNvSpPr txBox="1"/>
          <p:nvPr/>
        </p:nvSpPr>
        <p:spPr>
          <a:xfrm>
            <a:off x="3832915" y="585347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042EA92-18E7-D75F-E91C-D820A3025A72}"/>
              </a:ext>
            </a:extLst>
          </p:cNvPr>
          <p:cNvSpPr txBox="1"/>
          <p:nvPr/>
        </p:nvSpPr>
        <p:spPr>
          <a:xfrm>
            <a:off x="653624" y="237909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621F857-39FD-E44A-9549-299D56F7CC3A}"/>
              </a:ext>
            </a:extLst>
          </p:cNvPr>
          <p:cNvSpPr txBox="1"/>
          <p:nvPr/>
        </p:nvSpPr>
        <p:spPr>
          <a:xfrm>
            <a:off x="653624" y="25669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CD4D5ED0-7DE8-9557-A8A6-0EE0AC859055}"/>
              </a:ext>
            </a:extLst>
          </p:cNvPr>
          <p:cNvSpPr txBox="1"/>
          <p:nvPr/>
        </p:nvSpPr>
        <p:spPr>
          <a:xfrm rot="20046460">
            <a:off x="3928983" y="17692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0585B68-4E69-8E00-4508-C53A2CED5F6E}"/>
              </a:ext>
            </a:extLst>
          </p:cNvPr>
          <p:cNvSpPr txBox="1"/>
          <p:nvPr/>
        </p:nvSpPr>
        <p:spPr>
          <a:xfrm rot="1566193">
            <a:off x="4090897" y="42606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01" name="弧形 200">
            <a:extLst>
              <a:ext uri="{FF2B5EF4-FFF2-40B4-BE49-F238E27FC236}">
                <a16:creationId xmlns:a16="http://schemas.microsoft.com/office/drawing/2014/main" id="{DAF3AF6B-FB8B-29F4-0A6B-0D83109ADBF8}"/>
              </a:ext>
            </a:extLst>
          </p:cNvPr>
          <p:cNvSpPr/>
          <p:nvPr/>
        </p:nvSpPr>
        <p:spPr>
          <a:xfrm rot="10800000">
            <a:off x="7437225" y="549570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7E71EF1-B0E1-F7DD-6FBC-60851E4064D2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7867306" y="1431272"/>
            <a:ext cx="1633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48BB52D0-BC6C-9524-511B-292C8B7AEFB0}"/>
              </a:ext>
            </a:extLst>
          </p:cNvPr>
          <p:cNvCxnSpPr>
            <a:cxnSpLocks/>
            <a:stCxn id="95" idx="0"/>
            <a:endCxn id="99" idx="4"/>
          </p:cNvCxnSpPr>
          <p:nvPr/>
        </p:nvCxnSpPr>
        <p:spPr>
          <a:xfrm flipV="1">
            <a:off x="9776282" y="3641913"/>
            <a:ext cx="0" cy="138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FFD8062-6708-C1ED-C4BA-1A062BBC9A07}"/>
              </a:ext>
            </a:extLst>
          </p:cNvPr>
          <p:cNvCxnSpPr>
            <a:cxnSpLocks/>
            <a:stCxn id="15" idx="6"/>
            <a:endCxn id="95" idx="2"/>
          </p:cNvCxnSpPr>
          <p:nvPr/>
        </p:nvCxnSpPr>
        <p:spPr>
          <a:xfrm>
            <a:off x="7867306" y="5301050"/>
            <a:ext cx="1633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31C602BC-D88D-CE49-4729-82E737FEC34D}"/>
              </a:ext>
            </a:extLst>
          </p:cNvPr>
          <p:cNvCxnSpPr>
            <a:cxnSpLocks/>
            <a:stCxn id="99" idx="2"/>
            <a:endCxn id="100" idx="6"/>
          </p:cNvCxnSpPr>
          <p:nvPr/>
        </p:nvCxnSpPr>
        <p:spPr>
          <a:xfrm flipH="1">
            <a:off x="7867306" y="3366609"/>
            <a:ext cx="1633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D658C8D-FEBE-1CAD-19FB-76A560134A5F}"/>
              </a:ext>
            </a:extLst>
          </p:cNvPr>
          <p:cNvGrpSpPr/>
          <p:nvPr/>
        </p:nvGrpSpPr>
        <p:grpSpPr>
          <a:xfrm>
            <a:off x="5352740" y="3091304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8AEB1033-ACAB-A920-5414-178534463A86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5C90BFB4-2CBF-52F3-0A2D-99BD38AF5563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F0AE582B-B984-BCD4-209E-1D724ADB06E5}"/>
              </a:ext>
            </a:extLst>
          </p:cNvPr>
          <p:cNvCxnSpPr>
            <a:cxnSpLocks/>
            <a:stCxn id="100" idx="2"/>
            <a:endCxn id="217" idx="6"/>
          </p:cNvCxnSpPr>
          <p:nvPr/>
        </p:nvCxnSpPr>
        <p:spPr>
          <a:xfrm flipH="1">
            <a:off x="5903349" y="3366609"/>
            <a:ext cx="14133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2ABDC99E-1163-EE24-099E-9CB7BE8A8819}"/>
              </a:ext>
            </a:extLst>
          </p:cNvPr>
          <p:cNvCxnSpPr>
            <a:cxnSpLocks/>
            <a:stCxn id="100" idx="0"/>
            <a:endCxn id="96" idx="4"/>
          </p:cNvCxnSpPr>
          <p:nvPr/>
        </p:nvCxnSpPr>
        <p:spPr>
          <a:xfrm flipV="1">
            <a:off x="7592002" y="1706576"/>
            <a:ext cx="0" cy="1384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7C2BABDF-0AAB-3953-446F-2F154E1ABAE1}"/>
              </a:ext>
            </a:extLst>
          </p:cNvPr>
          <p:cNvCxnSpPr>
            <a:cxnSpLocks/>
            <a:stCxn id="100" idx="4"/>
            <a:endCxn id="15" idx="0"/>
          </p:cNvCxnSpPr>
          <p:nvPr/>
        </p:nvCxnSpPr>
        <p:spPr>
          <a:xfrm>
            <a:off x="7592002" y="3641913"/>
            <a:ext cx="0" cy="138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弧形 228">
            <a:extLst>
              <a:ext uri="{FF2B5EF4-FFF2-40B4-BE49-F238E27FC236}">
                <a16:creationId xmlns:a16="http://schemas.microsoft.com/office/drawing/2014/main" id="{E459DD95-031A-2752-4FE9-5C7D7CC8C510}"/>
              </a:ext>
            </a:extLst>
          </p:cNvPr>
          <p:cNvSpPr/>
          <p:nvPr/>
        </p:nvSpPr>
        <p:spPr>
          <a:xfrm rot="5400000">
            <a:off x="10246140" y="2846446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弧形 229">
            <a:extLst>
              <a:ext uri="{FF2B5EF4-FFF2-40B4-BE49-F238E27FC236}">
                <a16:creationId xmlns:a16="http://schemas.microsoft.com/office/drawing/2014/main" id="{3409FA1C-51DF-9034-89B2-5110E5FB344E}"/>
              </a:ext>
            </a:extLst>
          </p:cNvPr>
          <p:cNvSpPr/>
          <p:nvPr/>
        </p:nvSpPr>
        <p:spPr>
          <a:xfrm rot="13698682">
            <a:off x="6941609" y="335000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483636AD-4829-4D21-1A99-B9D35DB227C4}"/>
              </a:ext>
            </a:extLst>
          </p:cNvPr>
          <p:cNvSpPr txBox="1"/>
          <p:nvPr/>
        </p:nvSpPr>
        <p:spPr>
          <a:xfrm>
            <a:off x="7625460" y="218497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32D500FC-D4B7-5A7E-3C3C-77EB7ED28066}"/>
              </a:ext>
            </a:extLst>
          </p:cNvPr>
          <p:cNvSpPr txBox="1"/>
          <p:nvPr/>
        </p:nvSpPr>
        <p:spPr>
          <a:xfrm>
            <a:off x="7592001" y="41198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9DEAA71A-13B1-B759-612E-1A6DE0715904}"/>
              </a:ext>
            </a:extLst>
          </p:cNvPr>
          <p:cNvSpPr txBox="1"/>
          <p:nvPr/>
        </p:nvSpPr>
        <p:spPr>
          <a:xfrm>
            <a:off x="6285283" y="30285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7E413D4-4FCB-0C61-4D3D-81E2739B02C4}"/>
              </a:ext>
            </a:extLst>
          </p:cNvPr>
          <p:cNvSpPr txBox="1"/>
          <p:nvPr/>
        </p:nvSpPr>
        <p:spPr>
          <a:xfrm>
            <a:off x="7771949" y="27265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92D257E2-9A66-72F1-D310-0ED33B96A283}"/>
              </a:ext>
            </a:extLst>
          </p:cNvPr>
          <p:cNvSpPr txBox="1"/>
          <p:nvPr/>
        </p:nvSpPr>
        <p:spPr>
          <a:xfrm>
            <a:off x="7771949" y="46048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89CA5441-502C-C010-DCCF-8D77B15C12DD}"/>
              </a:ext>
            </a:extLst>
          </p:cNvPr>
          <p:cNvSpPr txBox="1"/>
          <p:nvPr/>
        </p:nvSpPr>
        <p:spPr>
          <a:xfrm>
            <a:off x="7771949" y="6483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872597F2-A8BE-495E-4533-94570B3D113F}"/>
              </a:ext>
            </a:extLst>
          </p:cNvPr>
          <p:cNvSpPr txBox="1"/>
          <p:nvPr/>
        </p:nvSpPr>
        <p:spPr>
          <a:xfrm>
            <a:off x="7815255" y="57082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B49388D-2ED9-495E-8C32-3B7A8D861602}"/>
              </a:ext>
            </a:extLst>
          </p:cNvPr>
          <p:cNvSpPr txBox="1"/>
          <p:nvPr/>
        </p:nvSpPr>
        <p:spPr>
          <a:xfrm>
            <a:off x="7815255" y="589609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71EEF7D-EDF1-9765-9B1C-EB7711CA415D}"/>
              </a:ext>
            </a:extLst>
          </p:cNvPr>
          <p:cNvSpPr txBox="1"/>
          <p:nvPr/>
        </p:nvSpPr>
        <p:spPr>
          <a:xfrm>
            <a:off x="7815255" y="60839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71FB9A3-C83C-9B6F-245C-F85367D72EC2}"/>
              </a:ext>
            </a:extLst>
          </p:cNvPr>
          <p:cNvSpPr txBox="1"/>
          <p:nvPr/>
        </p:nvSpPr>
        <p:spPr>
          <a:xfrm>
            <a:off x="8197909" y="110827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4E17401-D85B-2854-6C80-8A69BF7805BD}"/>
              </a:ext>
            </a:extLst>
          </p:cNvPr>
          <p:cNvSpPr txBox="1"/>
          <p:nvPr/>
        </p:nvSpPr>
        <p:spPr>
          <a:xfrm>
            <a:off x="8195562" y="529130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100F8B3-8A8E-DF3A-4DDB-262579C3DCB2}"/>
              </a:ext>
            </a:extLst>
          </p:cNvPr>
          <p:cNvSpPr txBox="1"/>
          <p:nvPr/>
        </p:nvSpPr>
        <p:spPr>
          <a:xfrm>
            <a:off x="9770199" y="22242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7D4FF39-304C-7E51-8038-72AAD98B1179}"/>
              </a:ext>
            </a:extLst>
          </p:cNvPr>
          <p:cNvSpPr txBox="1"/>
          <p:nvPr/>
        </p:nvSpPr>
        <p:spPr>
          <a:xfrm>
            <a:off x="9792120" y="414916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24DAB1C0-2D33-4481-8489-B763C59E3C47}"/>
              </a:ext>
            </a:extLst>
          </p:cNvPr>
          <p:cNvSpPr txBox="1"/>
          <p:nvPr/>
        </p:nvSpPr>
        <p:spPr>
          <a:xfrm>
            <a:off x="10896911" y="301869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1FA9D64-1E34-AFA5-0E2E-DAC0C7073942}"/>
              </a:ext>
            </a:extLst>
          </p:cNvPr>
          <p:cNvSpPr txBox="1"/>
          <p:nvPr/>
        </p:nvSpPr>
        <p:spPr>
          <a:xfrm>
            <a:off x="10896911" y="32065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F6E1BBE-4324-C213-D222-461696261F8D}"/>
              </a:ext>
            </a:extLst>
          </p:cNvPr>
          <p:cNvSpPr txBox="1"/>
          <p:nvPr/>
        </p:nvSpPr>
        <p:spPr>
          <a:xfrm>
            <a:off x="8354695" y="304237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49FD59D6-F3B9-5E70-8311-4A161DC0ABAF}"/>
              </a:ext>
            </a:extLst>
          </p:cNvPr>
          <p:cNvSpPr txBox="1"/>
          <p:nvPr/>
        </p:nvSpPr>
        <p:spPr>
          <a:xfrm rot="2488288">
            <a:off x="6247948" y="41198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54" name="连接符: 曲线 253">
            <a:extLst>
              <a:ext uri="{FF2B5EF4-FFF2-40B4-BE49-F238E27FC236}">
                <a16:creationId xmlns:a16="http://schemas.microsoft.com/office/drawing/2014/main" id="{154A8DFE-13E1-4F6C-1EC5-07CEABD859C6}"/>
              </a:ext>
            </a:extLst>
          </p:cNvPr>
          <p:cNvCxnSpPr>
            <a:cxnSpLocks/>
            <a:stCxn id="28" idx="4"/>
            <a:endCxn id="15" idx="2"/>
          </p:cNvCxnSpPr>
          <p:nvPr/>
        </p:nvCxnSpPr>
        <p:spPr>
          <a:xfrm rot="16200000" flipH="1">
            <a:off x="4654362" y="2638714"/>
            <a:ext cx="1656272" cy="366839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6FBC4697-9E0A-D4EA-A33E-887A262CD85C}"/>
              </a:ext>
            </a:extLst>
          </p:cNvPr>
          <p:cNvCxnSpPr>
            <a:cxnSpLocks/>
            <a:stCxn id="28" idx="0"/>
            <a:endCxn id="96" idx="2"/>
          </p:cNvCxnSpPr>
          <p:nvPr/>
        </p:nvCxnSpPr>
        <p:spPr>
          <a:xfrm rot="5400000" flipH="1" flipV="1">
            <a:off x="4651049" y="428522"/>
            <a:ext cx="1662898" cy="366839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2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60854A6E-85B3-4B63-2130-ADBD922F8A24}"/>
              </a:ext>
            </a:extLst>
          </p:cNvPr>
          <p:cNvSpPr txBox="1"/>
          <p:nvPr/>
        </p:nvSpPr>
        <p:spPr>
          <a:xfrm>
            <a:off x="1277679" y="1940010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EB041E-9A1D-5E88-BE25-8E65FDBD7503}"/>
              </a:ext>
            </a:extLst>
          </p:cNvPr>
          <p:cNvGrpSpPr/>
          <p:nvPr/>
        </p:nvGrpSpPr>
        <p:grpSpPr>
          <a:xfrm>
            <a:off x="2439898" y="4242394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D3EEE10-E902-0D4C-06B4-5DD0DE06772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F9D13F4-DABD-4117-E55E-64C705E6856E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0A55149-A60D-F235-E6BA-AFEB95DCCFD0}"/>
              </a:ext>
            </a:extLst>
          </p:cNvPr>
          <p:cNvCxnSpPr>
            <a:cxnSpLocks/>
            <a:stCxn id="279" idx="4"/>
            <a:endCxn id="24" idx="0"/>
          </p:cNvCxnSpPr>
          <p:nvPr/>
        </p:nvCxnSpPr>
        <p:spPr>
          <a:xfrm>
            <a:off x="2715202" y="3685862"/>
            <a:ext cx="1" cy="556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4" name="图片 273">
            <a:extLst>
              <a:ext uri="{FF2B5EF4-FFF2-40B4-BE49-F238E27FC236}">
                <a16:creationId xmlns:a16="http://schemas.microsoft.com/office/drawing/2014/main" id="{A72205D2-6949-D0F6-53A3-B5D755C1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38"/>
            <a:ext cx="3696216" cy="485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75" name="椭圆 274">
            <a:extLst>
              <a:ext uri="{FF2B5EF4-FFF2-40B4-BE49-F238E27FC236}">
                <a16:creationId xmlns:a16="http://schemas.microsoft.com/office/drawing/2014/main" id="{10216D0A-7B39-AFDC-65C8-6FACC8F6933B}"/>
              </a:ext>
            </a:extLst>
          </p:cNvPr>
          <p:cNvSpPr/>
          <p:nvPr/>
        </p:nvSpPr>
        <p:spPr>
          <a:xfrm>
            <a:off x="2439898" y="203403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0F0E9903-53F1-6298-3A63-C8AD0B041B96}"/>
              </a:ext>
            </a:extLst>
          </p:cNvPr>
          <p:cNvSpPr/>
          <p:nvPr/>
        </p:nvSpPr>
        <p:spPr>
          <a:xfrm>
            <a:off x="4091722" y="203403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02B9A941-1D3C-8307-99DB-15F46ACA55F5}"/>
              </a:ext>
            </a:extLst>
          </p:cNvPr>
          <p:cNvSpPr/>
          <p:nvPr/>
        </p:nvSpPr>
        <p:spPr>
          <a:xfrm>
            <a:off x="5743546" y="203403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EE3D919A-F29A-02BC-67B1-06546579F7F1}"/>
              </a:ext>
            </a:extLst>
          </p:cNvPr>
          <p:cNvSpPr/>
          <p:nvPr/>
        </p:nvSpPr>
        <p:spPr>
          <a:xfrm>
            <a:off x="7395370" y="203403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9C09D52D-02A8-6B13-94BC-2F7B10578D26}"/>
              </a:ext>
            </a:extLst>
          </p:cNvPr>
          <p:cNvSpPr/>
          <p:nvPr/>
        </p:nvSpPr>
        <p:spPr>
          <a:xfrm>
            <a:off x="2439898" y="31352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08DBD450-3E9A-DA6D-49C0-B5C5DACD87E3}"/>
              </a:ext>
            </a:extLst>
          </p:cNvPr>
          <p:cNvSpPr/>
          <p:nvPr/>
        </p:nvSpPr>
        <p:spPr>
          <a:xfrm>
            <a:off x="4091722" y="31352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02BC65BB-C5F2-8E87-8788-25792489199E}"/>
              </a:ext>
            </a:extLst>
          </p:cNvPr>
          <p:cNvSpPr/>
          <p:nvPr/>
        </p:nvSpPr>
        <p:spPr>
          <a:xfrm>
            <a:off x="5743546" y="31352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C34DD802-8712-5133-77A4-B7E7CBCA73F6}"/>
              </a:ext>
            </a:extLst>
          </p:cNvPr>
          <p:cNvSpPr/>
          <p:nvPr/>
        </p:nvSpPr>
        <p:spPr>
          <a:xfrm>
            <a:off x="7395370" y="31352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EFACF190-6493-3A66-B5D1-06BD647723EF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4642330" y="2309342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272EEB8-997B-22AA-8BED-B9C1E4F3268E}"/>
              </a:ext>
            </a:extLst>
          </p:cNvPr>
          <p:cNvCxnSpPr>
            <a:cxnSpLocks/>
            <a:stCxn id="280" idx="2"/>
            <a:endCxn id="279" idx="6"/>
          </p:cNvCxnSpPr>
          <p:nvPr/>
        </p:nvCxnSpPr>
        <p:spPr>
          <a:xfrm flipH="1">
            <a:off x="2990506" y="3410558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C1CBF38-C990-77A3-046C-663E14284F97}"/>
              </a:ext>
            </a:extLst>
          </p:cNvPr>
          <p:cNvCxnSpPr>
            <a:cxnSpLocks/>
            <a:stCxn id="281" idx="2"/>
            <a:endCxn id="280" idx="6"/>
          </p:cNvCxnSpPr>
          <p:nvPr/>
        </p:nvCxnSpPr>
        <p:spPr>
          <a:xfrm flipH="1">
            <a:off x="4642330" y="3410558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A8603E0-6711-E020-32D2-D9BDE552076E}"/>
              </a:ext>
            </a:extLst>
          </p:cNvPr>
          <p:cNvCxnSpPr>
            <a:cxnSpLocks/>
            <a:stCxn id="282" idx="2"/>
            <a:endCxn id="281" idx="6"/>
          </p:cNvCxnSpPr>
          <p:nvPr/>
        </p:nvCxnSpPr>
        <p:spPr>
          <a:xfrm flipH="1">
            <a:off x="6294154" y="3410558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837A0FE7-7073-E8D8-7AFF-218C80DB1E4E}"/>
              </a:ext>
            </a:extLst>
          </p:cNvPr>
          <p:cNvCxnSpPr>
            <a:cxnSpLocks/>
            <a:stCxn id="277" idx="6"/>
            <a:endCxn id="278" idx="2"/>
          </p:cNvCxnSpPr>
          <p:nvPr/>
        </p:nvCxnSpPr>
        <p:spPr>
          <a:xfrm>
            <a:off x="6294154" y="2309342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60BB7F06-E4FD-18B2-B238-34D34D243AA5}"/>
              </a:ext>
            </a:extLst>
          </p:cNvPr>
          <p:cNvCxnSpPr>
            <a:cxnSpLocks/>
            <a:stCxn id="278" idx="4"/>
            <a:endCxn id="282" idx="0"/>
          </p:cNvCxnSpPr>
          <p:nvPr/>
        </p:nvCxnSpPr>
        <p:spPr>
          <a:xfrm>
            <a:off x="7670674" y="2584646"/>
            <a:ext cx="0" cy="550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40469B-E846-BF3A-ACD8-DEBD316F04EE}"/>
              </a:ext>
            </a:extLst>
          </p:cNvPr>
          <p:cNvCxnSpPr>
            <a:cxnSpLocks/>
            <a:endCxn id="275" idx="2"/>
          </p:cNvCxnSpPr>
          <p:nvPr/>
        </p:nvCxnSpPr>
        <p:spPr>
          <a:xfrm>
            <a:off x="1353363" y="2309342"/>
            <a:ext cx="1086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3F080F9-E114-5BBB-26F4-5897280C55BD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990506" y="2309342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090B6CF0-330B-F9C9-540F-8FE7F893BCE2}"/>
              </a:ext>
            </a:extLst>
          </p:cNvPr>
          <p:cNvSpPr txBox="1"/>
          <p:nvPr/>
        </p:nvSpPr>
        <p:spPr>
          <a:xfrm>
            <a:off x="3052585" y="19665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B48DD14D-C2B4-FB4E-FD09-5A6AAC6BB7A2}"/>
              </a:ext>
            </a:extLst>
          </p:cNvPr>
          <p:cNvSpPr txBox="1"/>
          <p:nvPr/>
        </p:nvSpPr>
        <p:spPr>
          <a:xfrm>
            <a:off x="4706705" y="196995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D2EE7C14-7C19-8D92-882C-82FFF878E537}"/>
              </a:ext>
            </a:extLst>
          </p:cNvPr>
          <p:cNvSpPr txBox="1"/>
          <p:nvPr/>
        </p:nvSpPr>
        <p:spPr>
          <a:xfrm>
            <a:off x="6363915" y="19665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C8E91839-0AB6-B9B7-52B5-EEE3C8A8BFF7}"/>
              </a:ext>
            </a:extLst>
          </p:cNvPr>
          <p:cNvSpPr txBox="1"/>
          <p:nvPr/>
        </p:nvSpPr>
        <p:spPr>
          <a:xfrm>
            <a:off x="7656888" y="26740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22F24AD4-67E0-06EF-E7E2-E23A88DBD977}"/>
              </a:ext>
            </a:extLst>
          </p:cNvPr>
          <p:cNvSpPr txBox="1"/>
          <p:nvPr/>
        </p:nvSpPr>
        <p:spPr>
          <a:xfrm>
            <a:off x="6471697" y="310328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8E372D07-6FA0-8C1A-CC42-953414BC62E6}"/>
              </a:ext>
            </a:extLst>
          </p:cNvPr>
          <p:cNvSpPr txBox="1"/>
          <p:nvPr/>
        </p:nvSpPr>
        <p:spPr>
          <a:xfrm>
            <a:off x="3176704" y="310080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FF177A2E-84CD-D28D-8BCD-14FCD5C2E732}"/>
              </a:ext>
            </a:extLst>
          </p:cNvPr>
          <p:cNvSpPr txBox="1"/>
          <p:nvPr/>
        </p:nvSpPr>
        <p:spPr>
          <a:xfrm>
            <a:off x="4803774" y="310080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CD8CC05-4DC4-CEA6-62FF-D65BB21FF8F6}"/>
              </a:ext>
            </a:extLst>
          </p:cNvPr>
          <p:cNvSpPr txBox="1"/>
          <p:nvPr/>
        </p:nvSpPr>
        <p:spPr>
          <a:xfrm>
            <a:off x="1848108" y="372178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7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60854A6E-85B3-4B63-2130-ADBD922F8A24}"/>
              </a:ext>
            </a:extLst>
          </p:cNvPr>
          <p:cNvSpPr txBox="1"/>
          <p:nvPr/>
        </p:nvSpPr>
        <p:spPr>
          <a:xfrm>
            <a:off x="2250766" y="3740032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EB041E-9A1D-5E88-BE25-8E65FDBD7503}"/>
              </a:ext>
            </a:extLst>
          </p:cNvPr>
          <p:cNvGrpSpPr/>
          <p:nvPr/>
        </p:nvGrpSpPr>
        <p:grpSpPr>
          <a:xfrm>
            <a:off x="3406225" y="5677713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D3EEE10-E902-0D4C-06B4-5DD0DE06772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F9D13F4-DABD-4117-E55E-64C705E6856E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0A55149-A60D-F235-E6BA-AFEB95DCCFD0}"/>
              </a:ext>
            </a:extLst>
          </p:cNvPr>
          <p:cNvCxnSpPr>
            <a:cxnSpLocks/>
            <a:stCxn id="279" idx="4"/>
            <a:endCxn id="24" idx="0"/>
          </p:cNvCxnSpPr>
          <p:nvPr/>
        </p:nvCxnSpPr>
        <p:spPr>
          <a:xfrm>
            <a:off x="3681529" y="5121181"/>
            <a:ext cx="1" cy="556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椭圆 274">
            <a:extLst>
              <a:ext uri="{FF2B5EF4-FFF2-40B4-BE49-F238E27FC236}">
                <a16:creationId xmlns:a16="http://schemas.microsoft.com/office/drawing/2014/main" id="{10216D0A-7B39-AFDC-65C8-6FACC8F6933B}"/>
              </a:ext>
            </a:extLst>
          </p:cNvPr>
          <p:cNvSpPr/>
          <p:nvPr/>
        </p:nvSpPr>
        <p:spPr>
          <a:xfrm>
            <a:off x="3406225" y="346935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0F0E9903-53F1-6298-3A63-C8AD0B041B96}"/>
              </a:ext>
            </a:extLst>
          </p:cNvPr>
          <p:cNvSpPr/>
          <p:nvPr/>
        </p:nvSpPr>
        <p:spPr>
          <a:xfrm>
            <a:off x="5058049" y="346935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02B9A941-1D3C-8307-99DB-15F46ACA55F5}"/>
              </a:ext>
            </a:extLst>
          </p:cNvPr>
          <p:cNvSpPr/>
          <p:nvPr/>
        </p:nvSpPr>
        <p:spPr>
          <a:xfrm>
            <a:off x="6709873" y="346935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EE3D919A-F29A-02BC-67B1-06546579F7F1}"/>
              </a:ext>
            </a:extLst>
          </p:cNvPr>
          <p:cNvSpPr/>
          <p:nvPr/>
        </p:nvSpPr>
        <p:spPr>
          <a:xfrm>
            <a:off x="8361697" y="346935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9C09D52D-02A8-6B13-94BC-2F7B10578D26}"/>
              </a:ext>
            </a:extLst>
          </p:cNvPr>
          <p:cNvSpPr/>
          <p:nvPr/>
        </p:nvSpPr>
        <p:spPr>
          <a:xfrm>
            <a:off x="3406225" y="457057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08DBD450-3E9A-DA6D-49C0-B5C5DACD87E3}"/>
              </a:ext>
            </a:extLst>
          </p:cNvPr>
          <p:cNvSpPr/>
          <p:nvPr/>
        </p:nvSpPr>
        <p:spPr>
          <a:xfrm>
            <a:off x="5058049" y="457057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02BC65BB-C5F2-8E87-8788-25792489199E}"/>
              </a:ext>
            </a:extLst>
          </p:cNvPr>
          <p:cNvSpPr/>
          <p:nvPr/>
        </p:nvSpPr>
        <p:spPr>
          <a:xfrm>
            <a:off x="6709873" y="457057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C34DD802-8712-5133-77A4-B7E7CBCA73F6}"/>
              </a:ext>
            </a:extLst>
          </p:cNvPr>
          <p:cNvSpPr/>
          <p:nvPr/>
        </p:nvSpPr>
        <p:spPr>
          <a:xfrm>
            <a:off x="8361697" y="457057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EFACF190-6493-3A66-B5D1-06BD647723EF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5608657" y="3744661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272EEB8-997B-22AA-8BED-B9C1E4F3268E}"/>
              </a:ext>
            </a:extLst>
          </p:cNvPr>
          <p:cNvCxnSpPr>
            <a:cxnSpLocks/>
            <a:stCxn id="280" idx="2"/>
            <a:endCxn id="279" idx="6"/>
          </p:cNvCxnSpPr>
          <p:nvPr/>
        </p:nvCxnSpPr>
        <p:spPr>
          <a:xfrm flipH="1">
            <a:off x="3956833" y="4845877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C1CBF38-C990-77A3-046C-663E14284F97}"/>
              </a:ext>
            </a:extLst>
          </p:cNvPr>
          <p:cNvCxnSpPr>
            <a:cxnSpLocks/>
            <a:stCxn id="281" idx="2"/>
            <a:endCxn id="280" idx="6"/>
          </p:cNvCxnSpPr>
          <p:nvPr/>
        </p:nvCxnSpPr>
        <p:spPr>
          <a:xfrm flipH="1">
            <a:off x="5608657" y="4845877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A8603E0-6711-E020-32D2-D9BDE552076E}"/>
              </a:ext>
            </a:extLst>
          </p:cNvPr>
          <p:cNvCxnSpPr>
            <a:cxnSpLocks/>
            <a:stCxn id="282" idx="2"/>
            <a:endCxn id="281" idx="6"/>
          </p:cNvCxnSpPr>
          <p:nvPr/>
        </p:nvCxnSpPr>
        <p:spPr>
          <a:xfrm flipH="1">
            <a:off x="7260481" y="4845877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837A0FE7-7073-E8D8-7AFF-218C80DB1E4E}"/>
              </a:ext>
            </a:extLst>
          </p:cNvPr>
          <p:cNvCxnSpPr>
            <a:cxnSpLocks/>
            <a:stCxn id="277" idx="6"/>
            <a:endCxn id="278" idx="2"/>
          </p:cNvCxnSpPr>
          <p:nvPr/>
        </p:nvCxnSpPr>
        <p:spPr>
          <a:xfrm>
            <a:off x="7260481" y="3744661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60BB7F06-E4FD-18B2-B238-34D34D243AA5}"/>
              </a:ext>
            </a:extLst>
          </p:cNvPr>
          <p:cNvCxnSpPr>
            <a:cxnSpLocks/>
            <a:stCxn id="278" idx="4"/>
            <a:endCxn id="282" idx="0"/>
          </p:cNvCxnSpPr>
          <p:nvPr/>
        </p:nvCxnSpPr>
        <p:spPr>
          <a:xfrm>
            <a:off x="8637001" y="4019965"/>
            <a:ext cx="0" cy="550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40469B-E846-BF3A-ACD8-DEBD316F04EE}"/>
              </a:ext>
            </a:extLst>
          </p:cNvPr>
          <p:cNvCxnSpPr>
            <a:cxnSpLocks/>
            <a:endCxn id="275" idx="2"/>
          </p:cNvCxnSpPr>
          <p:nvPr/>
        </p:nvCxnSpPr>
        <p:spPr>
          <a:xfrm>
            <a:off x="2319690" y="3744661"/>
            <a:ext cx="1086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AE8E2702-1F76-E81A-31D2-2A89CD42D614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 flipV="1">
            <a:off x="5598207" y="1536937"/>
            <a:ext cx="1111665" cy="5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3F080F9-E114-5BBB-26F4-5897280C55BD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3956833" y="3744661"/>
            <a:ext cx="1101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090B6CF0-330B-F9C9-540F-8FE7F893BCE2}"/>
              </a:ext>
            </a:extLst>
          </p:cNvPr>
          <p:cNvSpPr txBox="1"/>
          <p:nvPr/>
        </p:nvSpPr>
        <p:spPr>
          <a:xfrm>
            <a:off x="4018912" y="34018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B48DD14D-C2B4-FB4E-FD09-5A6AAC6BB7A2}"/>
              </a:ext>
            </a:extLst>
          </p:cNvPr>
          <p:cNvSpPr txBox="1"/>
          <p:nvPr/>
        </p:nvSpPr>
        <p:spPr>
          <a:xfrm>
            <a:off x="5673032" y="340527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D2EE7C14-7C19-8D92-882C-82FFF878E537}"/>
              </a:ext>
            </a:extLst>
          </p:cNvPr>
          <p:cNvSpPr txBox="1"/>
          <p:nvPr/>
        </p:nvSpPr>
        <p:spPr>
          <a:xfrm>
            <a:off x="7330242" y="34018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C8E91839-0AB6-B9B7-52B5-EEE3C8A8BFF7}"/>
              </a:ext>
            </a:extLst>
          </p:cNvPr>
          <p:cNvSpPr txBox="1"/>
          <p:nvPr/>
        </p:nvSpPr>
        <p:spPr>
          <a:xfrm>
            <a:off x="8623215" y="41093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22F24AD4-67E0-06EF-E7E2-E23A88DBD977}"/>
              </a:ext>
            </a:extLst>
          </p:cNvPr>
          <p:cNvSpPr txBox="1"/>
          <p:nvPr/>
        </p:nvSpPr>
        <p:spPr>
          <a:xfrm>
            <a:off x="7438024" y="453860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8E372D07-6FA0-8C1A-CC42-953414BC62E6}"/>
              </a:ext>
            </a:extLst>
          </p:cNvPr>
          <p:cNvSpPr txBox="1"/>
          <p:nvPr/>
        </p:nvSpPr>
        <p:spPr>
          <a:xfrm>
            <a:off x="4143031" y="45361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FF177A2E-84CD-D28D-8BCD-14FCD5C2E732}"/>
              </a:ext>
            </a:extLst>
          </p:cNvPr>
          <p:cNvSpPr txBox="1"/>
          <p:nvPr/>
        </p:nvSpPr>
        <p:spPr>
          <a:xfrm>
            <a:off x="5770101" y="45361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CD8CC05-4DC4-CEA6-62FF-D65BB21FF8F6}"/>
              </a:ext>
            </a:extLst>
          </p:cNvPr>
          <p:cNvSpPr txBox="1"/>
          <p:nvPr/>
        </p:nvSpPr>
        <p:spPr>
          <a:xfrm>
            <a:off x="2814435" y="515710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B2F16-10CD-9B04-E874-313B0453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3" y="117523"/>
            <a:ext cx="5096586" cy="55252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36CDA5A-45EB-C51E-EE9C-9A8D92DBBE0F}"/>
              </a:ext>
            </a:extLst>
          </p:cNvPr>
          <p:cNvSpPr/>
          <p:nvPr/>
        </p:nvSpPr>
        <p:spPr>
          <a:xfrm>
            <a:off x="3406225" y="236863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018076-FEA9-E780-AF7B-ED83A6FBFBAB}"/>
              </a:ext>
            </a:extLst>
          </p:cNvPr>
          <p:cNvSpPr/>
          <p:nvPr/>
        </p:nvSpPr>
        <p:spPr>
          <a:xfrm>
            <a:off x="5047599" y="236863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A70143-C3D7-C88E-21D1-D9AF136E5452}"/>
              </a:ext>
            </a:extLst>
          </p:cNvPr>
          <p:cNvSpPr/>
          <p:nvPr/>
        </p:nvSpPr>
        <p:spPr>
          <a:xfrm>
            <a:off x="3406225" y="126741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1443876-6A69-E31B-9537-709DEAD5AA4F}"/>
              </a:ext>
            </a:extLst>
          </p:cNvPr>
          <p:cNvSpPr/>
          <p:nvPr/>
        </p:nvSpPr>
        <p:spPr>
          <a:xfrm>
            <a:off x="5047599" y="126741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386CA9-D6E0-7928-C024-89F5C1B514D4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5598207" y="2637661"/>
            <a:ext cx="1111665" cy="6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7F9CB9-9B1D-44DA-C36D-3C8324B59F92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V="1">
            <a:off x="3681529" y="1818025"/>
            <a:ext cx="0" cy="55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8BAC-3DEC-06E8-FAE2-7F9B0117009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956833" y="2643936"/>
            <a:ext cx="10907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69E3D8-3B72-1E4A-F304-4A665425416B}"/>
              </a:ext>
            </a:extLst>
          </p:cNvPr>
          <p:cNvCxnSpPr>
            <a:cxnSpLocks/>
            <a:stCxn id="275" idx="0"/>
            <a:endCxn id="5" idx="4"/>
          </p:cNvCxnSpPr>
          <p:nvPr/>
        </p:nvCxnSpPr>
        <p:spPr>
          <a:xfrm flipV="1">
            <a:off x="3681529" y="2919240"/>
            <a:ext cx="0" cy="550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A2ABCC-3055-3C76-743A-05139D01AEE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956833" y="1542721"/>
            <a:ext cx="10907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69569C9-4E33-275A-7414-B6CA8CF83963}"/>
              </a:ext>
            </a:extLst>
          </p:cNvPr>
          <p:cNvSpPr txBox="1"/>
          <p:nvPr/>
        </p:nvSpPr>
        <p:spPr>
          <a:xfrm>
            <a:off x="2834948" y="307052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098DBE-04B6-C6DE-585D-AF97145956E3}"/>
              </a:ext>
            </a:extLst>
          </p:cNvPr>
          <p:cNvSpPr txBox="1"/>
          <p:nvPr/>
        </p:nvSpPr>
        <p:spPr>
          <a:xfrm>
            <a:off x="4010490" y="23076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519B43-11CB-CC74-435F-E41AE1638065}"/>
              </a:ext>
            </a:extLst>
          </p:cNvPr>
          <p:cNvSpPr txBox="1"/>
          <p:nvPr/>
        </p:nvSpPr>
        <p:spPr>
          <a:xfrm>
            <a:off x="5636269" y="23181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287DF4C-F58F-C7AF-88CB-F599CF1850D6}"/>
              </a:ext>
            </a:extLst>
          </p:cNvPr>
          <p:cNvSpPr txBox="1"/>
          <p:nvPr/>
        </p:nvSpPr>
        <p:spPr>
          <a:xfrm>
            <a:off x="2862957" y="196930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1A89A6-7CB0-D1C6-5FC1-411E5D7A8875}"/>
              </a:ext>
            </a:extLst>
          </p:cNvPr>
          <p:cNvSpPr txBox="1"/>
          <p:nvPr/>
        </p:nvSpPr>
        <p:spPr>
          <a:xfrm>
            <a:off x="4014304" y="120058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22ADEF-0ADD-6A92-14CB-761DDB2242DB}"/>
              </a:ext>
            </a:extLst>
          </p:cNvPr>
          <p:cNvSpPr txBox="1"/>
          <p:nvPr/>
        </p:nvSpPr>
        <p:spPr>
          <a:xfrm>
            <a:off x="5673032" y="120873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096F18-E005-ED38-D802-F3D4C1B1FE6E}"/>
              </a:ext>
            </a:extLst>
          </p:cNvPr>
          <p:cNvGrpSpPr/>
          <p:nvPr/>
        </p:nvGrpSpPr>
        <p:grpSpPr>
          <a:xfrm>
            <a:off x="6709872" y="1261632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DF86E0D-6270-28CD-1501-9B5219BB8195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10F584D-452C-12B0-2BEA-7C5E74729BE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585A34-9565-7190-A6D7-98043F46167F}"/>
              </a:ext>
            </a:extLst>
          </p:cNvPr>
          <p:cNvGrpSpPr/>
          <p:nvPr/>
        </p:nvGrpSpPr>
        <p:grpSpPr>
          <a:xfrm>
            <a:off x="6709872" y="2362356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0F2CC22-E338-F12D-5985-226A7F0D0744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EF0AB59-FF5D-D2E3-B85D-8D54C38D5691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0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4364250" y="27927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1491830" y="5779890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FABD2C-F383-B3FD-6E94-06CC491284CB}"/>
              </a:ext>
            </a:extLst>
          </p:cNvPr>
          <p:cNvCxnSpPr>
            <a:cxnSpLocks/>
          </p:cNvCxnSpPr>
          <p:nvPr/>
        </p:nvCxnSpPr>
        <p:spPr>
          <a:xfrm>
            <a:off x="1390711" y="4038197"/>
            <a:ext cx="1027471" cy="538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43CE5B6-F7A8-7348-0E6F-966676A0A195}"/>
              </a:ext>
            </a:extLst>
          </p:cNvPr>
          <p:cNvSpPr txBox="1"/>
          <p:nvPr/>
        </p:nvSpPr>
        <p:spPr>
          <a:xfrm>
            <a:off x="956186" y="3685302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2480273" y="355829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4FE539-0C2B-A926-CAD4-5704A98F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30"/>
            <a:ext cx="9621593" cy="9716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1D61E88-3F2C-458B-E013-F111B9701620}"/>
              </a:ext>
            </a:extLst>
          </p:cNvPr>
          <p:cNvSpPr txBox="1"/>
          <p:nvPr/>
        </p:nvSpPr>
        <p:spPr>
          <a:xfrm>
            <a:off x="2231923" y="313668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4276D94-6C1B-7B14-78B6-CA72581316CB}"/>
              </a:ext>
            </a:extLst>
          </p:cNvPr>
          <p:cNvCxnSpPr>
            <a:cxnSpLocks/>
            <a:stCxn id="26" idx="3"/>
            <a:endCxn id="5" idx="7"/>
          </p:cNvCxnSpPr>
          <p:nvPr/>
        </p:nvCxnSpPr>
        <p:spPr>
          <a:xfrm flipH="1">
            <a:off x="1961804" y="4841951"/>
            <a:ext cx="527734" cy="101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B34A5F-D7C2-2A60-FE20-521299BF3F18}"/>
              </a:ext>
            </a:extLst>
          </p:cNvPr>
          <p:cNvSpPr txBox="1"/>
          <p:nvPr/>
        </p:nvSpPr>
        <p:spPr>
          <a:xfrm>
            <a:off x="1381432" y="51683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CC1164-551D-8DAB-B414-23A20AA47B11}"/>
              </a:ext>
            </a:extLst>
          </p:cNvPr>
          <p:cNvCxnSpPr>
            <a:cxnSpLocks/>
            <a:stCxn id="26" idx="7"/>
            <a:endCxn id="2" idx="3"/>
          </p:cNvCxnSpPr>
          <p:nvPr/>
        </p:nvCxnSpPr>
        <p:spPr>
          <a:xfrm flipV="1">
            <a:off x="2878876" y="3262727"/>
            <a:ext cx="1566009" cy="1189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1F8D70-A2B5-D3A8-EDF0-A84D17E7E76B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4914858" y="3068058"/>
            <a:ext cx="208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2408903" y="43719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58BD4CC-BC3C-C2A7-6D7D-1986A8683C06}"/>
              </a:ext>
            </a:extLst>
          </p:cNvPr>
          <p:cNvSpPr/>
          <p:nvPr/>
        </p:nvSpPr>
        <p:spPr>
          <a:xfrm>
            <a:off x="8937523" y="43719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C6566EC-25AA-85CC-6758-3F9677A2A1AC}"/>
              </a:ext>
            </a:extLst>
          </p:cNvPr>
          <p:cNvSpPr/>
          <p:nvPr/>
        </p:nvSpPr>
        <p:spPr>
          <a:xfrm>
            <a:off x="7001840" y="279275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88E8616-D27D-4714-8452-F0B1A012EE76}"/>
              </a:ext>
            </a:extLst>
          </p:cNvPr>
          <p:cNvCxnSpPr>
            <a:cxnSpLocks/>
            <a:stCxn id="35" idx="5"/>
            <a:endCxn id="34" idx="1"/>
          </p:cNvCxnSpPr>
          <p:nvPr/>
        </p:nvCxnSpPr>
        <p:spPr>
          <a:xfrm>
            <a:off x="7471813" y="3262727"/>
            <a:ext cx="1546345" cy="1189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4F33CB2-22BA-17C3-703F-23BA481B2302}"/>
              </a:ext>
            </a:extLst>
          </p:cNvPr>
          <p:cNvCxnSpPr>
            <a:cxnSpLocks/>
            <a:stCxn id="34" idx="2"/>
            <a:endCxn id="26" idx="6"/>
          </p:cNvCxnSpPr>
          <p:nvPr/>
        </p:nvCxnSpPr>
        <p:spPr>
          <a:xfrm flipH="1">
            <a:off x="2959511" y="4647282"/>
            <a:ext cx="5978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6B601E6-7D84-7F76-9799-54684F5DEB66}"/>
              </a:ext>
            </a:extLst>
          </p:cNvPr>
          <p:cNvSpPr txBox="1"/>
          <p:nvPr/>
        </p:nvSpPr>
        <p:spPr>
          <a:xfrm>
            <a:off x="5382106" y="431105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46FEA676-28F2-ADF5-7DD4-8735CCD372EB}"/>
              </a:ext>
            </a:extLst>
          </p:cNvPr>
          <p:cNvSpPr/>
          <p:nvPr/>
        </p:nvSpPr>
        <p:spPr>
          <a:xfrm>
            <a:off x="4435620" y="1958807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5D7F89-7212-1873-87E9-359715565C9D}"/>
              </a:ext>
            </a:extLst>
          </p:cNvPr>
          <p:cNvSpPr txBox="1"/>
          <p:nvPr/>
        </p:nvSpPr>
        <p:spPr>
          <a:xfrm>
            <a:off x="4889635" y="169199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3148D0C2-1537-E2D1-8F16-CE7299F29B99}"/>
              </a:ext>
            </a:extLst>
          </p:cNvPr>
          <p:cNvSpPr/>
          <p:nvPr/>
        </p:nvSpPr>
        <p:spPr>
          <a:xfrm>
            <a:off x="7063945" y="1958807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F581FC-8F18-2552-955D-38794F599B01}"/>
              </a:ext>
            </a:extLst>
          </p:cNvPr>
          <p:cNvSpPr txBox="1"/>
          <p:nvPr/>
        </p:nvSpPr>
        <p:spPr>
          <a:xfrm>
            <a:off x="7340417" y="17172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9AADEE6-3415-4844-DC6C-D3F46691D4CB}"/>
              </a:ext>
            </a:extLst>
          </p:cNvPr>
          <p:cNvSpPr txBox="1"/>
          <p:nvPr/>
        </p:nvSpPr>
        <p:spPr>
          <a:xfrm>
            <a:off x="4875472" y="198251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3B6DD62-A661-90F9-A03F-F8CF2D492D35}"/>
              </a:ext>
            </a:extLst>
          </p:cNvPr>
          <p:cNvSpPr txBox="1"/>
          <p:nvPr/>
        </p:nvSpPr>
        <p:spPr>
          <a:xfrm rot="2270859">
            <a:off x="7859964" y="352508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D5FB1B3C-0F39-04A7-5C8B-F33A14BC317C}"/>
              </a:ext>
            </a:extLst>
          </p:cNvPr>
          <p:cNvSpPr/>
          <p:nvPr/>
        </p:nvSpPr>
        <p:spPr>
          <a:xfrm rot="5400000">
            <a:off x="9672275" y="416930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14BC8A-B7D7-999C-062C-4E74D1756AC2}"/>
              </a:ext>
            </a:extLst>
          </p:cNvPr>
          <p:cNvSpPr txBox="1"/>
          <p:nvPr/>
        </p:nvSpPr>
        <p:spPr>
          <a:xfrm>
            <a:off x="10344923" y="41087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C158E4C-12ED-347F-CFD6-28CD49CFF99F}"/>
              </a:ext>
            </a:extLst>
          </p:cNvPr>
          <p:cNvSpPr txBox="1"/>
          <p:nvPr/>
        </p:nvSpPr>
        <p:spPr>
          <a:xfrm>
            <a:off x="10344923" y="445778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133DA-1C8C-340F-DBDD-CCBDB28E6351}"/>
              </a:ext>
            </a:extLst>
          </p:cNvPr>
          <p:cNvSpPr txBox="1"/>
          <p:nvPr/>
        </p:nvSpPr>
        <p:spPr>
          <a:xfrm>
            <a:off x="10344923" y="483201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B80F3D9-33C6-6EC1-73CC-CF9CBAE69B3F}"/>
              </a:ext>
            </a:extLst>
          </p:cNvPr>
          <p:cNvSpPr txBox="1"/>
          <p:nvPr/>
        </p:nvSpPr>
        <p:spPr>
          <a:xfrm rot="19486759">
            <a:off x="3112500" y="35579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D597534-9489-C1C7-89A7-42758DD36C69}"/>
              </a:ext>
            </a:extLst>
          </p:cNvPr>
          <p:cNvSpPr txBox="1"/>
          <p:nvPr/>
        </p:nvSpPr>
        <p:spPr>
          <a:xfrm>
            <a:off x="5439328" y="274641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72E3CCE-3580-38F3-AE86-0FE1961D502A}"/>
              </a:ext>
            </a:extLst>
          </p:cNvPr>
          <p:cNvSpPr/>
          <p:nvPr/>
        </p:nvSpPr>
        <p:spPr>
          <a:xfrm>
            <a:off x="1522369" y="2556299"/>
            <a:ext cx="2108923" cy="1065444"/>
          </a:xfrm>
          <a:prstGeom prst="roundRect">
            <a:avLst/>
          </a:prstGeom>
          <a:solidFill>
            <a:srgbClr val="C1E5F5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88543C-7F94-96E8-81A7-2BDA0E6A79DD}"/>
              </a:ext>
            </a:extLst>
          </p:cNvPr>
          <p:cNvSpPr txBox="1"/>
          <p:nvPr/>
        </p:nvSpPr>
        <p:spPr>
          <a:xfrm>
            <a:off x="10756820" y="27817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F982133-3C96-C0AC-BB31-E42B1E7C8442}"/>
              </a:ext>
            </a:extLst>
          </p:cNvPr>
          <p:cNvSpPr txBox="1"/>
          <p:nvPr/>
        </p:nvSpPr>
        <p:spPr>
          <a:xfrm>
            <a:off x="10756820" y="29695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C1EC342B-F07D-E0D1-7F6B-2091E55F5484}"/>
              </a:ext>
            </a:extLst>
          </p:cNvPr>
          <p:cNvSpPr/>
          <p:nvPr/>
        </p:nvSpPr>
        <p:spPr>
          <a:xfrm rot="10800000">
            <a:off x="2871831" y="327765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BC9CDFFA-43E1-1EFB-6369-1F450F145AF4}"/>
              </a:ext>
            </a:extLst>
          </p:cNvPr>
          <p:cNvSpPr txBox="1"/>
          <p:nvPr/>
        </p:nvSpPr>
        <p:spPr>
          <a:xfrm>
            <a:off x="3608428" y="27441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40469B-E846-BF3A-ACD8-DEBD316F04EE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3351069" y="3087633"/>
            <a:ext cx="13634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9C6907-5193-158F-B8A7-C10EA59C4574}"/>
              </a:ext>
            </a:extLst>
          </p:cNvPr>
          <p:cNvGrpSpPr/>
          <p:nvPr/>
        </p:nvGrpSpPr>
        <p:grpSpPr>
          <a:xfrm>
            <a:off x="5114662" y="5639139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9A47570-B101-4325-7360-B94C43E0B7D1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49713C-D9C7-265E-1A0F-F48D64F22C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266B115E-F094-E930-FD26-B07D78A88CF7}"/>
              </a:ext>
            </a:extLst>
          </p:cNvPr>
          <p:cNvSpPr/>
          <p:nvPr/>
        </p:nvSpPr>
        <p:spPr>
          <a:xfrm>
            <a:off x="3830609" y="470797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3CF01F6-9C15-AED6-15EC-849D3244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" y="177905"/>
            <a:ext cx="7106709" cy="683202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DEF2EC9B-984A-78A2-A251-DC6B190F2DD9}"/>
              </a:ext>
            </a:extLst>
          </p:cNvPr>
          <p:cNvSpPr/>
          <p:nvPr/>
        </p:nvSpPr>
        <p:spPr>
          <a:xfrm>
            <a:off x="1811907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D20CC12-9465-6553-C579-FB696AE7B51B}"/>
              </a:ext>
            </a:extLst>
          </p:cNvPr>
          <p:cNvSpPr/>
          <p:nvPr/>
        </p:nvSpPr>
        <p:spPr>
          <a:xfrm>
            <a:off x="2800461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B4433A5-25E7-E450-34DA-A0D44A84C83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95410" y="3087633"/>
            <a:ext cx="13164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26EA623-4E1F-B1C5-0B79-E8F554B685F1}"/>
              </a:ext>
            </a:extLst>
          </p:cNvPr>
          <p:cNvSpPr/>
          <p:nvPr/>
        </p:nvSpPr>
        <p:spPr>
          <a:xfrm>
            <a:off x="4714478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4C6234-5F5D-E819-09AA-4FDA009F127E}"/>
              </a:ext>
            </a:extLst>
          </p:cNvPr>
          <p:cNvSpPr txBox="1"/>
          <p:nvPr/>
        </p:nvSpPr>
        <p:spPr>
          <a:xfrm>
            <a:off x="541334" y="2734587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F9CDF5B-00D0-E8DE-E79A-E9DEF50F9825}"/>
              </a:ext>
            </a:extLst>
          </p:cNvPr>
          <p:cNvSpPr txBox="1"/>
          <p:nvPr/>
        </p:nvSpPr>
        <p:spPr>
          <a:xfrm>
            <a:off x="1554144" y="2099362"/>
            <a:ext cx="90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37F71FA-E80A-1008-782E-465792A946D8}"/>
              </a:ext>
            </a:extLst>
          </p:cNvPr>
          <p:cNvSpPr txBox="1"/>
          <p:nvPr/>
        </p:nvSpPr>
        <p:spPr>
          <a:xfrm>
            <a:off x="2013754" y="37685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C118399-0978-0999-976F-BE9F98CACA43}"/>
              </a:ext>
            </a:extLst>
          </p:cNvPr>
          <p:cNvSpPr txBox="1"/>
          <p:nvPr/>
        </p:nvSpPr>
        <p:spPr>
          <a:xfrm>
            <a:off x="2013754" y="396134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401825B-8680-B99C-0BD5-4AC46B565F9F}"/>
              </a:ext>
            </a:extLst>
          </p:cNvPr>
          <p:cNvSpPr txBox="1"/>
          <p:nvPr/>
        </p:nvSpPr>
        <p:spPr>
          <a:xfrm>
            <a:off x="5872669" y="5906250"/>
            <a:ext cx="702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@note 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在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INC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后的部分，不同于题目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5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中的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w#w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。</a:t>
            </a:r>
            <a:endParaRPr lang="en-US" altLang="zh-CN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根据题意，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0#00001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、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00000#1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这样的串也是符合要求的。</a:t>
            </a:r>
            <a:endParaRPr lang="en-US" altLang="zh-CN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这里我们检查的模式串为：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0*w#w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或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w#0*w</a:t>
            </a:r>
            <a:endParaRPr lang="zh-CN" altLang="en-US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79D2969-EDFF-9843-C5C1-D25D29EE1255}"/>
              </a:ext>
            </a:extLst>
          </p:cNvPr>
          <p:cNvSpPr/>
          <p:nvPr/>
        </p:nvSpPr>
        <p:spPr>
          <a:xfrm>
            <a:off x="6215027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7B63CE5-5B93-9C03-1302-C1B5C66044B8}"/>
              </a:ext>
            </a:extLst>
          </p:cNvPr>
          <p:cNvSpPr/>
          <p:nvPr/>
        </p:nvSpPr>
        <p:spPr>
          <a:xfrm>
            <a:off x="6215027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641983A-4CAF-9D07-4253-7AD658601B1E}"/>
              </a:ext>
            </a:extLst>
          </p:cNvPr>
          <p:cNvSpPr/>
          <p:nvPr/>
        </p:nvSpPr>
        <p:spPr>
          <a:xfrm>
            <a:off x="7800823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FAAE8C5-9FF8-D514-E499-DC22885CBA84}"/>
              </a:ext>
            </a:extLst>
          </p:cNvPr>
          <p:cNvSpPr/>
          <p:nvPr/>
        </p:nvSpPr>
        <p:spPr>
          <a:xfrm>
            <a:off x="7808123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A4C95D4-8C29-8399-E27C-6E185336D52E}"/>
              </a:ext>
            </a:extLst>
          </p:cNvPr>
          <p:cNvSpPr/>
          <p:nvPr/>
        </p:nvSpPr>
        <p:spPr>
          <a:xfrm>
            <a:off x="9386619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80EBF94-F51E-2860-A8B4-58FF3AF08041}"/>
              </a:ext>
            </a:extLst>
          </p:cNvPr>
          <p:cNvSpPr/>
          <p:nvPr/>
        </p:nvSpPr>
        <p:spPr>
          <a:xfrm>
            <a:off x="9386619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A2BB399-129D-A89E-DEF6-1F6914F74284}"/>
              </a:ext>
            </a:extLst>
          </p:cNvPr>
          <p:cNvSpPr/>
          <p:nvPr/>
        </p:nvSpPr>
        <p:spPr>
          <a:xfrm>
            <a:off x="9386619" y="282330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F1E47F4-2C15-29D8-AC64-1512D5513329}"/>
              </a:ext>
            </a:extLst>
          </p:cNvPr>
          <p:cNvCxnSpPr>
            <a:cxnSpLocks/>
            <a:stCxn id="34" idx="7"/>
            <a:endCxn id="65" idx="3"/>
          </p:cNvCxnSpPr>
          <p:nvPr/>
        </p:nvCxnSpPr>
        <p:spPr>
          <a:xfrm flipV="1">
            <a:off x="5184451" y="2007979"/>
            <a:ext cx="1111211" cy="884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F1FB901-6E42-69BF-70CD-B46AF7D6A33E}"/>
              </a:ext>
            </a:extLst>
          </p:cNvPr>
          <p:cNvCxnSpPr>
            <a:cxnSpLocks/>
            <a:stCxn id="17" idx="5"/>
            <a:endCxn id="4" idx="1"/>
          </p:cNvCxnSpPr>
          <p:nvPr/>
        </p:nvCxnSpPr>
        <p:spPr>
          <a:xfrm>
            <a:off x="4300582" y="5177945"/>
            <a:ext cx="894715" cy="541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3B2E65-AF02-DCE5-06EE-B0249F251B2B}"/>
              </a:ext>
            </a:extLst>
          </p:cNvPr>
          <p:cNvCxnSpPr>
            <a:cxnSpLocks/>
            <a:stCxn id="34" idx="5"/>
            <a:endCxn id="66" idx="1"/>
          </p:cNvCxnSpPr>
          <p:nvPr/>
        </p:nvCxnSpPr>
        <p:spPr>
          <a:xfrm>
            <a:off x="5184451" y="3282302"/>
            <a:ext cx="1111211" cy="92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ED76B8D-3B2D-F34E-8EE3-BE28C6D57F0A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>
            <a:off x="6765635" y="4404493"/>
            <a:ext cx="1042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F235FB9-2018-8F74-EF32-442E2C7EB4E6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>
            <a:off x="6765635" y="1813310"/>
            <a:ext cx="1035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FF4D5DB-20EF-AFEB-58EB-0B1C822D47B2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8351431" y="1813310"/>
            <a:ext cx="1035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69D8205-1848-EF3F-AAA7-E4C47FE2F703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8358731" y="4404493"/>
            <a:ext cx="10278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2C5B820-4ED4-694A-EAE1-B641610A9970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>
          <a:xfrm>
            <a:off x="9661923" y="2088614"/>
            <a:ext cx="0" cy="734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DB9711C-F66A-3617-542A-E726AD151BE8}"/>
              </a:ext>
            </a:extLst>
          </p:cNvPr>
          <p:cNvCxnSpPr>
            <a:cxnSpLocks/>
            <a:stCxn id="73" idx="0"/>
            <a:endCxn id="74" idx="4"/>
          </p:cNvCxnSpPr>
          <p:nvPr/>
        </p:nvCxnSpPr>
        <p:spPr>
          <a:xfrm flipV="1">
            <a:off x="9661923" y="3373911"/>
            <a:ext cx="0" cy="755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B08AEA1-2B0B-F621-8AF5-0AEA4D7E1368}"/>
              </a:ext>
            </a:extLst>
          </p:cNvPr>
          <p:cNvCxnSpPr>
            <a:cxnSpLocks/>
            <a:stCxn id="74" idx="2"/>
            <a:endCxn id="34" idx="6"/>
          </p:cNvCxnSpPr>
          <p:nvPr/>
        </p:nvCxnSpPr>
        <p:spPr>
          <a:xfrm flipH="1" flipV="1">
            <a:off x="5265086" y="3087633"/>
            <a:ext cx="4121533" cy="10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255B513-C0EA-8E81-8B9A-86C9EF8FC6CE}"/>
              </a:ext>
            </a:extLst>
          </p:cNvPr>
          <p:cNvCxnSpPr>
            <a:cxnSpLocks/>
            <a:stCxn id="72" idx="3"/>
            <a:endCxn id="34" idx="6"/>
          </p:cNvCxnSpPr>
          <p:nvPr/>
        </p:nvCxnSpPr>
        <p:spPr>
          <a:xfrm flipH="1">
            <a:off x="5265086" y="2007979"/>
            <a:ext cx="4202168" cy="1079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弧形 111">
            <a:extLst>
              <a:ext uri="{FF2B5EF4-FFF2-40B4-BE49-F238E27FC236}">
                <a16:creationId xmlns:a16="http://schemas.microsoft.com/office/drawing/2014/main" id="{2B1BA3AD-CD07-2C16-75F9-9E4B871C530D}"/>
              </a:ext>
            </a:extLst>
          </p:cNvPr>
          <p:cNvSpPr/>
          <p:nvPr/>
        </p:nvSpPr>
        <p:spPr>
          <a:xfrm rot="20296194">
            <a:off x="4519919" y="202882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71261D1-D9D6-A852-1AAE-03185AE68907}"/>
              </a:ext>
            </a:extLst>
          </p:cNvPr>
          <p:cNvSpPr txBox="1"/>
          <p:nvPr/>
        </p:nvSpPr>
        <p:spPr>
          <a:xfrm>
            <a:off x="4085573" y="173003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CEA8628-2536-A00D-711D-4A9B860E6FDE}"/>
              </a:ext>
            </a:extLst>
          </p:cNvPr>
          <p:cNvSpPr txBox="1"/>
          <p:nvPr/>
        </p:nvSpPr>
        <p:spPr>
          <a:xfrm rot="19296355">
            <a:off x="5168091" y="21540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05CE496-2305-701D-6DEC-58A4FCCA609C}"/>
              </a:ext>
            </a:extLst>
          </p:cNvPr>
          <p:cNvSpPr txBox="1"/>
          <p:nvPr/>
        </p:nvSpPr>
        <p:spPr>
          <a:xfrm rot="2344026">
            <a:off x="5180477" y="36734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6" name="弧形 115">
            <a:extLst>
              <a:ext uri="{FF2B5EF4-FFF2-40B4-BE49-F238E27FC236}">
                <a16:creationId xmlns:a16="http://schemas.microsoft.com/office/drawing/2014/main" id="{9F29EC24-767B-C5D9-A9C2-399B7F65F059}"/>
              </a:ext>
            </a:extLst>
          </p:cNvPr>
          <p:cNvSpPr/>
          <p:nvPr/>
        </p:nvSpPr>
        <p:spPr>
          <a:xfrm>
            <a:off x="6286397" y="6812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弧形 116">
            <a:extLst>
              <a:ext uri="{FF2B5EF4-FFF2-40B4-BE49-F238E27FC236}">
                <a16:creationId xmlns:a16="http://schemas.microsoft.com/office/drawing/2014/main" id="{A051008C-4BB2-D3F5-49B8-A0F6DFE996BC}"/>
              </a:ext>
            </a:extLst>
          </p:cNvPr>
          <p:cNvSpPr/>
          <p:nvPr/>
        </p:nvSpPr>
        <p:spPr>
          <a:xfrm rot="10800000">
            <a:off x="6295662" y="460410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A618588-54A8-FBD0-8D50-95F431017A7A}"/>
              </a:ext>
            </a:extLst>
          </p:cNvPr>
          <p:cNvSpPr txBox="1"/>
          <p:nvPr/>
        </p:nvSpPr>
        <p:spPr>
          <a:xfrm>
            <a:off x="6643029" y="63815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554CD95-5920-1B35-53DE-6140135ECEFC}"/>
              </a:ext>
            </a:extLst>
          </p:cNvPr>
          <p:cNvSpPr txBox="1"/>
          <p:nvPr/>
        </p:nvSpPr>
        <p:spPr>
          <a:xfrm>
            <a:off x="6643029" y="52698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5A5745-558B-B616-CBAD-DC3555417C7D}"/>
              </a:ext>
            </a:extLst>
          </p:cNvPr>
          <p:cNvSpPr txBox="1"/>
          <p:nvPr/>
        </p:nvSpPr>
        <p:spPr>
          <a:xfrm>
            <a:off x="6766618" y="14829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2805B2A-2CDD-21B3-2CD3-225332838A48}"/>
              </a:ext>
            </a:extLst>
          </p:cNvPr>
          <p:cNvSpPr txBox="1"/>
          <p:nvPr/>
        </p:nvSpPr>
        <p:spPr>
          <a:xfrm>
            <a:off x="6760701" y="40740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3" name="弧形 122">
            <a:extLst>
              <a:ext uri="{FF2B5EF4-FFF2-40B4-BE49-F238E27FC236}">
                <a16:creationId xmlns:a16="http://schemas.microsoft.com/office/drawing/2014/main" id="{B5B82DF8-50BF-1CC4-9806-F3B2A234D4A7}"/>
              </a:ext>
            </a:extLst>
          </p:cNvPr>
          <p:cNvSpPr/>
          <p:nvPr/>
        </p:nvSpPr>
        <p:spPr>
          <a:xfrm>
            <a:off x="7849879" y="6812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弧形 123">
            <a:extLst>
              <a:ext uri="{FF2B5EF4-FFF2-40B4-BE49-F238E27FC236}">
                <a16:creationId xmlns:a16="http://schemas.microsoft.com/office/drawing/2014/main" id="{2FF3BEAB-5724-ECE6-9266-9CC8C7411246}"/>
              </a:ext>
            </a:extLst>
          </p:cNvPr>
          <p:cNvSpPr/>
          <p:nvPr/>
        </p:nvSpPr>
        <p:spPr>
          <a:xfrm rot="10800000">
            <a:off x="7879493" y="460410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92B12FF-30B0-911D-AD02-95D63F16FB67}"/>
              </a:ext>
            </a:extLst>
          </p:cNvPr>
          <p:cNvSpPr txBox="1"/>
          <p:nvPr/>
        </p:nvSpPr>
        <p:spPr>
          <a:xfrm>
            <a:off x="8179782" y="60806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AAF44A7-DCC9-EF44-4A42-028E62683CF7}"/>
              </a:ext>
            </a:extLst>
          </p:cNvPr>
          <p:cNvSpPr txBox="1"/>
          <p:nvPr/>
        </p:nvSpPr>
        <p:spPr>
          <a:xfrm>
            <a:off x="8179782" y="80090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9A0386-05D0-9CAA-896F-1D981D762A77}"/>
              </a:ext>
            </a:extLst>
          </p:cNvPr>
          <p:cNvSpPr txBox="1"/>
          <p:nvPr/>
        </p:nvSpPr>
        <p:spPr>
          <a:xfrm>
            <a:off x="8257747" y="506574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09C8F25-8F0D-D58B-45D7-1CFB5F292319}"/>
              </a:ext>
            </a:extLst>
          </p:cNvPr>
          <p:cNvSpPr txBox="1"/>
          <p:nvPr/>
        </p:nvSpPr>
        <p:spPr>
          <a:xfrm>
            <a:off x="8257747" y="52585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2E739EF-64CC-81FD-F0E9-00173C1ACDF3}"/>
              </a:ext>
            </a:extLst>
          </p:cNvPr>
          <p:cNvSpPr txBox="1"/>
          <p:nvPr/>
        </p:nvSpPr>
        <p:spPr>
          <a:xfrm>
            <a:off x="8369899" y="13059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B29E68B-5903-51FA-518D-A21DF38BD3F3}"/>
              </a:ext>
            </a:extLst>
          </p:cNvPr>
          <p:cNvSpPr txBox="1"/>
          <p:nvPr/>
        </p:nvSpPr>
        <p:spPr>
          <a:xfrm>
            <a:off x="8369899" y="149381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4BCB1A1-729C-F638-1231-08AE8B1DD8B0}"/>
              </a:ext>
            </a:extLst>
          </p:cNvPr>
          <p:cNvSpPr txBox="1"/>
          <p:nvPr/>
        </p:nvSpPr>
        <p:spPr>
          <a:xfrm>
            <a:off x="8369899" y="38894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E48A40F-1496-E053-9ABA-A7FCDD53CDEC}"/>
              </a:ext>
            </a:extLst>
          </p:cNvPr>
          <p:cNvSpPr txBox="1"/>
          <p:nvPr/>
        </p:nvSpPr>
        <p:spPr>
          <a:xfrm>
            <a:off x="8369899" y="407725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7C8B36C-3886-C4B5-5179-D4E0C5575483}"/>
              </a:ext>
            </a:extLst>
          </p:cNvPr>
          <p:cNvSpPr txBox="1"/>
          <p:nvPr/>
        </p:nvSpPr>
        <p:spPr>
          <a:xfrm>
            <a:off x="9619438" y="364407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878E83E-50EA-4966-C47E-6BD47B9E5DE2}"/>
              </a:ext>
            </a:extLst>
          </p:cNvPr>
          <p:cNvSpPr txBox="1"/>
          <p:nvPr/>
        </p:nvSpPr>
        <p:spPr>
          <a:xfrm>
            <a:off x="9626084" y="223710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D2505F5-5C44-392E-FDF9-ED0D219F74B5}"/>
              </a:ext>
            </a:extLst>
          </p:cNvPr>
          <p:cNvSpPr txBox="1"/>
          <p:nvPr/>
        </p:nvSpPr>
        <p:spPr>
          <a:xfrm>
            <a:off x="7630280" y="310691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D9B4345-4A0F-0C22-931C-797251E3288D}"/>
              </a:ext>
            </a:extLst>
          </p:cNvPr>
          <p:cNvSpPr txBox="1"/>
          <p:nvPr/>
        </p:nvSpPr>
        <p:spPr>
          <a:xfrm rot="20739835">
            <a:off x="6694071" y="22540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55CF695-B156-8AEB-6773-BEE2F32F2C2B}"/>
              </a:ext>
            </a:extLst>
          </p:cNvPr>
          <p:cNvSpPr txBox="1"/>
          <p:nvPr/>
        </p:nvSpPr>
        <p:spPr>
          <a:xfrm rot="1875213">
            <a:off x="4375072" y="513505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51E1260-A89A-5140-6EC2-DC1053D22019}"/>
              </a:ext>
            </a:extLst>
          </p:cNvPr>
          <p:cNvSpPr txBox="1"/>
          <p:nvPr/>
        </p:nvSpPr>
        <p:spPr>
          <a:xfrm>
            <a:off x="2134236" y="469641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32BA1EB-3EAB-CA89-856A-0A7209FEE041}"/>
              </a:ext>
            </a:extLst>
          </p:cNvPr>
          <p:cNvSpPr txBox="1"/>
          <p:nvPr/>
        </p:nvSpPr>
        <p:spPr>
          <a:xfrm>
            <a:off x="2134236" y="492788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9B90151-2E85-DFF2-0EBB-5D96931943AE}"/>
              </a:ext>
            </a:extLst>
          </p:cNvPr>
          <p:cNvSpPr txBox="1"/>
          <p:nvPr/>
        </p:nvSpPr>
        <p:spPr>
          <a:xfrm>
            <a:off x="2134236" y="515936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6270A8-36CB-0ABC-EA3B-0A5434127893}"/>
              </a:ext>
            </a:extLst>
          </p:cNvPr>
          <p:cNvSpPr txBox="1"/>
          <p:nvPr/>
        </p:nvSpPr>
        <p:spPr>
          <a:xfrm>
            <a:off x="2134236" y="53908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弧形 153">
            <a:extLst>
              <a:ext uri="{FF2B5EF4-FFF2-40B4-BE49-F238E27FC236}">
                <a16:creationId xmlns:a16="http://schemas.microsoft.com/office/drawing/2014/main" id="{D8FBED46-753F-BDA3-1883-037299052B73}"/>
              </a:ext>
            </a:extLst>
          </p:cNvPr>
          <p:cNvSpPr/>
          <p:nvPr/>
        </p:nvSpPr>
        <p:spPr>
          <a:xfrm rot="5400000">
            <a:off x="10134245" y="261892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6B3A46F2-41EF-72AF-DB56-88C702FE375C}"/>
              </a:ext>
            </a:extLst>
          </p:cNvPr>
          <p:cNvCxnSpPr>
            <a:cxnSpLocks/>
            <a:stCxn id="34" idx="3"/>
            <a:endCxn id="17" idx="0"/>
          </p:cNvCxnSpPr>
          <p:nvPr/>
        </p:nvCxnSpPr>
        <p:spPr>
          <a:xfrm flipH="1">
            <a:off x="4105913" y="3282302"/>
            <a:ext cx="689200" cy="142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弧形 164">
            <a:extLst>
              <a:ext uri="{FF2B5EF4-FFF2-40B4-BE49-F238E27FC236}">
                <a16:creationId xmlns:a16="http://schemas.microsoft.com/office/drawing/2014/main" id="{D887DAD2-9F82-EDE0-B7AD-B4AB70574A61}"/>
              </a:ext>
            </a:extLst>
          </p:cNvPr>
          <p:cNvSpPr/>
          <p:nvPr/>
        </p:nvSpPr>
        <p:spPr>
          <a:xfrm rot="15408740">
            <a:off x="3260514" y="466904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4D918B-33C1-58FE-8D3E-022A2BEA568F}"/>
              </a:ext>
            </a:extLst>
          </p:cNvPr>
          <p:cNvSpPr txBox="1"/>
          <p:nvPr/>
        </p:nvSpPr>
        <p:spPr>
          <a:xfrm rot="17812904">
            <a:off x="3923653" y="36418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7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>
            <a:extLst>
              <a:ext uri="{FF2B5EF4-FFF2-40B4-BE49-F238E27FC236}">
                <a16:creationId xmlns:a16="http://schemas.microsoft.com/office/drawing/2014/main" id="{C1EC342B-F07D-E0D1-7F6B-2091E55F5484}"/>
              </a:ext>
            </a:extLst>
          </p:cNvPr>
          <p:cNvSpPr/>
          <p:nvPr/>
        </p:nvSpPr>
        <p:spPr>
          <a:xfrm>
            <a:off x="7267758" y="376473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40469B-E846-BF3A-ACD8-DEBD316F04E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344073" y="4890510"/>
            <a:ext cx="1178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9C6907-5193-158F-B8A7-C10EA59C4574}"/>
              </a:ext>
            </a:extLst>
          </p:cNvPr>
          <p:cNvGrpSpPr/>
          <p:nvPr/>
        </p:nvGrpSpPr>
        <p:grpSpPr>
          <a:xfrm>
            <a:off x="9210339" y="4613548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9A47570-B101-4325-7360-B94C43E0B7D1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49713C-D9C7-265E-1A0F-F48D64F22C4F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266B115E-F094-E930-FD26-B07D78A88CF7}"/>
              </a:ext>
            </a:extLst>
          </p:cNvPr>
          <p:cNvSpPr/>
          <p:nvPr/>
        </p:nvSpPr>
        <p:spPr>
          <a:xfrm>
            <a:off x="3522580" y="46152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3CF01F6-9C15-AED6-15EC-849D3244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" y="97058"/>
            <a:ext cx="9612066" cy="9240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670003-7D25-CA02-4C1A-21ED962145A1}"/>
              </a:ext>
            </a:extLst>
          </p:cNvPr>
          <p:cNvSpPr txBox="1"/>
          <p:nvPr/>
        </p:nvSpPr>
        <p:spPr>
          <a:xfrm>
            <a:off x="1103536" y="1656508"/>
            <a:ext cx="211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</a:t>
            </a:r>
            <a:r>
              <a:rPr lang="zh-CN" altLang="en-US" sz="2800" b="1">
                <a:latin typeface="Fira Code" pitchFamily="1" charset="0"/>
                <a:cs typeface="Fira Code" pitchFamily="1" charset="0"/>
              </a:rPr>
              <a:t>子程序</a:t>
            </a:r>
            <a:r>
              <a:rPr lang="en-US" altLang="zh-CN" sz="2800" b="1">
                <a:latin typeface="Fira Code" pitchFamily="1" charset="0"/>
                <a:ea typeface="Fira Code" pitchFamily="1" charset="0"/>
                <a:cs typeface="Fira Code" pitchFamily="1" charset="0"/>
              </a:rPr>
              <a:t>:</a:t>
            </a:r>
            <a:endParaRPr lang="zh-CN" altLang="en-US" sz="2800" b="1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7783A2-3E3A-0375-32A9-2ACD1D9D4252}"/>
              </a:ext>
            </a:extLst>
          </p:cNvPr>
          <p:cNvSpPr/>
          <p:nvPr/>
        </p:nvSpPr>
        <p:spPr>
          <a:xfrm>
            <a:off x="5184232" y="46152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5683EB-4588-BAD5-CCF3-9C4AFC79F059}"/>
              </a:ext>
            </a:extLst>
          </p:cNvPr>
          <p:cNvSpPr txBox="1"/>
          <p:nvPr/>
        </p:nvSpPr>
        <p:spPr>
          <a:xfrm>
            <a:off x="3216369" y="1612489"/>
            <a:ext cx="526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@input 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形如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w(#.*)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的串，其中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</a:t>
            </a:r>
            <a:r>
              <a:rPr lang="zh-CN" altLang="en-US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匹配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[01]*</a:t>
            </a:r>
          </a:p>
          <a:p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@return 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w’[\1]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，其中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(w’)</a:t>
            </a:r>
            <a:r>
              <a:rPr lang="en-US" altLang="zh-CN" baseline="-25000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2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=(w)</a:t>
            </a:r>
            <a:r>
              <a:rPr lang="en-US" altLang="zh-CN" baseline="-25000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2</a:t>
            </a:r>
            <a:r>
              <a:rPr lang="en-US" altLang="zh-CN">
                <a:solidFill>
                  <a:schemeClr val="accent6"/>
                </a:solidFill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+1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，</a:t>
            </a:r>
            <a:endParaRPr lang="en-US" altLang="zh-CN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结束时读头指向结果串中从左到右的第一个字符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AA4EC8-4662-2256-A051-492DEFE43C6E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>
            <a:off x="4073188" y="4890510"/>
            <a:ext cx="11110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8C1CA-2DA5-7A76-ABF9-A73713A66939}"/>
              </a:ext>
            </a:extLst>
          </p:cNvPr>
          <p:cNvSpPr txBox="1"/>
          <p:nvPr/>
        </p:nvSpPr>
        <p:spPr>
          <a:xfrm>
            <a:off x="2344073" y="4521178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C29403C8-6C97-CAD2-550F-410C5B50802D}"/>
              </a:ext>
            </a:extLst>
          </p:cNvPr>
          <p:cNvSpPr/>
          <p:nvPr/>
        </p:nvSpPr>
        <p:spPr>
          <a:xfrm>
            <a:off x="3593950" y="376473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495E7F-5778-45AA-94C9-86AC69B15877}"/>
              </a:ext>
            </a:extLst>
          </p:cNvPr>
          <p:cNvSpPr txBox="1"/>
          <p:nvPr/>
        </p:nvSpPr>
        <p:spPr>
          <a:xfrm>
            <a:off x="3396253" y="32137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3AA9AD-14E6-2D7E-033A-F3237901306C}"/>
              </a:ext>
            </a:extLst>
          </p:cNvPr>
          <p:cNvSpPr txBox="1"/>
          <p:nvPr/>
        </p:nvSpPr>
        <p:spPr>
          <a:xfrm>
            <a:off x="3396253" y="340662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6E054B-A667-EA9E-92DC-03C61FA48075}"/>
              </a:ext>
            </a:extLst>
          </p:cNvPr>
          <p:cNvSpPr txBox="1"/>
          <p:nvPr/>
        </p:nvSpPr>
        <p:spPr>
          <a:xfrm>
            <a:off x="4122596" y="45708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777AC6-29BD-3B8F-7FF1-2C8C72D996DC}"/>
              </a:ext>
            </a:extLst>
          </p:cNvPr>
          <p:cNvSpPr txBox="1"/>
          <p:nvPr/>
        </p:nvSpPr>
        <p:spPr>
          <a:xfrm>
            <a:off x="6029834" y="434876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7AACAB3-40E9-1892-A6A1-33DE736532AC}"/>
              </a:ext>
            </a:extLst>
          </p:cNvPr>
          <p:cNvSpPr/>
          <p:nvPr/>
        </p:nvSpPr>
        <p:spPr>
          <a:xfrm>
            <a:off x="7197285" y="46152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350EA2BA-77EB-3705-70C9-5E26A5FBD40E}"/>
              </a:ext>
            </a:extLst>
          </p:cNvPr>
          <p:cNvSpPr/>
          <p:nvPr/>
        </p:nvSpPr>
        <p:spPr>
          <a:xfrm>
            <a:off x="5255602" y="376473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439458-0746-5177-DF90-570685961F66}"/>
              </a:ext>
            </a:extLst>
          </p:cNvPr>
          <p:cNvSpPr txBox="1"/>
          <p:nvPr/>
        </p:nvSpPr>
        <p:spPr>
          <a:xfrm>
            <a:off x="5007252" y="343065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809E5-254E-EC6B-42BD-D7D82BEE4BD6}"/>
              </a:ext>
            </a:extLst>
          </p:cNvPr>
          <p:cNvCxnSpPr>
            <a:cxnSpLocks/>
            <a:stCxn id="36" idx="6"/>
            <a:endCxn id="4" idx="2"/>
          </p:cNvCxnSpPr>
          <p:nvPr/>
        </p:nvCxnSpPr>
        <p:spPr>
          <a:xfrm flipV="1">
            <a:off x="7747893" y="4888853"/>
            <a:ext cx="1462446" cy="1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F05351-78F0-C2D7-40C1-4BF05012A88D}"/>
              </a:ext>
            </a:extLst>
          </p:cNvPr>
          <p:cNvCxnSpPr>
            <a:cxnSpLocks/>
            <a:stCxn id="5" idx="6"/>
            <a:endCxn id="36" idx="2"/>
          </p:cNvCxnSpPr>
          <p:nvPr/>
        </p:nvCxnSpPr>
        <p:spPr>
          <a:xfrm>
            <a:off x="5734840" y="4890510"/>
            <a:ext cx="14624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4BFF858-481F-CE9B-548D-EABA2468C9C9}"/>
              </a:ext>
            </a:extLst>
          </p:cNvPr>
          <p:cNvSpPr txBox="1"/>
          <p:nvPr/>
        </p:nvSpPr>
        <p:spPr>
          <a:xfrm>
            <a:off x="7030701" y="323592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40CE6C7-73BB-DEF8-B256-CB67613F7F3F}"/>
              </a:ext>
            </a:extLst>
          </p:cNvPr>
          <p:cNvSpPr txBox="1"/>
          <p:nvPr/>
        </p:nvSpPr>
        <p:spPr>
          <a:xfrm>
            <a:off x="7030701" y="342375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C03E707-8BC9-7BD8-F21C-DB843AE3410C}"/>
              </a:ext>
            </a:extLst>
          </p:cNvPr>
          <p:cNvSpPr txBox="1"/>
          <p:nvPr/>
        </p:nvSpPr>
        <p:spPr>
          <a:xfrm>
            <a:off x="8000775" y="45639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4A74D7-11A5-D174-3BF3-B4D72041853F}"/>
              </a:ext>
            </a:extLst>
          </p:cNvPr>
          <p:cNvSpPr txBox="1"/>
          <p:nvPr/>
        </p:nvSpPr>
        <p:spPr>
          <a:xfrm>
            <a:off x="6021700" y="45639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2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2A39BE1-2FAC-39ED-AF85-1733B192C0E1}"/>
              </a:ext>
            </a:extLst>
          </p:cNvPr>
          <p:cNvSpPr/>
          <p:nvPr/>
        </p:nvSpPr>
        <p:spPr>
          <a:xfrm>
            <a:off x="936893" y="2555570"/>
            <a:ext cx="1675508" cy="1065444"/>
          </a:xfrm>
          <a:prstGeom prst="roundRect">
            <a:avLst/>
          </a:prstGeom>
          <a:solidFill>
            <a:srgbClr val="C1E5F5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EFA89D-DE59-B8DB-83BC-5C52763228C8}"/>
              </a:ext>
            </a:extLst>
          </p:cNvPr>
          <p:cNvSpPr/>
          <p:nvPr/>
        </p:nvSpPr>
        <p:spPr>
          <a:xfrm>
            <a:off x="2696122" y="2556299"/>
            <a:ext cx="1675508" cy="10654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C79468B-67EF-A97C-8017-E4007DE3462C}"/>
              </a:ext>
            </a:extLst>
          </p:cNvPr>
          <p:cNvSpPr/>
          <p:nvPr/>
        </p:nvSpPr>
        <p:spPr>
          <a:xfrm>
            <a:off x="1815391" y="2555570"/>
            <a:ext cx="1675508" cy="106544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79CFEB-6935-97A7-1CAF-E263406A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" y="168056"/>
            <a:ext cx="6594832" cy="9320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54F5EF-671E-E72D-AB5A-3F16C55A345D}"/>
              </a:ext>
            </a:extLst>
          </p:cNvPr>
          <p:cNvSpPr txBox="1"/>
          <p:nvPr/>
        </p:nvSpPr>
        <p:spPr>
          <a:xfrm>
            <a:off x="11221407" y="239025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EF5E78-74FD-50DF-36D9-D287E3E0DE31}"/>
              </a:ext>
            </a:extLst>
          </p:cNvPr>
          <p:cNvSpPr txBox="1"/>
          <p:nvPr/>
        </p:nvSpPr>
        <p:spPr>
          <a:xfrm>
            <a:off x="11221407" y="257808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79FA0737-C658-CCA9-8A5A-74987972746E}"/>
              </a:ext>
            </a:extLst>
          </p:cNvPr>
          <p:cNvSpPr/>
          <p:nvPr/>
        </p:nvSpPr>
        <p:spPr>
          <a:xfrm rot="10800000">
            <a:off x="3740525" y="327765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FB5E3C-C037-B986-B601-9B47B713E338}"/>
              </a:ext>
            </a:extLst>
          </p:cNvPr>
          <p:cNvSpPr txBox="1"/>
          <p:nvPr/>
        </p:nvSpPr>
        <p:spPr>
          <a:xfrm>
            <a:off x="4299183" y="27441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1AF7A9-D9F1-2CBB-EB03-4EF33B6E4990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4219763" y="3087633"/>
            <a:ext cx="11854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5B5C3CC-2395-2AA6-EE85-387B4AA1E6E6}"/>
              </a:ext>
            </a:extLst>
          </p:cNvPr>
          <p:cNvGrpSpPr/>
          <p:nvPr/>
        </p:nvGrpSpPr>
        <p:grpSpPr>
          <a:xfrm>
            <a:off x="5805417" y="5639139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254E4F5-AECE-2EB0-7881-187EADEB26E3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785E7F3-F538-9636-24D7-75F4304FB3CC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8DBE9EA5-C574-36AD-38F6-253D016D200E}"/>
              </a:ext>
            </a:extLst>
          </p:cNvPr>
          <p:cNvSpPr/>
          <p:nvPr/>
        </p:nvSpPr>
        <p:spPr>
          <a:xfrm>
            <a:off x="4521364" y="470797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A411721-C425-9FC3-0BFF-EE95CE0EC79C}"/>
              </a:ext>
            </a:extLst>
          </p:cNvPr>
          <p:cNvSpPr/>
          <p:nvPr/>
        </p:nvSpPr>
        <p:spPr>
          <a:xfrm>
            <a:off x="2818994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295A9A-8A08-D3FA-F920-4CD0359C6620}"/>
              </a:ext>
            </a:extLst>
          </p:cNvPr>
          <p:cNvSpPr/>
          <p:nvPr/>
        </p:nvSpPr>
        <p:spPr>
          <a:xfrm>
            <a:off x="3669155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9D1152-D41F-4BD3-F475-E53F0A42E900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03632" y="3087633"/>
            <a:ext cx="937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EE85F2F-FF58-FE74-0149-D14538CF1B13}"/>
              </a:ext>
            </a:extLst>
          </p:cNvPr>
          <p:cNvSpPr/>
          <p:nvPr/>
        </p:nvSpPr>
        <p:spPr>
          <a:xfrm>
            <a:off x="5405233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2C7BAD-04CE-EED1-97C9-CFF00F81D954}"/>
              </a:ext>
            </a:extLst>
          </p:cNvPr>
          <p:cNvSpPr txBox="1"/>
          <p:nvPr/>
        </p:nvSpPr>
        <p:spPr>
          <a:xfrm>
            <a:off x="58146" y="2753521"/>
            <a:ext cx="9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DECD6-001A-2588-2F54-DEB39331A023}"/>
              </a:ext>
            </a:extLst>
          </p:cNvPr>
          <p:cNvSpPr txBox="1"/>
          <p:nvPr/>
        </p:nvSpPr>
        <p:spPr>
          <a:xfrm>
            <a:off x="3136939" y="2117974"/>
            <a:ext cx="90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</a:t>
            </a:r>
            <a:endParaRPr lang="zh-CN" altLang="en-US" sz="2800" b="1">
              <a:solidFill>
                <a:schemeClr val="accent5">
                  <a:lumMod val="60000"/>
                  <a:lumOff val="4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75BE6C-93CA-0B6E-E682-77127FD2E066}"/>
              </a:ext>
            </a:extLst>
          </p:cNvPr>
          <p:cNvSpPr txBox="1"/>
          <p:nvPr/>
        </p:nvSpPr>
        <p:spPr>
          <a:xfrm>
            <a:off x="2882448" y="37685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F114D0-3280-E6D8-C7B4-08B11B969038}"/>
              </a:ext>
            </a:extLst>
          </p:cNvPr>
          <p:cNvSpPr txBox="1"/>
          <p:nvPr/>
        </p:nvSpPr>
        <p:spPr>
          <a:xfrm>
            <a:off x="2882448" y="396134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AB1883-B34C-A3EA-43BB-FA310C3C0EBC}"/>
              </a:ext>
            </a:extLst>
          </p:cNvPr>
          <p:cNvSpPr txBox="1"/>
          <p:nvPr/>
        </p:nvSpPr>
        <p:spPr>
          <a:xfrm>
            <a:off x="6548850" y="5903502"/>
            <a:ext cx="5547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@note 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在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INC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后的部分，不同于题目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5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中的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w#w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。</a:t>
            </a:r>
            <a:endParaRPr lang="en-US" altLang="zh-CN" sz="1600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根据题意，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0#00001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、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00000#1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这样的串也是符合要求的。</a:t>
            </a:r>
            <a:endParaRPr lang="en-US" altLang="zh-CN" sz="1600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这里我们检查的模式串为：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0*w#w</a:t>
            </a:r>
            <a:r>
              <a:rPr lang="zh-CN" altLang="en-US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或</a:t>
            </a:r>
            <a:r>
              <a:rPr lang="en-US" altLang="zh-CN" sz="1600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w#0*w</a:t>
            </a:r>
            <a:endParaRPr lang="zh-CN" altLang="en-US" sz="1600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D467B2C-8351-DA9F-6A56-C9F8EF96633A}"/>
              </a:ext>
            </a:extLst>
          </p:cNvPr>
          <p:cNvSpPr/>
          <p:nvPr/>
        </p:nvSpPr>
        <p:spPr>
          <a:xfrm>
            <a:off x="6905782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4D80F78-B7BB-82B7-6D17-C28DB09FD457}"/>
              </a:ext>
            </a:extLst>
          </p:cNvPr>
          <p:cNvSpPr/>
          <p:nvPr/>
        </p:nvSpPr>
        <p:spPr>
          <a:xfrm>
            <a:off x="6905782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5F7B12B-65B6-7000-F36A-BEC45310B570}"/>
              </a:ext>
            </a:extLst>
          </p:cNvPr>
          <p:cNvSpPr/>
          <p:nvPr/>
        </p:nvSpPr>
        <p:spPr>
          <a:xfrm>
            <a:off x="8491578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B034BE-3CB1-5BEC-5BE6-6E09AA23F4CB}"/>
              </a:ext>
            </a:extLst>
          </p:cNvPr>
          <p:cNvSpPr/>
          <p:nvPr/>
        </p:nvSpPr>
        <p:spPr>
          <a:xfrm>
            <a:off x="8498878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5677D45-A336-5C34-4C3E-24DDCA6AA6D8}"/>
              </a:ext>
            </a:extLst>
          </p:cNvPr>
          <p:cNvSpPr/>
          <p:nvPr/>
        </p:nvSpPr>
        <p:spPr>
          <a:xfrm>
            <a:off x="10077374" y="15380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CBDFB13-5453-898D-07A6-71DDC30833C4}"/>
              </a:ext>
            </a:extLst>
          </p:cNvPr>
          <p:cNvSpPr/>
          <p:nvPr/>
        </p:nvSpPr>
        <p:spPr>
          <a:xfrm>
            <a:off x="10077374" y="412918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ABA7D9-C4E6-056B-77A8-A4B6D88EF912}"/>
              </a:ext>
            </a:extLst>
          </p:cNvPr>
          <p:cNvSpPr/>
          <p:nvPr/>
        </p:nvSpPr>
        <p:spPr>
          <a:xfrm>
            <a:off x="10077374" y="2823303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FD29DE-484B-C229-638C-4D24A6EEDC7E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875206" y="2007979"/>
            <a:ext cx="1111211" cy="884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B570559-D669-488F-8D92-EA00249C951F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4991337" y="5177945"/>
            <a:ext cx="894715" cy="541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0D07B4D-0166-C736-96FF-8C1D9E03A5AB}"/>
              </a:ext>
            </a:extLst>
          </p:cNvPr>
          <p:cNvCxnSpPr>
            <a:cxnSpLocks/>
            <a:stCxn id="22" idx="5"/>
            <a:endCxn id="30" idx="1"/>
          </p:cNvCxnSpPr>
          <p:nvPr/>
        </p:nvCxnSpPr>
        <p:spPr>
          <a:xfrm>
            <a:off x="5875206" y="3282302"/>
            <a:ext cx="1111211" cy="92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CE1833-A68A-D90B-66CD-3E8E31198C31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7456390" y="4404493"/>
            <a:ext cx="1042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A5FB86C-1917-240E-BD78-DB4747D25902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>
            <a:off x="7456390" y="1813310"/>
            <a:ext cx="1035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7A4CC7-DDC4-5EB3-C1F3-1E2F7938D8AB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9042186" y="1813310"/>
            <a:ext cx="1035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995D1BB-61B0-496C-9EA0-2F3F430BEF23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9049486" y="4404493"/>
            <a:ext cx="10278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779BD5-E6C0-F554-EA69-A21452CC53AC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0352678" y="2088614"/>
            <a:ext cx="0" cy="734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672E9FB-79D2-2E57-FB39-015E1122F1B0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V="1">
            <a:off x="10352678" y="3373911"/>
            <a:ext cx="0" cy="755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96354CD-580F-2409-87FC-226C71FBDBD4}"/>
              </a:ext>
            </a:extLst>
          </p:cNvPr>
          <p:cNvCxnSpPr>
            <a:cxnSpLocks/>
            <a:stCxn id="35" idx="2"/>
            <a:endCxn id="22" idx="6"/>
          </p:cNvCxnSpPr>
          <p:nvPr/>
        </p:nvCxnSpPr>
        <p:spPr>
          <a:xfrm flipH="1" flipV="1">
            <a:off x="5955841" y="3087633"/>
            <a:ext cx="4121533" cy="10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21C7666-E25E-0D34-9698-702F91D26585}"/>
              </a:ext>
            </a:extLst>
          </p:cNvPr>
          <p:cNvCxnSpPr>
            <a:cxnSpLocks/>
            <a:stCxn id="33" idx="3"/>
            <a:endCxn id="22" idx="6"/>
          </p:cNvCxnSpPr>
          <p:nvPr/>
        </p:nvCxnSpPr>
        <p:spPr>
          <a:xfrm flipH="1">
            <a:off x="5955841" y="2007979"/>
            <a:ext cx="4202168" cy="1079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弧形 46">
            <a:extLst>
              <a:ext uri="{FF2B5EF4-FFF2-40B4-BE49-F238E27FC236}">
                <a16:creationId xmlns:a16="http://schemas.microsoft.com/office/drawing/2014/main" id="{6AFC2284-8E48-C8E7-0F0B-C9298A03C5C0}"/>
              </a:ext>
            </a:extLst>
          </p:cNvPr>
          <p:cNvSpPr/>
          <p:nvPr/>
        </p:nvSpPr>
        <p:spPr>
          <a:xfrm rot="20296194">
            <a:off x="5210674" y="202882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EF89899-D834-AF83-5C3E-B3599C57B545}"/>
              </a:ext>
            </a:extLst>
          </p:cNvPr>
          <p:cNvSpPr txBox="1"/>
          <p:nvPr/>
        </p:nvSpPr>
        <p:spPr>
          <a:xfrm>
            <a:off x="4776328" y="173003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3166C9-455F-F2FC-C438-F11E17A12C89}"/>
              </a:ext>
            </a:extLst>
          </p:cNvPr>
          <p:cNvSpPr txBox="1"/>
          <p:nvPr/>
        </p:nvSpPr>
        <p:spPr>
          <a:xfrm rot="19296355">
            <a:off x="5858846" y="21540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F63F54-DD7D-0E02-3827-A5F134D10711}"/>
              </a:ext>
            </a:extLst>
          </p:cNvPr>
          <p:cNvSpPr txBox="1"/>
          <p:nvPr/>
        </p:nvSpPr>
        <p:spPr>
          <a:xfrm rot="2344026">
            <a:off x="5871232" y="36734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29F1595-D7A2-465C-6CB8-99F4EDC806AF}"/>
              </a:ext>
            </a:extLst>
          </p:cNvPr>
          <p:cNvSpPr/>
          <p:nvPr/>
        </p:nvSpPr>
        <p:spPr>
          <a:xfrm>
            <a:off x="6977152" y="6812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273E0A37-AE60-8BC3-EC5B-1FE80FD220BD}"/>
              </a:ext>
            </a:extLst>
          </p:cNvPr>
          <p:cNvSpPr/>
          <p:nvPr/>
        </p:nvSpPr>
        <p:spPr>
          <a:xfrm rot="10800000">
            <a:off x="6986417" y="460410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DF9D62-B128-14C3-253E-D286BF31F271}"/>
              </a:ext>
            </a:extLst>
          </p:cNvPr>
          <p:cNvSpPr txBox="1"/>
          <p:nvPr/>
        </p:nvSpPr>
        <p:spPr>
          <a:xfrm>
            <a:off x="7333784" y="63815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21FCF1-397B-1D0F-A1E3-8597D58A0E0F}"/>
              </a:ext>
            </a:extLst>
          </p:cNvPr>
          <p:cNvSpPr txBox="1"/>
          <p:nvPr/>
        </p:nvSpPr>
        <p:spPr>
          <a:xfrm>
            <a:off x="7333784" y="52698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A8DC1D6-7446-0CC4-6D06-A2DE978D7D45}"/>
              </a:ext>
            </a:extLst>
          </p:cNvPr>
          <p:cNvSpPr txBox="1"/>
          <p:nvPr/>
        </p:nvSpPr>
        <p:spPr>
          <a:xfrm>
            <a:off x="7457373" y="14829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7E405C3-075A-4F6A-8CBC-0F0DD2130759}"/>
              </a:ext>
            </a:extLst>
          </p:cNvPr>
          <p:cNvSpPr txBox="1"/>
          <p:nvPr/>
        </p:nvSpPr>
        <p:spPr>
          <a:xfrm>
            <a:off x="7451456" y="40740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10423E98-FAC2-99D5-7ADA-864013B72358}"/>
              </a:ext>
            </a:extLst>
          </p:cNvPr>
          <p:cNvSpPr/>
          <p:nvPr/>
        </p:nvSpPr>
        <p:spPr>
          <a:xfrm>
            <a:off x="8540634" y="6812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879A105A-1D20-8E85-073A-61F101D8C38D}"/>
              </a:ext>
            </a:extLst>
          </p:cNvPr>
          <p:cNvSpPr/>
          <p:nvPr/>
        </p:nvSpPr>
        <p:spPr>
          <a:xfrm rot="10800000">
            <a:off x="8570248" y="4604102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52C39A9-BCDA-90B2-C17C-5BF79F78EF7B}"/>
              </a:ext>
            </a:extLst>
          </p:cNvPr>
          <p:cNvSpPr txBox="1"/>
          <p:nvPr/>
        </p:nvSpPr>
        <p:spPr>
          <a:xfrm>
            <a:off x="8870537" y="60806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595E285-7089-6DDC-6746-BF0CCDDD3310}"/>
              </a:ext>
            </a:extLst>
          </p:cNvPr>
          <p:cNvSpPr txBox="1"/>
          <p:nvPr/>
        </p:nvSpPr>
        <p:spPr>
          <a:xfrm>
            <a:off x="8870537" y="80090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BA91335-A1D3-861A-7450-107E6E11352E}"/>
              </a:ext>
            </a:extLst>
          </p:cNvPr>
          <p:cNvSpPr txBox="1"/>
          <p:nvPr/>
        </p:nvSpPr>
        <p:spPr>
          <a:xfrm>
            <a:off x="8948502" y="506574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D85709-4CA4-0DFF-267D-B491E556F1BB}"/>
              </a:ext>
            </a:extLst>
          </p:cNvPr>
          <p:cNvSpPr txBox="1"/>
          <p:nvPr/>
        </p:nvSpPr>
        <p:spPr>
          <a:xfrm>
            <a:off x="8948502" y="52585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F76FC4-2CC5-5DDC-C62D-6521549F244D}"/>
              </a:ext>
            </a:extLst>
          </p:cNvPr>
          <p:cNvSpPr txBox="1"/>
          <p:nvPr/>
        </p:nvSpPr>
        <p:spPr>
          <a:xfrm>
            <a:off x="9060654" y="13059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C5179C-D9F4-1B62-9079-F2A75D8BDB12}"/>
              </a:ext>
            </a:extLst>
          </p:cNvPr>
          <p:cNvSpPr txBox="1"/>
          <p:nvPr/>
        </p:nvSpPr>
        <p:spPr>
          <a:xfrm>
            <a:off x="9060654" y="149381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54BA82B-A984-A590-65D2-ECDAF3F72E66}"/>
              </a:ext>
            </a:extLst>
          </p:cNvPr>
          <p:cNvSpPr txBox="1"/>
          <p:nvPr/>
        </p:nvSpPr>
        <p:spPr>
          <a:xfrm>
            <a:off x="9060654" y="38894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CE56C32-57DC-E3A5-C594-45DBDCDE2DC3}"/>
              </a:ext>
            </a:extLst>
          </p:cNvPr>
          <p:cNvSpPr txBox="1"/>
          <p:nvPr/>
        </p:nvSpPr>
        <p:spPr>
          <a:xfrm>
            <a:off x="9060654" y="407725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640D4DA-DE76-C0BA-7F61-1E77099FEDBF}"/>
              </a:ext>
            </a:extLst>
          </p:cNvPr>
          <p:cNvSpPr txBox="1"/>
          <p:nvPr/>
        </p:nvSpPr>
        <p:spPr>
          <a:xfrm>
            <a:off x="10310193" y="364407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6C5B37-1CC5-620E-A1BD-875DFD6A851C}"/>
              </a:ext>
            </a:extLst>
          </p:cNvPr>
          <p:cNvSpPr txBox="1"/>
          <p:nvPr/>
        </p:nvSpPr>
        <p:spPr>
          <a:xfrm>
            <a:off x="10316839" y="223710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243AAE5-5147-D2E2-EDD0-890B53F7C55C}"/>
              </a:ext>
            </a:extLst>
          </p:cNvPr>
          <p:cNvSpPr txBox="1"/>
          <p:nvPr/>
        </p:nvSpPr>
        <p:spPr>
          <a:xfrm>
            <a:off x="8321035" y="310691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48D222-15DB-DDBD-A390-3F7EF6B858C3}"/>
              </a:ext>
            </a:extLst>
          </p:cNvPr>
          <p:cNvSpPr txBox="1"/>
          <p:nvPr/>
        </p:nvSpPr>
        <p:spPr>
          <a:xfrm rot="20739835">
            <a:off x="7384826" y="22540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0903B12-31A7-E809-7A6A-211135A7B6EB}"/>
              </a:ext>
            </a:extLst>
          </p:cNvPr>
          <p:cNvSpPr txBox="1"/>
          <p:nvPr/>
        </p:nvSpPr>
        <p:spPr>
          <a:xfrm rot="1875213">
            <a:off x="5065827" y="513505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2B9595-017B-B517-ABFE-454E2F44F53B}"/>
              </a:ext>
            </a:extLst>
          </p:cNvPr>
          <p:cNvSpPr txBox="1"/>
          <p:nvPr/>
        </p:nvSpPr>
        <p:spPr>
          <a:xfrm>
            <a:off x="2824991" y="469641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05583B-3596-F5F4-68B5-F7A20CA44F00}"/>
              </a:ext>
            </a:extLst>
          </p:cNvPr>
          <p:cNvSpPr txBox="1"/>
          <p:nvPr/>
        </p:nvSpPr>
        <p:spPr>
          <a:xfrm>
            <a:off x="2824991" y="492788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CCE9225-51C2-521F-71F4-6D08B6206155}"/>
              </a:ext>
            </a:extLst>
          </p:cNvPr>
          <p:cNvSpPr txBox="1"/>
          <p:nvPr/>
        </p:nvSpPr>
        <p:spPr>
          <a:xfrm>
            <a:off x="2824991" y="515936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#/#,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E69309E-696B-65D1-920D-D753A696B0B9}"/>
              </a:ext>
            </a:extLst>
          </p:cNvPr>
          <p:cNvSpPr txBox="1"/>
          <p:nvPr/>
        </p:nvSpPr>
        <p:spPr>
          <a:xfrm>
            <a:off x="2824991" y="53908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0" name="弧形 79">
            <a:extLst>
              <a:ext uri="{FF2B5EF4-FFF2-40B4-BE49-F238E27FC236}">
                <a16:creationId xmlns:a16="http://schemas.microsoft.com/office/drawing/2014/main" id="{06F05B36-F942-8A8B-D142-0AE30E31D9B7}"/>
              </a:ext>
            </a:extLst>
          </p:cNvPr>
          <p:cNvSpPr/>
          <p:nvPr/>
        </p:nvSpPr>
        <p:spPr>
          <a:xfrm rot="5400000">
            <a:off x="10825000" y="261892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D987C48-252C-0EC3-89DF-D188D9B49C6A}"/>
              </a:ext>
            </a:extLst>
          </p:cNvPr>
          <p:cNvCxnSpPr>
            <a:cxnSpLocks/>
            <a:stCxn id="22" idx="3"/>
            <a:endCxn id="15" idx="0"/>
          </p:cNvCxnSpPr>
          <p:nvPr/>
        </p:nvCxnSpPr>
        <p:spPr>
          <a:xfrm flipH="1">
            <a:off x="4796668" y="3282302"/>
            <a:ext cx="689200" cy="142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弧形 81">
            <a:extLst>
              <a:ext uri="{FF2B5EF4-FFF2-40B4-BE49-F238E27FC236}">
                <a16:creationId xmlns:a16="http://schemas.microsoft.com/office/drawing/2014/main" id="{1F02DD55-868B-1C93-2F01-F5EAC968A9BD}"/>
              </a:ext>
            </a:extLst>
          </p:cNvPr>
          <p:cNvSpPr/>
          <p:nvPr/>
        </p:nvSpPr>
        <p:spPr>
          <a:xfrm rot="15408740">
            <a:off x="3951269" y="466904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5FB1BF0-F14A-700F-C406-5CC468811763}"/>
              </a:ext>
            </a:extLst>
          </p:cNvPr>
          <p:cNvSpPr txBox="1"/>
          <p:nvPr/>
        </p:nvSpPr>
        <p:spPr>
          <a:xfrm rot="17812904">
            <a:off x="4614408" y="36418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337DE2B-19F1-1508-1DDB-19B1FD0CF9A9}"/>
              </a:ext>
            </a:extLst>
          </p:cNvPr>
          <p:cNvSpPr/>
          <p:nvPr/>
        </p:nvSpPr>
        <p:spPr>
          <a:xfrm>
            <a:off x="1940035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5207043-5E6F-3879-F27D-727F2B1E1993}"/>
              </a:ext>
            </a:extLst>
          </p:cNvPr>
          <p:cNvSpPr/>
          <p:nvPr/>
        </p:nvSpPr>
        <p:spPr>
          <a:xfrm>
            <a:off x="1041546" y="281232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73A6EA8-12C0-8A5E-368B-648669B4A109}"/>
              </a:ext>
            </a:extLst>
          </p:cNvPr>
          <p:cNvSpPr txBox="1"/>
          <p:nvPr/>
        </p:nvSpPr>
        <p:spPr>
          <a:xfrm>
            <a:off x="2233608" y="2109791"/>
            <a:ext cx="90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</a:t>
            </a:r>
            <a:endParaRPr lang="zh-CN" altLang="en-US" sz="2800" b="1">
              <a:solidFill>
                <a:schemeClr val="accent2">
                  <a:lumMod val="60000"/>
                  <a:lumOff val="4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7D9F123-EF32-0E40-32DF-720CEE9BDBA7}"/>
              </a:ext>
            </a:extLst>
          </p:cNvPr>
          <p:cNvSpPr txBox="1"/>
          <p:nvPr/>
        </p:nvSpPr>
        <p:spPr>
          <a:xfrm>
            <a:off x="1330277" y="2114256"/>
            <a:ext cx="90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6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3654712" y="26212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9744974" y="2576843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61D17F-4842-3A74-F450-3054BDE59569}"/>
              </a:ext>
            </a:extLst>
          </p:cNvPr>
          <p:cNvGrpSpPr/>
          <p:nvPr/>
        </p:nvGrpSpPr>
        <p:grpSpPr>
          <a:xfrm>
            <a:off x="521541" y="2511429"/>
            <a:ext cx="1079261" cy="416142"/>
            <a:chOff x="1747683" y="3497145"/>
            <a:chExt cx="1079261" cy="41614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922376" y="3913287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747683" y="3497145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1672172" y="178855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BEE6C7-EFAB-73CE-8211-843612F2F85B}"/>
              </a:ext>
            </a:extLst>
          </p:cNvPr>
          <p:cNvSpPr txBox="1"/>
          <p:nvPr/>
        </p:nvSpPr>
        <p:spPr>
          <a:xfrm>
            <a:off x="1491830" y="14507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FA34B6-183F-4BC5-A7E3-467A4AA6DB7B}"/>
              </a:ext>
            </a:extLst>
          </p:cNvPr>
          <p:cNvSpPr txBox="1"/>
          <p:nvPr/>
        </p:nvSpPr>
        <p:spPr>
          <a:xfrm>
            <a:off x="4216423" y="521342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1600802" y="262120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58BD4CC-BC3C-C2A7-6D7D-1986A8683C06}"/>
              </a:ext>
            </a:extLst>
          </p:cNvPr>
          <p:cNvSpPr/>
          <p:nvPr/>
        </p:nvSpPr>
        <p:spPr>
          <a:xfrm>
            <a:off x="3654712" y="479939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0C11BD-F7C3-347C-AB8B-2FF8D642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" y="64499"/>
            <a:ext cx="8032955" cy="769957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610D05-1B43-624B-43D8-4EEC212CE888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2151410" y="2896510"/>
            <a:ext cx="15033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060367-B73B-55E9-6E7F-864B320A4A44}"/>
              </a:ext>
            </a:extLst>
          </p:cNvPr>
          <p:cNvSpPr/>
          <p:nvPr/>
        </p:nvSpPr>
        <p:spPr>
          <a:xfrm>
            <a:off x="5637203" y="260545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A3A351-BA14-4B7A-6ADC-8A205ACCD76A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4205320" y="2880761"/>
            <a:ext cx="1431883" cy="15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0D598B1C-8BDA-2C42-17B9-9654F4E1FF3B}"/>
              </a:ext>
            </a:extLst>
          </p:cNvPr>
          <p:cNvSpPr/>
          <p:nvPr/>
        </p:nvSpPr>
        <p:spPr>
          <a:xfrm>
            <a:off x="7691113" y="259611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73D5AF-3C90-D5D7-C2FA-4B49C02CD39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6187811" y="2871414"/>
            <a:ext cx="1503302" cy="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FE847C-5066-BD4D-48C4-4E0A6326F087}"/>
              </a:ext>
            </a:extLst>
          </p:cNvPr>
          <p:cNvCxnSpPr>
            <a:cxnSpLocks/>
          </p:cNvCxnSpPr>
          <p:nvPr/>
        </p:nvCxnSpPr>
        <p:spPr>
          <a:xfrm flipV="1">
            <a:off x="8241721" y="2896510"/>
            <a:ext cx="1503302" cy="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弧形 39">
            <a:extLst>
              <a:ext uri="{FF2B5EF4-FFF2-40B4-BE49-F238E27FC236}">
                <a16:creationId xmlns:a16="http://schemas.microsoft.com/office/drawing/2014/main" id="{8E9825F2-88D0-4280-5EF2-A3A1BD9CF9E0}"/>
              </a:ext>
            </a:extLst>
          </p:cNvPr>
          <p:cNvSpPr/>
          <p:nvPr/>
        </p:nvSpPr>
        <p:spPr>
          <a:xfrm>
            <a:off x="3712194" y="178855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DAA0C4-3047-B15D-10AD-843C650C431E}"/>
              </a:ext>
            </a:extLst>
          </p:cNvPr>
          <p:cNvSpPr txBox="1"/>
          <p:nvPr/>
        </p:nvSpPr>
        <p:spPr>
          <a:xfrm>
            <a:off x="3477732" y="14367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B96DF6A0-361B-E9BB-FB69-BE5C1E736D9B}"/>
              </a:ext>
            </a:extLst>
          </p:cNvPr>
          <p:cNvSpPr/>
          <p:nvPr/>
        </p:nvSpPr>
        <p:spPr>
          <a:xfrm>
            <a:off x="5698096" y="176463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AECD77-1BD9-23FB-361B-D6942C8C3F86}"/>
              </a:ext>
            </a:extLst>
          </p:cNvPr>
          <p:cNvSpPr txBox="1"/>
          <p:nvPr/>
        </p:nvSpPr>
        <p:spPr>
          <a:xfrm>
            <a:off x="5463634" y="141285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46EB77-B2B3-8100-B69F-CE5ABCBF4885}"/>
              </a:ext>
            </a:extLst>
          </p:cNvPr>
          <p:cNvSpPr txBox="1"/>
          <p:nvPr/>
        </p:nvSpPr>
        <p:spPr>
          <a:xfrm>
            <a:off x="2385872" y="25946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E1ECD3-D4A4-C5EF-9147-83CAD92CB525}"/>
              </a:ext>
            </a:extLst>
          </p:cNvPr>
          <p:cNvSpPr txBox="1"/>
          <p:nvPr/>
        </p:nvSpPr>
        <p:spPr>
          <a:xfrm>
            <a:off x="4433268" y="25582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8486C9-D5A1-8BEF-CCA3-5DC85DE3F20F}"/>
              </a:ext>
            </a:extLst>
          </p:cNvPr>
          <p:cNvSpPr txBox="1"/>
          <p:nvPr/>
        </p:nvSpPr>
        <p:spPr>
          <a:xfrm>
            <a:off x="6514691" y="25582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E01ED90-8608-E5FA-F8F3-C7D28D543A40}"/>
              </a:ext>
            </a:extLst>
          </p:cNvPr>
          <p:cNvSpPr txBox="1"/>
          <p:nvPr/>
        </p:nvSpPr>
        <p:spPr>
          <a:xfrm>
            <a:off x="8488421" y="213271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BD8A214-18C3-2C89-B69A-5EB07127D4F7}"/>
              </a:ext>
            </a:extLst>
          </p:cNvPr>
          <p:cNvSpPr txBox="1"/>
          <p:nvPr/>
        </p:nvSpPr>
        <p:spPr>
          <a:xfrm>
            <a:off x="8488421" y="234314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86CBA0-FDB4-83BC-29BD-C12E5FC601CF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930016" y="3171814"/>
            <a:ext cx="0" cy="1627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EAAF0D1-416D-9CCB-FFE1-90850C1314FF}"/>
              </a:ext>
            </a:extLst>
          </p:cNvPr>
          <p:cNvCxnSpPr>
            <a:stCxn id="26" idx="4"/>
            <a:endCxn id="34" idx="2"/>
          </p:cNvCxnSpPr>
          <p:nvPr/>
        </p:nvCxnSpPr>
        <p:spPr>
          <a:xfrm rot="16200000" flipH="1">
            <a:off x="1813965" y="3233955"/>
            <a:ext cx="1902888" cy="1778606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0E2B528-4216-100E-A11C-1B28A38053F6}"/>
              </a:ext>
            </a:extLst>
          </p:cNvPr>
          <p:cNvCxnSpPr>
            <a:cxnSpLocks/>
            <a:stCxn id="27" idx="4"/>
            <a:endCxn id="34" idx="6"/>
          </p:cNvCxnSpPr>
          <p:nvPr/>
        </p:nvCxnSpPr>
        <p:spPr>
          <a:xfrm rot="5400000">
            <a:off x="4099596" y="3261790"/>
            <a:ext cx="1918637" cy="170718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9C6D914-4F2C-4FBD-DAE0-51356C7AF9AA}"/>
              </a:ext>
            </a:extLst>
          </p:cNvPr>
          <p:cNvSpPr txBox="1"/>
          <p:nvPr/>
        </p:nvSpPr>
        <p:spPr>
          <a:xfrm>
            <a:off x="3916128" y="363288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7D27F8E-AD23-B930-8CF1-80A13A7E5FAF}"/>
              </a:ext>
            </a:extLst>
          </p:cNvPr>
          <p:cNvSpPr txBox="1"/>
          <p:nvPr/>
        </p:nvSpPr>
        <p:spPr>
          <a:xfrm rot="3042105">
            <a:off x="2034067" y="399282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964481-6414-F8B4-7413-5F80C08E98F8}"/>
              </a:ext>
            </a:extLst>
          </p:cNvPr>
          <p:cNvSpPr txBox="1"/>
          <p:nvPr/>
        </p:nvSpPr>
        <p:spPr>
          <a:xfrm rot="18424269">
            <a:off x="4903195" y="397788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4A339882-636B-069C-900D-0EE0435E257A}"/>
              </a:ext>
            </a:extLst>
          </p:cNvPr>
          <p:cNvSpPr/>
          <p:nvPr/>
        </p:nvSpPr>
        <p:spPr>
          <a:xfrm rot="12526228">
            <a:off x="3449354" y="523036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B3B1F99-B510-F993-460B-4DF44A42A9AD}"/>
              </a:ext>
            </a:extLst>
          </p:cNvPr>
          <p:cNvSpPr txBox="1"/>
          <p:nvPr/>
        </p:nvSpPr>
        <p:spPr>
          <a:xfrm>
            <a:off x="2486005" y="560017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6B0F2DB-3D8A-4303-7C81-41E8F0B63D87}"/>
              </a:ext>
            </a:extLst>
          </p:cNvPr>
          <p:cNvSpPr txBox="1"/>
          <p:nvPr/>
        </p:nvSpPr>
        <p:spPr>
          <a:xfrm>
            <a:off x="2486005" y="594918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92BCF13-1828-4F7C-C988-3D2FE30DC567}"/>
              </a:ext>
            </a:extLst>
          </p:cNvPr>
          <p:cNvCxnSpPr>
            <a:cxnSpLocks/>
            <a:stCxn id="34" idx="5"/>
            <a:endCxn id="5" idx="4"/>
          </p:cNvCxnSpPr>
          <p:nvPr/>
        </p:nvCxnSpPr>
        <p:spPr>
          <a:xfrm rot="5400000" flipH="1" flipV="1">
            <a:off x="6001522" y="1250615"/>
            <a:ext cx="2141919" cy="5895594"/>
          </a:xfrm>
          <a:prstGeom prst="bentConnector3">
            <a:avLst>
              <a:gd name="adj1" fmla="val -1443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66F0D7A-DDA4-82EE-0445-BB8CE58415ED}"/>
              </a:ext>
            </a:extLst>
          </p:cNvPr>
          <p:cNvSpPr txBox="1"/>
          <p:nvPr/>
        </p:nvSpPr>
        <p:spPr>
          <a:xfrm>
            <a:off x="8488421" y="25535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7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BEB67F3-3728-0B68-EAE2-3AC80FA496F8}"/>
              </a:ext>
            </a:extLst>
          </p:cNvPr>
          <p:cNvSpPr/>
          <p:nvPr/>
        </p:nvSpPr>
        <p:spPr>
          <a:xfrm>
            <a:off x="3996991" y="2488832"/>
            <a:ext cx="3553429" cy="2227085"/>
          </a:xfrm>
          <a:prstGeom prst="roundRect">
            <a:avLst/>
          </a:prstGeom>
          <a:solidFill>
            <a:srgbClr val="C1E5F5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1BF07E5-45D1-E6F7-F236-6D263237B0FA}"/>
              </a:ext>
            </a:extLst>
          </p:cNvPr>
          <p:cNvSpPr/>
          <p:nvPr/>
        </p:nvSpPr>
        <p:spPr>
          <a:xfrm>
            <a:off x="1562062" y="2479770"/>
            <a:ext cx="3553429" cy="2227085"/>
          </a:xfrm>
          <a:prstGeom prst="roundRect">
            <a:avLst/>
          </a:prstGeom>
          <a:solidFill>
            <a:srgbClr val="C1E5F5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4299038" y="286206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11298870" y="2862063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61D17F-4842-3A74-F450-3054BDE59569}"/>
              </a:ext>
            </a:extLst>
          </p:cNvPr>
          <p:cNvGrpSpPr/>
          <p:nvPr/>
        </p:nvGrpSpPr>
        <p:grpSpPr>
          <a:xfrm>
            <a:off x="669188" y="2752287"/>
            <a:ext cx="1079261" cy="416142"/>
            <a:chOff x="1747683" y="3497145"/>
            <a:chExt cx="1079261" cy="41614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922376" y="3913287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747683" y="3497145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FED92E-BA48-E90D-EF18-FE5D9EB04864}"/>
              </a:ext>
            </a:extLst>
          </p:cNvPr>
          <p:cNvCxnSpPr>
            <a:cxnSpLocks/>
            <a:stCxn id="66" idx="6"/>
            <a:endCxn id="5" idx="2"/>
          </p:cNvCxnSpPr>
          <p:nvPr/>
        </p:nvCxnSpPr>
        <p:spPr>
          <a:xfrm>
            <a:off x="9517154" y="3128029"/>
            <a:ext cx="1781716" cy="9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D61E88-3F2C-458B-E013-F111B9701620}"/>
              </a:ext>
            </a:extLst>
          </p:cNvPr>
          <p:cNvSpPr txBox="1"/>
          <p:nvPr/>
        </p:nvSpPr>
        <p:spPr>
          <a:xfrm>
            <a:off x="7145741" y="16919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1759427" y="286206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58BD4CC-BC3C-C2A7-6D7D-1986A8683C06}"/>
              </a:ext>
            </a:extLst>
          </p:cNvPr>
          <p:cNvSpPr/>
          <p:nvPr/>
        </p:nvSpPr>
        <p:spPr>
          <a:xfrm>
            <a:off x="3038531" y="397170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133DA-1C8C-340F-DBDD-CCBDB28E6351}"/>
              </a:ext>
            </a:extLst>
          </p:cNvPr>
          <p:cNvSpPr txBox="1"/>
          <p:nvPr/>
        </p:nvSpPr>
        <p:spPr>
          <a:xfrm rot="2724066">
            <a:off x="7568108" y="378413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060367-B73B-55E9-6E7F-864B320A4A44}"/>
              </a:ext>
            </a:extLst>
          </p:cNvPr>
          <p:cNvSpPr/>
          <p:nvPr/>
        </p:nvSpPr>
        <p:spPr>
          <a:xfrm>
            <a:off x="5526225" y="398633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FE847C-5066-BD4D-48C4-4E0A6326F087}"/>
              </a:ext>
            </a:extLst>
          </p:cNvPr>
          <p:cNvCxnSpPr>
            <a:cxnSpLocks/>
            <a:stCxn id="22" idx="6"/>
            <a:endCxn id="66" idx="2"/>
          </p:cNvCxnSpPr>
          <p:nvPr/>
        </p:nvCxnSpPr>
        <p:spPr>
          <a:xfrm flipV="1">
            <a:off x="7244752" y="3128029"/>
            <a:ext cx="1721794" cy="9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4A339882-636B-069C-900D-0EE0435E257A}"/>
              </a:ext>
            </a:extLst>
          </p:cNvPr>
          <p:cNvSpPr/>
          <p:nvPr/>
        </p:nvSpPr>
        <p:spPr>
          <a:xfrm rot="13373655">
            <a:off x="2677472" y="424267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ECB5C0-1EB0-C0CC-40DB-E47E5BE0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5" y="464735"/>
            <a:ext cx="9650172" cy="943107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EDA8662-F9B3-A504-1E4C-4537D03B750A}"/>
              </a:ext>
            </a:extLst>
          </p:cNvPr>
          <p:cNvSpPr/>
          <p:nvPr/>
        </p:nvSpPr>
        <p:spPr>
          <a:xfrm>
            <a:off x="6694144" y="286206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DBCCE9-1EB7-6C3F-59A2-0BC4E6D54FEA}"/>
              </a:ext>
            </a:extLst>
          </p:cNvPr>
          <p:cNvSpPr txBox="1"/>
          <p:nvPr/>
        </p:nvSpPr>
        <p:spPr>
          <a:xfrm>
            <a:off x="2398172" y="1965297"/>
            <a:ext cx="178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Find_1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79B92A-1F79-4C00-98E9-156EF12307C0}"/>
              </a:ext>
            </a:extLst>
          </p:cNvPr>
          <p:cNvSpPr txBox="1"/>
          <p:nvPr/>
        </p:nvSpPr>
        <p:spPr>
          <a:xfrm>
            <a:off x="5321677" y="1965297"/>
            <a:ext cx="159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Find_2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F629D9-33C5-F091-AAE6-7EE62DC5065F}"/>
              </a:ext>
            </a:extLst>
          </p:cNvPr>
          <p:cNvSpPr txBox="1"/>
          <p:nvPr/>
        </p:nvSpPr>
        <p:spPr>
          <a:xfrm>
            <a:off x="2915010" y="3624325"/>
            <a:ext cx="102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Fira Code" pitchFamily="1" charset="0"/>
                <a:ea typeface="Fira Code" pitchFamily="1" charset="0"/>
                <a:cs typeface="Fira Code" pitchFamily="1" charset="0"/>
              </a:rPr>
              <a:t>FAIL</a:t>
            </a:r>
            <a:endParaRPr lang="zh-CN" altLang="en-US" sz="24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1EA7D6-A41D-5C70-AE03-23FFE0544891}"/>
              </a:ext>
            </a:extLst>
          </p:cNvPr>
          <p:cNvSpPr txBox="1"/>
          <p:nvPr/>
        </p:nvSpPr>
        <p:spPr>
          <a:xfrm>
            <a:off x="5391859" y="3663141"/>
            <a:ext cx="102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Fira Code" pitchFamily="1" charset="0"/>
                <a:ea typeface="Fira Code" pitchFamily="1" charset="0"/>
                <a:cs typeface="Fira Code" pitchFamily="1" charset="0"/>
              </a:rPr>
              <a:t>FAIL</a:t>
            </a:r>
            <a:endParaRPr lang="zh-CN" altLang="en-US" sz="24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FF0817-138E-3E41-356E-C12C2A01286C}"/>
              </a:ext>
            </a:extLst>
          </p:cNvPr>
          <p:cNvSpPr txBox="1"/>
          <p:nvPr/>
        </p:nvSpPr>
        <p:spPr>
          <a:xfrm>
            <a:off x="5742987" y="2580416"/>
            <a:ext cx="129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Fira Code" pitchFamily="1" charset="0"/>
                <a:ea typeface="Fira Code" pitchFamily="1" charset="0"/>
                <a:cs typeface="Fira Code" pitchFamily="1" charset="0"/>
              </a:rPr>
              <a:t>SUCCESS</a:t>
            </a:r>
            <a:endParaRPr lang="zh-CN" altLang="en-US" sz="20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90907C-D772-AFF7-0AF9-9A3AA187A809}"/>
              </a:ext>
            </a:extLst>
          </p:cNvPr>
          <p:cNvSpPr txBox="1"/>
          <p:nvPr/>
        </p:nvSpPr>
        <p:spPr>
          <a:xfrm>
            <a:off x="3183052" y="2580416"/>
            <a:ext cx="217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Fira Code" pitchFamily="1" charset="0"/>
                <a:ea typeface="Fira Code" pitchFamily="1" charset="0"/>
                <a:cs typeface="Fira Code" pitchFamily="1" charset="0"/>
              </a:rPr>
              <a:t>SUCCESS</a:t>
            </a:r>
            <a:endParaRPr lang="zh-CN" altLang="en-US" sz="20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6FFA2410-600C-DFC1-5539-2AA49660A09A}"/>
              </a:ext>
            </a:extLst>
          </p:cNvPr>
          <p:cNvSpPr/>
          <p:nvPr/>
        </p:nvSpPr>
        <p:spPr>
          <a:xfrm rot="8336059">
            <a:off x="6065450" y="424537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593FB9-6191-436B-BBED-D498F873380B}"/>
              </a:ext>
            </a:extLst>
          </p:cNvPr>
          <p:cNvSpPr txBox="1"/>
          <p:nvPr/>
        </p:nvSpPr>
        <p:spPr>
          <a:xfrm>
            <a:off x="6646910" y="46705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AB142-90C3-8948-A37D-5A07C7A2C017}"/>
              </a:ext>
            </a:extLst>
          </p:cNvPr>
          <p:cNvSpPr txBox="1"/>
          <p:nvPr/>
        </p:nvSpPr>
        <p:spPr>
          <a:xfrm>
            <a:off x="6646910" y="50195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689E1FA-22E6-851B-0E74-079293091F4A}"/>
              </a:ext>
            </a:extLst>
          </p:cNvPr>
          <p:cNvSpPr txBox="1"/>
          <p:nvPr/>
        </p:nvSpPr>
        <p:spPr>
          <a:xfrm>
            <a:off x="1614364" y="46705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CD93DF-6905-E11E-18CE-56F21FB91F5C}"/>
              </a:ext>
            </a:extLst>
          </p:cNvPr>
          <p:cNvSpPr txBox="1"/>
          <p:nvPr/>
        </p:nvSpPr>
        <p:spPr>
          <a:xfrm>
            <a:off x="1614364" y="50195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055CA8A-EE87-65C0-BC5B-DC2E0D4A1CBE}"/>
              </a:ext>
            </a:extLst>
          </p:cNvPr>
          <p:cNvGrpSpPr/>
          <p:nvPr/>
        </p:nvGrpSpPr>
        <p:grpSpPr>
          <a:xfrm>
            <a:off x="4264283" y="5388867"/>
            <a:ext cx="550609" cy="550609"/>
            <a:chOff x="4385187" y="3040624"/>
            <a:chExt cx="776749" cy="7767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669F3F5-BDF1-F02F-F24E-BE1A2E9C51A1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BE445DA-EA1F-D435-8AB7-812DB8D29279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DD84335-6CEE-3478-560A-77BD1B23FBE6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4734257" y="4449403"/>
            <a:ext cx="868175" cy="1020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C1C62D-BAA4-25E4-CA74-00A2C8DB5F75}"/>
              </a:ext>
            </a:extLst>
          </p:cNvPr>
          <p:cNvCxnSpPr>
            <a:cxnSpLocks/>
            <a:stCxn id="34" idx="5"/>
            <a:endCxn id="54" idx="1"/>
          </p:cNvCxnSpPr>
          <p:nvPr/>
        </p:nvCxnSpPr>
        <p:spPr>
          <a:xfrm>
            <a:off x="3508504" y="4441680"/>
            <a:ext cx="836414" cy="1027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6D8AE634-A594-D4E2-91DC-8769173E3F42}"/>
              </a:ext>
            </a:extLst>
          </p:cNvPr>
          <p:cNvSpPr/>
          <p:nvPr/>
        </p:nvSpPr>
        <p:spPr>
          <a:xfrm>
            <a:off x="8966546" y="2852725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6840CC5-B224-77EC-A7C2-6618A9C81A6F}"/>
              </a:ext>
            </a:extLst>
          </p:cNvPr>
          <p:cNvSpPr/>
          <p:nvPr/>
        </p:nvSpPr>
        <p:spPr>
          <a:xfrm>
            <a:off x="8415938" y="456362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弧形 86">
            <a:extLst>
              <a:ext uri="{FF2B5EF4-FFF2-40B4-BE49-F238E27FC236}">
                <a16:creationId xmlns:a16="http://schemas.microsoft.com/office/drawing/2014/main" id="{EF02A168-520E-6D43-3B7C-252D0DA673B6}"/>
              </a:ext>
            </a:extLst>
          </p:cNvPr>
          <p:cNvSpPr/>
          <p:nvPr/>
        </p:nvSpPr>
        <p:spPr>
          <a:xfrm rot="1369396">
            <a:off x="7053302" y="2030525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1005A8-3FA1-FC69-47C7-A645B498BE0E}"/>
              </a:ext>
            </a:extLst>
          </p:cNvPr>
          <p:cNvCxnSpPr>
            <a:cxnSpLocks/>
            <a:stCxn id="22" idx="5"/>
            <a:endCxn id="69" idx="1"/>
          </p:cNvCxnSpPr>
          <p:nvPr/>
        </p:nvCxnSpPr>
        <p:spPr>
          <a:xfrm>
            <a:off x="7164117" y="3332037"/>
            <a:ext cx="1332456" cy="131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弧形 90">
            <a:extLst>
              <a:ext uri="{FF2B5EF4-FFF2-40B4-BE49-F238E27FC236}">
                <a16:creationId xmlns:a16="http://schemas.microsoft.com/office/drawing/2014/main" id="{D2003A61-55F4-550E-C28F-8922AD6AD72A}"/>
              </a:ext>
            </a:extLst>
          </p:cNvPr>
          <p:cNvSpPr/>
          <p:nvPr/>
        </p:nvSpPr>
        <p:spPr>
          <a:xfrm rot="6818000">
            <a:off x="9115917" y="460255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C60935C-7AC5-702D-D1C9-6D9366165AE2}"/>
              </a:ext>
            </a:extLst>
          </p:cNvPr>
          <p:cNvSpPr txBox="1"/>
          <p:nvPr/>
        </p:nvSpPr>
        <p:spPr>
          <a:xfrm>
            <a:off x="9699723" y="48628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80144CB-3408-A561-18F3-9C904483E08B}"/>
              </a:ext>
            </a:extLst>
          </p:cNvPr>
          <p:cNvSpPr txBox="1"/>
          <p:nvPr/>
        </p:nvSpPr>
        <p:spPr>
          <a:xfrm>
            <a:off x="9699723" y="52118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F6D57409-92B4-F7F4-C291-40B1951A290B}"/>
              </a:ext>
            </a:extLst>
          </p:cNvPr>
          <p:cNvCxnSpPr>
            <a:cxnSpLocks/>
            <a:stCxn id="69" idx="4"/>
            <a:endCxn id="54" idx="5"/>
          </p:cNvCxnSpPr>
          <p:nvPr/>
        </p:nvCxnSpPr>
        <p:spPr>
          <a:xfrm rot="5400000">
            <a:off x="6340444" y="3508043"/>
            <a:ext cx="744612" cy="3956985"/>
          </a:xfrm>
          <a:prstGeom prst="curvedConnector3">
            <a:avLst>
              <a:gd name="adj1" fmla="val 14153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C36631F8-BDC1-A6A5-C77C-3021698C5616}"/>
              </a:ext>
            </a:extLst>
          </p:cNvPr>
          <p:cNvSpPr txBox="1"/>
          <p:nvPr/>
        </p:nvSpPr>
        <p:spPr>
          <a:xfrm>
            <a:off x="6278767" y="581644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09A5301-AF7D-DFFD-7BC3-0D9A9AFEB07F}"/>
              </a:ext>
            </a:extLst>
          </p:cNvPr>
          <p:cNvSpPr txBox="1"/>
          <p:nvPr/>
        </p:nvSpPr>
        <p:spPr>
          <a:xfrm rot="18798460">
            <a:off x="4811570" y="496049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3535638-3FF5-5A79-9146-7628C738580D}"/>
              </a:ext>
            </a:extLst>
          </p:cNvPr>
          <p:cNvSpPr txBox="1"/>
          <p:nvPr/>
        </p:nvSpPr>
        <p:spPr>
          <a:xfrm rot="3207001">
            <a:off x="3398310" y="49394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04A676-8068-E16F-B501-AEB7357FD9A2}"/>
              </a:ext>
            </a:extLst>
          </p:cNvPr>
          <p:cNvSpPr txBox="1"/>
          <p:nvPr/>
        </p:nvSpPr>
        <p:spPr>
          <a:xfrm>
            <a:off x="7700016" y="27974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1447011-DF96-8451-03F1-71CD2636280B}"/>
              </a:ext>
            </a:extLst>
          </p:cNvPr>
          <p:cNvSpPr txBox="1"/>
          <p:nvPr/>
        </p:nvSpPr>
        <p:spPr>
          <a:xfrm>
            <a:off x="9934062" y="203394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2B9DE88-B92E-818B-952F-8D776AD7EBA7}"/>
              </a:ext>
            </a:extLst>
          </p:cNvPr>
          <p:cNvSpPr txBox="1"/>
          <p:nvPr/>
        </p:nvSpPr>
        <p:spPr>
          <a:xfrm>
            <a:off x="9934062" y="238295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ED902A4-0608-6FF8-8DD8-27D58CF67BE2}"/>
              </a:ext>
            </a:extLst>
          </p:cNvPr>
          <p:cNvSpPr txBox="1"/>
          <p:nvPr/>
        </p:nvSpPr>
        <p:spPr>
          <a:xfrm>
            <a:off x="9914537" y="277897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5180970" y="349335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9229722" y="3468254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2047799" y="3383574"/>
            <a:ext cx="1079261" cy="416142"/>
            <a:chOff x="1488999" y="2936534"/>
            <a:chExt cx="1079261" cy="41614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92" y="3352676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88999" y="293653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30B9CE9-C5CA-9577-ECC3-988C4ACDB887}"/>
              </a:ext>
            </a:extLst>
          </p:cNvPr>
          <p:cNvSpPr txBox="1"/>
          <p:nvPr/>
        </p:nvSpPr>
        <p:spPr>
          <a:xfrm>
            <a:off x="8760182" y="4096036"/>
            <a:ext cx="217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Fira Code" pitchFamily="1" charset="0"/>
                <a:ea typeface="Fira Code" pitchFamily="1" charset="0"/>
                <a:cs typeface="Fira Code" pitchFamily="1" charset="0"/>
              </a:rPr>
              <a:t>SUCCESS</a:t>
            </a:r>
            <a:endParaRPr lang="zh-CN" altLang="en-US" sz="24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3198430" y="2660700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3096070" y="350269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060367-B73B-55E9-6E7F-864B320A4A44}"/>
              </a:ext>
            </a:extLst>
          </p:cNvPr>
          <p:cNvSpPr/>
          <p:nvPr/>
        </p:nvSpPr>
        <p:spPr>
          <a:xfrm>
            <a:off x="7163461" y="347760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A3A351-BA14-4B7A-6ADC-8A205ACCD76A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5731578" y="3752906"/>
            <a:ext cx="1431883" cy="15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73D5AF-3C90-D5D7-C2FA-4B49C02CD39E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714069" y="3743559"/>
            <a:ext cx="1503302" cy="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5DAA0C4-3047-B15D-10AD-843C650C431E}"/>
              </a:ext>
            </a:extLst>
          </p:cNvPr>
          <p:cNvSpPr txBox="1"/>
          <p:nvPr/>
        </p:nvSpPr>
        <p:spPr>
          <a:xfrm>
            <a:off x="5950814" y="343038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B96DF6A0-361B-E9BB-FB69-BE5C1E736D9B}"/>
              </a:ext>
            </a:extLst>
          </p:cNvPr>
          <p:cNvSpPr/>
          <p:nvPr/>
        </p:nvSpPr>
        <p:spPr>
          <a:xfrm>
            <a:off x="7224354" y="263677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AECD77-1BD9-23FB-361B-D6942C8C3F86}"/>
              </a:ext>
            </a:extLst>
          </p:cNvPr>
          <p:cNvSpPr txBox="1"/>
          <p:nvPr/>
        </p:nvSpPr>
        <p:spPr>
          <a:xfrm>
            <a:off x="6989892" y="228500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E1ECD3-D4A4-C5EF-9147-83CAD92CB525}"/>
              </a:ext>
            </a:extLst>
          </p:cNvPr>
          <p:cNvSpPr txBox="1"/>
          <p:nvPr/>
        </p:nvSpPr>
        <p:spPr>
          <a:xfrm>
            <a:off x="3018088" y="228500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8486C9-D5A1-8BEF-CCA3-5DC85DE3F20F}"/>
              </a:ext>
            </a:extLst>
          </p:cNvPr>
          <p:cNvSpPr txBox="1"/>
          <p:nvPr/>
        </p:nvSpPr>
        <p:spPr>
          <a:xfrm>
            <a:off x="8040949" y="343038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86CBA0-FDB4-83BC-29BD-C12E5FC601C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456274" y="4043959"/>
            <a:ext cx="0" cy="1627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EAAF0D1-416D-9CCB-FFE1-90850C1314FF}"/>
              </a:ext>
            </a:extLst>
          </p:cNvPr>
          <p:cNvCxnSpPr>
            <a:cxnSpLocks/>
            <a:stCxn id="26" idx="4"/>
          </p:cNvCxnSpPr>
          <p:nvPr/>
        </p:nvCxnSpPr>
        <p:spPr>
          <a:xfrm rot="16200000" flipH="1">
            <a:off x="3329402" y="4095278"/>
            <a:ext cx="1893541" cy="1809596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0E2B528-4216-100E-A11C-1B28A38053F6}"/>
              </a:ext>
            </a:extLst>
          </p:cNvPr>
          <p:cNvCxnSpPr>
            <a:cxnSpLocks/>
            <a:stCxn id="27" idx="4"/>
          </p:cNvCxnSpPr>
          <p:nvPr/>
        </p:nvCxnSpPr>
        <p:spPr>
          <a:xfrm rot="5400000">
            <a:off x="5625854" y="4133935"/>
            <a:ext cx="1918637" cy="170718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9C6D914-4F2C-4FBD-DAE0-51356C7AF9AA}"/>
              </a:ext>
            </a:extLst>
          </p:cNvPr>
          <p:cNvSpPr txBox="1"/>
          <p:nvPr/>
        </p:nvSpPr>
        <p:spPr>
          <a:xfrm>
            <a:off x="5442386" y="45050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7D27F8E-AD23-B930-8CF1-80A13A7E5FAF}"/>
              </a:ext>
            </a:extLst>
          </p:cNvPr>
          <p:cNvSpPr txBox="1"/>
          <p:nvPr/>
        </p:nvSpPr>
        <p:spPr>
          <a:xfrm rot="3042105">
            <a:off x="3560325" y="486497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964481-6414-F8B4-7413-5F80C08E98F8}"/>
              </a:ext>
            </a:extLst>
          </p:cNvPr>
          <p:cNvSpPr txBox="1"/>
          <p:nvPr/>
        </p:nvSpPr>
        <p:spPr>
          <a:xfrm rot="18424269">
            <a:off x="6429453" y="48500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ECB5C0-1EB0-C0CC-40DB-E47E5BE0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" y="6152"/>
            <a:ext cx="9650172" cy="943107"/>
          </a:xfrm>
          <a:prstGeom prst="rect">
            <a:avLst/>
          </a:prstGeom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52D9ABF-C770-07D3-3F5B-13E729B60287}"/>
              </a:ext>
            </a:extLst>
          </p:cNvPr>
          <p:cNvCxnSpPr>
            <a:cxnSpLocks/>
            <a:stCxn id="26" idx="7"/>
            <a:endCxn id="2" idx="1"/>
          </p:cNvCxnSpPr>
          <p:nvPr/>
        </p:nvCxnSpPr>
        <p:spPr>
          <a:xfrm rot="5400000" flipH="1" flipV="1">
            <a:off x="4409151" y="2730879"/>
            <a:ext cx="9347" cy="1695562"/>
          </a:xfrm>
          <a:prstGeom prst="curvedConnector3">
            <a:avLst>
              <a:gd name="adj1" fmla="val 962662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614EFB6-29BB-D994-B683-635493E3ECE1}"/>
              </a:ext>
            </a:extLst>
          </p:cNvPr>
          <p:cNvCxnSpPr>
            <a:cxnSpLocks/>
            <a:stCxn id="2" idx="3"/>
            <a:endCxn id="26" idx="5"/>
          </p:cNvCxnSpPr>
          <p:nvPr/>
        </p:nvCxnSpPr>
        <p:spPr>
          <a:xfrm rot="5400000">
            <a:off x="4409151" y="3120216"/>
            <a:ext cx="9347" cy="1695562"/>
          </a:xfrm>
          <a:prstGeom prst="curvedConnector3">
            <a:avLst>
              <a:gd name="adj1" fmla="val 126162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FA81CD3-DE95-FC77-BF56-67F3A079FF91}"/>
              </a:ext>
            </a:extLst>
          </p:cNvPr>
          <p:cNvSpPr txBox="1"/>
          <p:nvPr/>
        </p:nvSpPr>
        <p:spPr>
          <a:xfrm>
            <a:off x="3925157" y="316433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BDF2F7F-9822-74D6-FBF2-59C5D82ADD8E}"/>
              </a:ext>
            </a:extLst>
          </p:cNvPr>
          <p:cNvSpPr txBox="1"/>
          <p:nvPr/>
        </p:nvSpPr>
        <p:spPr>
          <a:xfrm>
            <a:off x="3944907" y="40979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8F285EA-2CE1-CB6D-382E-5725C2DDF888}"/>
              </a:ext>
            </a:extLst>
          </p:cNvPr>
          <p:cNvGrpSpPr/>
          <p:nvPr/>
        </p:nvGrpSpPr>
        <p:grpSpPr>
          <a:xfrm>
            <a:off x="5180970" y="5671037"/>
            <a:ext cx="550609" cy="550609"/>
            <a:chOff x="4385187" y="3040624"/>
            <a:chExt cx="776749" cy="7767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5004E73-C2BB-CF68-0240-C9173D8E29B6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448C9E5-5A56-9E91-41D0-C9A9C4438A2B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E7E08ECE-969E-13DD-1A33-18C8B0DDE467}"/>
              </a:ext>
            </a:extLst>
          </p:cNvPr>
          <p:cNvSpPr txBox="1"/>
          <p:nvPr/>
        </p:nvSpPr>
        <p:spPr>
          <a:xfrm>
            <a:off x="1022354" y="1228378"/>
            <a:ext cx="217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Find</a:t>
            </a:r>
            <a:r>
              <a:rPr lang="zh-CN" altLang="en-US" sz="2800" b="1">
                <a:latin typeface="Fira Code" pitchFamily="1" charset="0"/>
                <a:ea typeface="Fira Code" pitchFamily="1" charset="0"/>
                <a:cs typeface="Fira Code" pitchFamily="1" charset="0"/>
              </a:rPr>
              <a:t>子程序</a:t>
            </a:r>
            <a:r>
              <a:rPr lang="en-US" altLang="zh-CN" sz="2800" b="1">
                <a:latin typeface="Fira Code" pitchFamily="1" charset="0"/>
                <a:ea typeface="Fira Code" pitchFamily="1" charset="0"/>
                <a:cs typeface="Fira Code" pitchFamily="1" charset="0"/>
              </a:rPr>
              <a:t>:</a:t>
            </a:r>
            <a:endParaRPr lang="zh-CN" altLang="en-US" sz="2800" b="1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6BD789-E3EF-3EEB-C72B-A795C1E4752B}"/>
              </a:ext>
            </a:extLst>
          </p:cNvPr>
          <p:cNvSpPr txBox="1"/>
          <p:nvPr/>
        </p:nvSpPr>
        <p:spPr>
          <a:xfrm>
            <a:off x="4965729" y="6281854"/>
            <a:ext cx="102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Fira Code" pitchFamily="1" charset="0"/>
                <a:ea typeface="Fira Code" pitchFamily="1" charset="0"/>
                <a:cs typeface="Fira Code" pitchFamily="1" charset="0"/>
              </a:rPr>
              <a:t>FAIL</a:t>
            </a:r>
            <a:endParaRPr lang="zh-CN" altLang="en-US" sz="240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C2EE3E-4B09-5272-B205-5A00C8E274DD}"/>
              </a:ext>
            </a:extLst>
          </p:cNvPr>
          <p:cNvSpPr txBox="1"/>
          <p:nvPr/>
        </p:nvSpPr>
        <p:spPr>
          <a:xfrm>
            <a:off x="3386107" y="1228378"/>
            <a:ext cx="61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@brief 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从当前位置向后寻找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110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子串</a:t>
            </a:r>
            <a:endParaRPr lang="en-US" altLang="zh-CN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@return 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查找成功时，指向</a:t>
            </a:r>
            <a:r>
              <a:rPr lang="en-US" altLang="zh-CN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110</a:t>
            </a:r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之后紧接的一个字符；</a:t>
            </a:r>
            <a:endParaRPr lang="en-US" altLang="zh-CN">
              <a:latin typeface="Fira Code" pitchFamily="1" charset="0"/>
              <a:ea typeface="等线" panose="02010600030101010101" pitchFamily="2" charset="-122"/>
              <a:cs typeface="Fira Code" pitchFamily="1" charset="0"/>
            </a:endParaRPr>
          </a:p>
          <a:p>
            <a:r>
              <a:rPr lang="zh-CN" altLang="en-US">
                <a:latin typeface="Fira Code" pitchFamily="1" charset="0"/>
                <a:ea typeface="等线" panose="02010600030101010101" pitchFamily="2" charset="-122"/>
                <a:cs typeface="Fira Code" pitchFamily="1" charset="0"/>
              </a:rPr>
              <a:t>失败时，指向输入串的最后一个字符</a:t>
            </a:r>
          </a:p>
        </p:txBody>
      </p:sp>
    </p:spTree>
    <p:extLst>
      <p:ext uri="{BB962C8B-B14F-4D97-AF65-F5344CB8AC3E}">
        <p14:creationId xmlns:p14="http://schemas.microsoft.com/office/powerpoint/2010/main" val="16018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6686100" y="201499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4012606" y="3979388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4269306" y="2593510"/>
            <a:ext cx="1642258" cy="1661183"/>
            <a:chOff x="3100263" y="2593510"/>
            <a:chExt cx="1642258" cy="166118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100263" y="2849304"/>
              <a:ext cx="1642258" cy="468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 rot="1043583">
              <a:off x="3192218" y="2593510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C226192-69F3-9010-E7CC-BB97B2D0E5E5}"/>
                </a:ext>
              </a:extLst>
            </p:cNvPr>
            <p:cNvCxnSpPr>
              <a:cxnSpLocks/>
              <a:stCxn id="26" idx="3"/>
              <a:endCxn id="5" idx="6"/>
            </p:cNvCxnSpPr>
            <p:nvPr/>
          </p:nvCxnSpPr>
          <p:spPr>
            <a:xfrm flipH="1">
              <a:off x="3394172" y="3706922"/>
              <a:ext cx="1348349" cy="5477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6777066" y="118754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5830929" y="323694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060367-B73B-55E9-6E7F-864B320A4A44}"/>
              </a:ext>
            </a:extLst>
          </p:cNvPr>
          <p:cNvSpPr/>
          <p:nvPr/>
        </p:nvSpPr>
        <p:spPr>
          <a:xfrm>
            <a:off x="8828172" y="201499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A3A351-BA14-4B7A-6ADC-8A205ACCD76A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>
            <a:off x="7236708" y="2290303"/>
            <a:ext cx="1591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73D5AF-3C90-D5D7-C2FA-4B49C02CD39E}"/>
              </a:ext>
            </a:extLst>
          </p:cNvPr>
          <p:cNvCxnSpPr>
            <a:cxnSpLocks/>
            <a:stCxn id="27" idx="5"/>
            <a:endCxn id="40" idx="0"/>
          </p:cNvCxnSpPr>
          <p:nvPr/>
        </p:nvCxnSpPr>
        <p:spPr>
          <a:xfrm>
            <a:off x="9298145" y="2484972"/>
            <a:ext cx="676572" cy="740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9E1ECD3-D4A4-C5EF-9147-83CAD92CB525}"/>
              </a:ext>
            </a:extLst>
          </p:cNvPr>
          <p:cNvSpPr txBox="1"/>
          <p:nvPr/>
        </p:nvSpPr>
        <p:spPr>
          <a:xfrm rot="18676809">
            <a:off x="5803998" y="26145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DF8A54-3A3A-7A5A-13EA-D854020C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24"/>
            <a:ext cx="5582429" cy="48584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7BF73AA-87FE-4373-6196-3D73D0F221D7}"/>
              </a:ext>
            </a:extLst>
          </p:cNvPr>
          <p:cNvSpPr txBox="1"/>
          <p:nvPr/>
        </p:nvSpPr>
        <p:spPr>
          <a:xfrm rot="20305845">
            <a:off x="4782334" y="365449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1D3C6DC-31CB-AD41-822A-8086D6F2FAE8}"/>
              </a:ext>
            </a:extLst>
          </p:cNvPr>
          <p:cNvSpPr/>
          <p:nvPr/>
        </p:nvSpPr>
        <p:spPr>
          <a:xfrm>
            <a:off x="6705696" y="442344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568664-A50E-85DE-5B7F-019C1909C30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7256304" y="4698751"/>
            <a:ext cx="1619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527F464-95A4-7249-E6B7-E04ADEFFFE76}"/>
              </a:ext>
            </a:extLst>
          </p:cNvPr>
          <p:cNvCxnSpPr>
            <a:cxnSpLocks/>
            <a:stCxn id="29" idx="7"/>
            <a:endCxn id="40" idx="4"/>
          </p:cNvCxnSpPr>
          <p:nvPr/>
        </p:nvCxnSpPr>
        <p:spPr>
          <a:xfrm flipV="1">
            <a:off x="9345453" y="3776456"/>
            <a:ext cx="629264" cy="72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9D7C0AE-C426-890E-FE16-C10BBB34A753}"/>
              </a:ext>
            </a:extLst>
          </p:cNvPr>
          <p:cNvCxnSpPr>
            <a:cxnSpLocks/>
            <a:stCxn id="26" idx="0"/>
            <a:endCxn id="2" idx="3"/>
          </p:cNvCxnSpPr>
          <p:nvPr/>
        </p:nvCxnSpPr>
        <p:spPr>
          <a:xfrm flipV="1">
            <a:off x="6106233" y="2484972"/>
            <a:ext cx="660502" cy="751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85624E4-4653-299E-24EA-F4C4FC80C99C}"/>
              </a:ext>
            </a:extLst>
          </p:cNvPr>
          <p:cNvCxnSpPr>
            <a:cxnSpLocks/>
            <a:stCxn id="26" idx="4"/>
            <a:endCxn id="25" idx="1"/>
          </p:cNvCxnSpPr>
          <p:nvPr/>
        </p:nvCxnSpPr>
        <p:spPr>
          <a:xfrm>
            <a:off x="6106233" y="3787557"/>
            <a:ext cx="680098" cy="716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4972A7-164D-31BA-2137-D24ECC555EF2}"/>
              </a:ext>
            </a:extLst>
          </p:cNvPr>
          <p:cNvSpPr/>
          <p:nvPr/>
        </p:nvSpPr>
        <p:spPr>
          <a:xfrm>
            <a:off x="9699413" y="322584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2F8B1B-210A-993D-4008-51E16DC5DB75}"/>
              </a:ext>
            </a:extLst>
          </p:cNvPr>
          <p:cNvSpPr/>
          <p:nvPr/>
        </p:nvSpPr>
        <p:spPr>
          <a:xfrm>
            <a:off x="8875480" y="442344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A13529E-B318-690C-9D56-0473304DEC70}"/>
              </a:ext>
            </a:extLst>
          </p:cNvPr>
          <p:cNvSpPr txBox="1"/>
          <p:nvPr/>
        </p:nvSpPr>
        <p:spPr>
          <a:xfrm rot="2810255">
            <a:off x="5833771" y="40543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4D2D7D2-8653-7EB1-3642-C6B6B01A33D2}"/>
              </a:ext>
            </a:extLst>
          </p:cNvPr>
          <p:cNvSpPr txBox="1"/>
          <p:nvPr/>
        </p:nvSpPr>
        <p:spPr>
          <a:xfrm>
            <a:off x="7547723" y="194669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33F3B6D-A16E-C15F-6B2F-AB5AE3C33E14}"/>
              </a:ext>
            </a:extLst>
          </p:cNvPr>
          <p:cNvSpPr txBox="1"/>
          <p:nvPr/>
        </p:nvSpPr>
        <p:spPr>
          <a:xfrm>
            <a:off x="7508081" y="470752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526DBAB-E90D-8A77-9E55-5697B461BB85}"/>
              </a:ext>
            </a:extLst>
          </p:cNvPr>
          <p:cNvSpPr txBox="1"/>
          <p:nvPr/>
        </p:nvSpPr>
        <p:spPr>
          <a:xfrm rot="2869591">
            <a:off x="9272121" y="25292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BE7840-9E98-D11A-FC65-5218D407FD0F}"/>
              </a:ext>
            </a:extLst>
          </p:cNvPr>
          <p:cNvSpPr txBox="1"/>
          <p:nvPr/>
        </p:nvSpPr>
        <p:spPr>
          <a:xfrm rot="18677240">
            <a:off x="9323220" y="412934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1D9635A-4C9B-862E-F657-8BBCBB6E07DA}"/>
              </a:ext>
            </a:extLst>
          </p:cNvPr>
          <p:cNvCxnSpPr>
            <a:cxnSpLocks/>
            <a:stCxn id="40" idx="2"/>
            <a:endCxn id="26" idx="6"/>
          </p:cNvCxnSpPr>
          <p:nvPr/>
        </p:nvCxnSpPr>
        <p:spPr>
          <a:xfrm flipH="1">
            <a:off x="6381537" y="3501152"/>
            <a:ext cx="3317876" cy="1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AF86669-6E62-F4A9-037F-22CA183FF406}"/>
              </a:ext>
            </a:extLst>
          </p:cNvPr>
          <p:cNvSpPr txBox="1"/>
          <p:nvPr/>
        </p:nvSpPr>
        <p:spPr>
          <a:xfrm>
            <a:off x="7580157" y="29571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434C5B4-F68B-0CEB-5D23-68B62E39C90E}"/>
              </a:ext>
            </a:extLst>
          </p:cNvPr>
          <p:cNvSpPr txBox="1"/>
          <p:nvPr/>
        </p:nvSpPr>
        <p:spPr>
          <a:xfrm>
            <a:off x="7577567" y="316109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A9FD8945-9139-53C6-8F9D-6DBB4D227492}"/>
              </a:ext>
            </a:extLst>
          </p:cNvPr>
          <p:cNvSpPr/>
          <p:nvPr/>
        </p:nvSpPr>
        <p:spPr>
          <a:xfrm>
            <a:off x="8875480" y="118754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弧形 131">
            <a:extLst>
              <a:ext uri="{FF2B5EF4-FFF2-40B4-BE49-F238E27FC236}">
                <a16:creationId xmlns:a16="http://schemas.microsoft.com/office/drawing/2014/main" id="{5BDF7791-AE81-63BD-A2EC-A613CBE356CF}"/>
              </a:ext>
            </a:extLst>
          </p:cNvPr>
          <p:cNvSpPr/>
          <p:nvPr/>
        </p:nvSpPr>
        <p:spPr>
          <a:xfrm rot="10800000">
            <a:off x="6792701" y="48618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弧形 132">
            <a:extLst>
              <a:ext uri="{FF2B5EF4-FFF2-40B4-BE49-F238E27FC236}">
                <a16:creationId xmlns:a16="http://schemas.microsoft.com/office/drawing/2014/main" id="{06D5231B-07D7-00B4-B3B8-513862E7B92A}"/>
              </a:ext>
            </a:extLst>
          </p:cNvPr>
          <p:cNvSpPr/>
          <p:nvPr/>
        </p:nvSpPr>
        <p:spPr>
          <a:xfrm rot="10800000">
            <a:off x="8946850" y="485477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弧形 133">
            <a:extLst>
              <a:ext uri="{FF2B5EF4-FFF2-40B4-BE49-F238E27FC236}">
                <a16:creationId xmlns:a16="http://schemas.microsoft.com/office/drawing/2014/main" id="{76FE5496-F4B1-C8E1-6281-6ED719D12166}"/>
              </a:ext>
            </a:extLst>
          </p:cNvPr>
          <p:cNvSpPr/>
          <p:nvPr/>
        </p:nvSpPr>
        <p:spPr>
          <a:xfrm rot="5400000">
            <a:off x="10419858" y="300869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9406B85-B92B-F037-DE28-0DD31276FBF5}"/>
              </a:ext>
            </a:extLst>
          </p:cNvPr>
          <p:cNvSpPr txBox="1"/>
          <p:nvPr/>
        </p:nvSpPr>
        <p:spPr>
          <a:xfrm>
            <a:off x="10511629" y="25034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CE11255-6D27-5524-4AF4-571073843FA6}"/>
              </a:ext>
            </a:extLst>
          </p:cNvPr>
          <p:cNvSpPr txBox="1"/>
          <p:nvPr/>
        </p:nvSpPr>
        <p:spPr>
          <a:xfrm>
            <a:off x="10511629" y="270943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8DD4AF2-92A2-E9E0-F14A-8BA55C1950D9}"/>
              </a:ext>
            </a:extLst>
          </p:cNvPr>
          <p:cNvSpPr txBox="1"/>
          <p:nvPr/>
        </p:nvSpPr>
        <p:spPr>
          <a:xfrm>
            <a:off x="10509039" y="294166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45A2587-3D82-7BA8-4395-35483AE97441}"/>
              </a:ext>
            </a:extLst>
          </p:cNvPr>
          <p:cNvSpPr txBox="1"/>
          <p:nvPr/>
        </p:nvSpPr>
        <p:spPr>
          <a:xfrm>
            <a:off x="9283348" y="11584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B14AC49-38ED-50CD-FD1C-68E9C4C6FAB1}"/>
              </a:ext>
            </a:extLst>
          </p:cNvPr>
          <p:cNvSpPr txBox="1"/>
          <p:nvPr/>
        </p:nvSpPr>
        <p:spPr>
          <a:xfrm>
            <a:off x="9268439" y="14226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6444B81-8D0A-0AB3-11DC-8829D955F949}"/>
              </a:ext>
            </a:extLst>
          </p:cNvPr>
          <p:cNvSpPr txBox="1"/>
          <p:nvPr/>
        </p:nvSpPr>
        <p:spPr>
          <a:xfrm>
            <a:off x="7209578" y="11349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B85F931-5621-F287-144F-8F1CCC47E537}"/>
              </a:ext>
            </a:extLst>
          </p:cNvPr>
          <p:cNvSpPr txBox="1"/>
          <p:nvPr/>
        </p:nvSpPr>
        <p:spPr>
          <a:xfrm>
            <a:off x="7194669" y="139030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D1BB408-4742-821F-7C2F-54C8D4270400}"/>
              </a:ext>
            </a:extLst>
          </p:cNvPr>
          <p:cNvSpPr txBox="1"/>
          <p:nvPr/>
        </p:nvSpPr>
        <p:spPr>
          <a:xfrm>
            <a:off x="7163045" y="53119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24EBFBD-4171-8FFA-B503-C9620EE20F51}"/>
              </a:ext>
            </a:extLst>
          </p:cNvPr>
          <p:cNvSpPr txBox="1"/>
          <p:nvPr/>
        </p:nvSpPr>
        <p:spPr>
          <a:xfrm>
            <a:off x="7161775" y="55574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DD06633-12B7-CC3B-4688-983C9AD8E47E}"/>
              </a:ext>
            </a:extLst>
          </p:cNvPr>
          <p:cNvSpPr txBox="1"/>
          <p:nvPr/>
        </p:nvSpPr>
        <p:spPr>
          <a:xfrm>
            <a:off x="9349107" y="52848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570783-1780-B271-3104-32AC3EFAD725}"/>
              </a:ext>
            </a:extLst>
          </p:cNvPr>
          <p:cNvSpPr txBox="1"/>
          <p:nvPr/>
        </p:nvSpPr>
        <p:spPr>
          <a:xfrm>
            <a:off x="9345453" y="55024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6686100" y="201499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6777066" y="118754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5830929" y="323694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060367-B73B-55E9-6E7F-864B320A4A44}"/>
              </a:ext>
            </a:extLst>
          </p:cNvPr>
          <p:cNvSpPr/>
          <p:nvPr/>
        </p:nvSpPr>
        <p:spPr>
          <a:xfrm>
            <a:off x="8828172" y="201499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A3A351-BA14-4B7A-6ADC-8A205ACCD76A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>
            <a:off x="7236708" y="2290303"/>
            <a:ext cx="1591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73D5AF-3C90-D5D7-C2FA-4B49C02CD39E}"/>
              </a:ext>
            </a:extLst>
          </p:cNvPr>
          <p:cNvCxnSpPr>
            <a:cxnSpLocks/>
            <a:stCxn id="27" idx="5"/>
            <a:endCxn id="40" idx="0"/>
          </p:cNvCxnSpPr>
          <p:nvPr/>
        </p:nvCxnSpPr>
        <p:spPr>
          <a:xfrm>
            <a:off x="9298145" y="2484972"/>
            <a:ext cx="676572" cy="740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9E1ECD3-D4A4-C5EF-9147-83CAD92CB525}"/>
              </a:ext>
            </a:extLst>
          </p:cNvPr>
          <p:cNvSpPr txBox="1"/>
          <p:nvPr/>
        </p:nvSpPr>
        <p:spPr>
          <a:xfrm rot="18676809">
            <a:off x="5803998" y="26145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0/X,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1D3C6DC-31CB-AD41-822A-8086D6F2FAE8}"/>
              </a:ext>
            </a:extLst>
          </p:cNvPr>
          <p:cNvSpPr/>
          <p:nvPr/>
        </p:nvSpPr>
        <p:spPr>
          <a:xfrm>
            <a:off x="6705696" y="442344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568664-A50E-85DE-5B7F-019C1909C30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7256304" y="4698751"/>
            <a:ext cx="1619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527F464-95A4-7249-E6B7-E04ADEFFFE76}"/>
              </a:ext>
            </a:extLst>
          </p:cNvPr>
          <p:cNvCxnSpPr>
            <a:cxnSpLocks/>
            <a:stCxn id="29" idx="7"/>
            <a:endCxn id="40" idx="4"/>
          </p:cNvCxnSpPr>
          <p:nvPr/>
        </p:nvCxnSpPr>
        <p:spPr>
          <a:xfrm flipV="1">
            <a:off x="9345453" y="3776456"/>
            <a:ext cx="629264" cy="72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9D7C0AE-C426-890E-FE16-C10BBB34A753}"/>
              </a:ext>
            </a:extLst>
          </p:cNvPr>
          <p:cNvCxnSpPr>
            <a:cxnSpLocks/>
            <a:stCxn id="26" idx="0"/>
            <a:endCxn id="2" idx="3"/>
          </p:cNvCxnSpPr>
          <p:nvPr/>
        </p:nvCxnSpPr>
        <p:spPr>
          <a:xfrm flipV="1">
            <a:off x="6106233" y="2484972"/>
            <a:ext cx="660502" cy="751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85624E4-4653-299E-24EA-F4C4FC80C99C}"/>
              </a:ext>
            </a:extLst>
          </p:cNvPr>
          <p:cNvCxnSpPr>
            <a:cxnSpLocks/>
            <a:stCxn id="26" idx="4"/>
            <a:endCxn id="25" idx="1"/>
          </p:cNvCxnSpPr>
          <p:nvPr/>
        </p:nvCxnSpPr>
        <p:spPr>
          <a:xfrm>
            <a:off x="6106233" y="3787557"/>
            <a:ext cx="680098" cy="716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4972A7-164D-31BA-2137-D24ECC555EF2}"/>
              </a:ext>
            </a:extLst>
          </p:cNvPr>
          <p:cNvSpPr/>
          <p:nvPr/>
        </p:nvSpPr>
        <p:spPr>
          <a:xfrm>
            <a:off x="9699413" y="322584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2F8B1B-210A-993D-4008-51E16DC5DB75}"/>
              </a:ext>
            </a:extLst>
          </p:cNvPr>
          <p:cNvSpPr/>
          <p:nvPr/>
        </p:nvSpPr>
        <p:spPr>
          <a:xfrm>
            <a:off x="8875480" y="442344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A13529E-B318-690C-9D56-0473304DEC70}"/>
              </a:ext>
            </a:extLst>
          </p:cNvPr>
          <p:cNvSpPr txBox="1"/>
          <p:nvPr/>
        </p:nvSpPr>
        <p:spPr>
          <a:xfrm rot="2810255">
            <a:off x="5833771" y="40543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1/Y,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4D2D7D2-8653-7EB1-3642-C6B6B01A33D2}"/>
              </a:ext>
            </a:extLst>
          </p:cNvPr>
          <p:cNvSpPr txBox="1"/>
          <p:nvPr/>
        </p:nvSpPr>
        <p:spPr>
          <a:xfrm>
            <a:off x="7547723" y="194669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33F3B6D-A16E-C15F-6B2F-AB5AE3C33E14}"/>
              </a:ext>
            </a:extLst>
          </p:cNvPr>
          <p:cNvSpPr txBox="1"/>
          <p:nvPr/>
        </p:nvSpPr>
        <p:spPr>
          <a:xfrm>
            <a:off x="7508081" y="470752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526DBAB-E90D-8A77-9E55-5697B461BB85}"/>
              </a:ext>
            </a:extLst>
          </p:cNvPr>
          <p:cNvSpPr txBox="1"/>
          <p:nvPr/>
        </p:nvSpPr>
        <p:spPr>
          <a:xfrm rot="2869591">
            <a:off x="9272121" y="25292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BE7840-9E98-D11A-FC65-5218D407FD0F}"/>
              </a:ext>
            </a:extLst>
          </p:cNvPr>
          <p:cNvSpPr txBox="1"/>
          <p:nvPr/>
        </p:nvSpPr>
        <p:spPr>
          <a:xfrm rot="18677240">
            <a:off x="9323220" y="412934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1D9635A-4C9B-862E-F657-8BBCBB6E07DA}"/>
              </a:ext>
            </a:extLst>
          </p:cNvPr>
          <p:cNvCxnSpPr>
            <a:cxnSpLocks/>
            <a:stCxn id="40" idx="2"/>
            <a:endCxn id="26" idx="6"/>
          </p:cNvCxnSpPr>
          <p:nvPr/>
        </p:nvCxnSpPr>
        <p:spPr>
          <a:xfrm flipH="1">
            <a:off x="6381537" y="3501152"/>
            <a:ext cx="3317876" cy="1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AF86669-6E62-F4A9-037F-22CA183FF406}"/>
              </a:ext>
            </a:extLst>
          </p:cNvPr>
          <p:cNvSpPr txBox="1"/>
          <p:nvPr/>
        </p:nvSpPr>
        <p:spPr>
          <a:xfrm>
            <a:off x="7580157" y="295712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X/0,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434C5B4-F68B-0CEB-5D23-68B62E39C90E}"/>
              </a:ext>
            </a:extLst>
          </p:cNvPr>
          <p:cNvSpPr txBox="1"/>
          <p:nvPr/>
        </p:nvSpPr>
        <p:spPr>
          <a:xfrm>
            <a:off x="7577567" y="316109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Y/1,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A9FD8945-9139-53C6-8F9D-6DBB4D227492}"/>
              </a:ext>
            </a:extLst>
          </p:cNvPr>
          <p:cNvSpPr/>
          <p:nvPr/>
        </p:nvSpPr>
        <p:spPr>
          <a:xfrm>
            <a:off x="8875480" y="1187543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弧形 131">
            <a:extLst>
              <a:ext uri="{FF2B5EF4-FFF2-40B4-BE49-F238E27FC236}">
                <a16:creationId xmlns:a16="http://schemas.microsoft.com/office/drawing/2014/main" id="{5BDF7791-AE81-63BD-A2EC-A613CBE356CF}"/>
              </a:ext>
            </a:extLst>
          </p:cNvPr>
          <p:cNvSpPr/>
          <p:nvPr/>
        </p:nvSpPr>
        <p:spPr>
          <a:xfrm rot="10800000">
            <a:off x="6792701" y="486181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弧形 132">
            <a:extLst>
              <a:ext uri="{FF2B5EF4-FFF2-40B4-BE49-F238E27FC236}">
                <a16:creationId xmlns:a16="http://schemas.microsoft.com/office/drawing/2014/main" id="{06D5231B-07D7-00B4-B3B8-513862E7B92A}"/>
              </a:ext>
            </a:extLst>
          </p:cNvPr>
          <p:cNvSpPr/>
          <p:nvPr/>
        </p:nvSpPr>
        <p:spPr>
          <a:xfrm rot="10800000">
            <a:off x="8946850" y="485477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弧形 133">
            <a:extLst>
              <a:ext uri="{FF2B5EF4-FFF2-40B4-BE49-F238E27FC236}">
                <a16:creationId xmlns:a16="http://schemas.microsoft.com/office/drawing/2014/main" id="{76FE5496-F4B1-C8E1-6281-6ED719D12166}"/>
              </a:ext>
            </a:extLst>
          </p:cNvPr>
          <p:cNvSpPr/>
          <p:nvPr/>
        </p:nvSpPr>
        <p:spPr>
          <a:xfrm rot="5400000">
            <a:off x="10419858" y="3008691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9406B85-B92B-F037-DE28-0DD31276FBF5}"/>
              </a:ext>
            </a:extLst>
          </p:cNvPr>
          <p:cNvSpPr txBox="1"/>
          <p:nvPr/>
        </p:nvSpPr>
        <p:spPr>
          <a:xfrm>
            <a:off x="10511629" y="25034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CE11255-6D27-5524-4AF4-571073843FA6}"/>
              </a:ext>
            </a:extLst>
          </p:cNvPr>
          <p:cNvSpPr txBox="1"/>
          <p:nvPr/>
        </p:nvSpPr>
        <p:spPr>
          <a:xfrm>
            <a:off x="10511629" y="270943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8DD4AF2-92A2-E9E0-F14A-8BA55C1950D9}"/>
              </a:ext>
            </a:extLst>
          </p:cNvPr>
          <p:cNvSpPr txBox="1"/>
          <p:nvPr/>
        </p:nvSpPr>
        <p:spPr>
          <a:xfrm>
            <a:off x="10509039" y="294166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45A2587-3D82-7BA8-4395-35483AE97441}"/>
              </a:ext>
            </a:extLst>
          </p:cNvPr>
          <p:cNvSpPr txBox="1"/>
          <p:nvPr/>
        </p:nvSpPr>
        <p:spPr>
          <a:xfrm>
            <a:off x="9283348" y="115842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B14AC49-38ED-50CD-FD1C-68E9C4C6FAB1}"/>
              </a:ext>
            </a:extLst>
          </p:cNvPr>
          <p:cNvSpPr txBox="1"/>
          <p:nvPr/>
        </p:nvSpPr>
        <p:spPr>
          <a:xfrm>
            <a:off x="9268439" y="14226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6444B81-8D0A-0AB3-11DC-8829D955F949}"/>
              </a:ext>
            </a:extLst>
          </p:cNvPr>
          <p:cNvSpPr txBox="1"/>
          <p:nvPr/>
        </p:nvSpPr>
        <p:spPr>
          <a:xfrm>
            <a:off x="7209578" y="11349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B85F931-5621-F287-144F-8F1CCC47E537}"/>
              </a:ext>
            </a:extLst>
          </p:cNvPr>
          <p:cNvSpPr txBox="1"/>
          <p:nvPr/>
        </p:nvSpPr>
        <p:spPr>
          <a:xfrm>
            <a:off x="7194669" y="139030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D1BB408-4742-821F-7C2F-54C8D4270400}"/>
              </a:ext>
            </a:extLst>
          </p:cNvPr>
          <p:cNvSpPr txBox="1"/>
          <p:nvPr/>
        </p:nvSpPr>
        <p:spPr>
          <a:xfrm>
            <a:off x="7163045" y="53119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24EBFBD-4171-8FFA-B503-C9620EE20F51}"/>
              </a:ext>
            </a:extLst>
          </p:cNvPr>
          <p:cNvSpPr txBox="1"/>
          <p:nvPr/>
        </p:nvSpPr>
        <p:spPr>
          <a:xfrm>
            <a:off x="7161775" y="555743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DD06633-12B7-CC3B-4688-983C9AD8E47E}"/>
              </a:ext>
            </a:extLst>
          </p:cNvPr>
          <p:cNvSpPr txBox="1"/>
          <p:nvPr/>
        </p:nvSpPr>
        <p:spPr>
          <a:xfrm>
            <a:off x="9349107" y="528484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570783-1780-B271-3104-32AC3EFAD725}"/>
              </a:ext>
            </a:extLst>
          </p:cNvPr>
          <p:cNvSpPr txBox="1"/>
          <p:nvPr/>
        </p:nvSpPr>
        <p:spPr>
          <a:xfrm>
            <a:off x="9345453" y="550248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F54911-9770-D877-C0B3-BE26E4FE1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82" b="-59535"/>
          <a:stretch/>
        </p:blipFill>
        <p:spPr>
          <a:xfrm>
            <a:off x="50829" y="101783"/>
            <a:ext cx="5860735" cy="775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823031-AABA-A1A0-7728-AFBCA7E1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5" t="-1624"/>
          <a:stretch/>
        </p:blipFill>
        <p:spPr>
          <a:xfrm>
            <a:off x="56419" y="630013"/>
            <a:ext cx="3617000" cy="49373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88B203-F0AA-D240-C1F8-AE8A3DB2E39D}"/>
              </a:ext>
            </a:extLst>
          </p:cNvPr>
          <p:cNvGrpSpPr/>
          <p:nvPr/>
        </p:nvGrpSpPr>
        <p:grpSpPr>
          <a:xfrm>
            <a:off x="4012606" y="3979388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AF98EF9-1C8D-EFF7-075B-0AE80ED664F7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3F4E200-3749-6334-1ED6-155595C5F001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01C9A4-DDEE-C1E5-BC9F-65C514D779A9}"/>
              </a:ext>
            </a:extLst>
          </p:cNvPr>
          <p:cNvGrpSpPr/>
          <p:nvPr/>
        </p:nvGrpSpPr>
        <p:grpSpPr>
          <a:xfrm>
            <a:off x="2699065" y="2247824"/>
            <a:ext cx="1301160" cy="602271"/>
            <a:chOff x="2699065" y="2247824"/>
            <a:chExt cx="1301160" cy="602271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EFA9F4A-E075-EF9B-EF77-A41BC265251A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2699065" y="2476320"/>
              <a:ext cx="1301160" cy="373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48F05C-D9AB-7BB5-38CE-0D572A1137E2}"/>
                </a:ext>
              </a:extLst>
            </p:cNvPr>
            <p:cNvSpPr txBox="1"/>
            <p:nvPr/>
          </p:nvSpPr>
          <p:spPr>
            <a:xfrm rot="1043583">
              <a:off x="2715114" y="224782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D381BA-4BBB-C014-C5B5-5991BCB3D90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563215" y="3706922"/>
            <a:ext cx="1348349" cy="547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00A200-04F7-6712-8AF2-A182D81DFA9E}"/>
              </a:ext>
            </a:extLst>
          </p:cNvPr>
          <p:cNvSpPr txBox="1"/>
          <p:nvPr/>
        </p:nvSpPr>
        <p:spPr>
          <a:xfrm rot="20305845">
            <a:off x="4782334" y="365449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89B90E4-0418-FE6F-09FD-0DA3418F4579}"/>
              </a:ext>
            </a:extLst>
          </p:cNvPr>
          <p:cNvSpPr/>
          <p:nvPr/>
        </p:nvSpPr>
        <p:spPr>
          <a:xfrm>
            <a:off x="4000225" y="2574791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0E89D21-81E1-E05A-2924-15D7ADAFFE5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550833" y="2850095"/>
            <a:ext cx="1360731" cy="467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A790F33C-A131-09A9-FB04-4A30D347E4A3}"/>
              </a:ext>
            </a:extLst>
          </p:cNvPr>
          <p:cNvSpPr/>
          <p:nvPr/>
        </p:nvSpPr>
        <p:spPr>
          <a:xfrm>
            <a:off x="4079336" y="1661829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464A39-BC19-D375-4E2D-8E26F5378E3F}"/>
              </a:ext>
            </a:extLst>
          </p:cNvPr>
          <p:cNvSpPr txBox="1"/>
          <p:nvPr/>
        </p:nvSpPr>
        <p:spPr>
          <a:xfrm>
            <a:off x="4451922" y="145326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C7CE904-01D8-BA7D-8157-5C0ACAB081B2}"/>
              </a:ext>
            </a:extLst>
          </p:cNvPr>
          <p:cNvSpPr txBox="1"/>
          <p:nvPr/>
        </p:nvSpPr>
        <p:spPr>
          <a:xfrm>
            <a:off x="4437013" y="18097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9BC74D-3941-F7B6-81E7-CB5502D50CFC}"/>
              </a:ext>
            </a:extLst>
          </p:cNvPr>
          <p:cNvSpPr txBox="1"/>
          <p:nvPr/>
        </p:nvSpPr>
        <p:spPr>
          <a:xfrm rot="1116899">
            <a:off x="4763602" y="274349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A74C893-75D1-EF63-D9FD-682D61CE988F}"/>
              </a:ext>
            </a:extLst>
          </p:cNvPr>
          <p:cNvSpPr/>
          <p:nvPr/>
        </p:nvSpPr>
        <p:spPr>
          <a:xfrm>
            <a:off x="6099886" y="130096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4633562" y="5602331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1712409" y="1987736"/>
            <a:ext cx="1079261" cy="416142"/>
            <a:chOff x="1488999" y="2936534"/>
            <a:chExt cx="1079261" cy="41614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92" y="3352676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88999" y="293653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FED92E-BA48-E90D-EF18-FE5D9EB04864}"/>
              </a:ext>
            </a:extLst>
          </p:cNvPr>
          <p:cNvCxnSpPr>
            <a:cxnSpLocks/>
            <a:stCxn id="63" idx="2"/>
            <a:endCxn id="26" idx="6"/>
          </p:cNvCxnSpPr>
          <p:nvPr/>
        </p:nvCxnSpPr>
        <p:spPr>
          <a:xfrm flipH="1">
            <a:off x="5103535" y="3254713"/>
            <a:ext cx="1672496" cy="4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2855736" y="124662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D61E88-3F2C-458B-E013-F111B9701620}"/>
              </a:ext>
            </a:extLst>
          </p:cNvPr>
          <p:cNvSpPr txBox="1"/>
          <p:nvPr/>
        </p:nvSpPr>
        <p:spPr>
          <a:xfrm>
            <a:off x="3026039" y="466256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9EC012-B3A3-EE8D-4526-5DD70F9286B3}"/>
              </a:ext>
            </a:extLst>
          </p:cNvPr>
          <p:cNvSpPr/>
          <p:nvPr/>
        </p:nvSpPr>
        <p:spPr>
          <a:xfrm>
            <a:off x="4552927" y="298412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9AADEE6-3415-4844-DC6C-D3F46691D4CB}"/>
              </a:ext>
            </a:extLst>
          </p:cNvPr>
          <p:cNvSpPr txBox="1"/>
          <p:nvPr/>
        </p:nvSpPr>
        <p:spPr>
          <a:xfrm>
            <a:off x="3026039" y="48635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D597534-9489-C1C7-89A7-42758DD36C69}"/>
              </a:ext>
            </a:extLst>
          </p:cNvPr>
          <p:cNvSpPr txBox="1"/>
          <p:nvPr/>
        </p:nvSpPr>
        <p:spPr>
          <a:xfrm>
            <a:off x="3026039" y="50482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CC4A79B-EEF5-0A3B-AB94-268737A64125}"/>
              </a:ext>
            </a:extLst>
          </p:cNvPr>
          <p:cNvSpPr/>
          <p:nvPr/>
        </p:nvSpPr>
        <p:spPr>
          <a:xfrm>
            <a:off x="8748061" y="1290532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A7D0A40-A889-A13E-0484-8BD31BB55A62}"/>
              </a:ext>
            </a:extLst>
          </p:cNvPr>
          <p:cNvSpPr/>
          <p:nvPr/>
        </p:nvSpPr>
        <p:spPr>
          <a:xfrm>
            <a:off x="2793631" y="212857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9CF5AD7F-3A8A-A493-08BF-EF47BB5F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" y="27394"/>
            <a:ext cx="6239746" cy="419158"/>
          </a:xfrm>
          <a:prstGeom prst="rect">
            <a:avLst/>
          </a:prstGeom>
        </p:spPr>
      </p:pic>
      <p:sp>
        <p:nvSpPr>
          <p:cNvPr id="62" name="椭圆 61">
            <a:extLst>
              <a:ext uri="{FF2B5EF4-FFF2-40B4-BE49-F238E27FC236}">
                <a16:creationId xmlns:a16="http://schemas.microsoft.com/office/drawing/2014/main" id="{86A3DEFD-5421-C08C-BA98-8D09D5C935F8}"/>
              </a:ext>
            </a:extLst>
          </p:cNvPr>
          <p:cNvSpPr/>
          <p:nvPr/>
        </p:nvSpPr>
        <p:spPr>
          <a:xfrm>
            <a:off x="8748061" y="2984124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29A2418-8D0F-E664-DB7F-810C31CA7DA0}"/>
              </a:ext>
            </a:extLst>
          </p:cNvPr>
          <p:cNvSpPr/>
          <p:nvPr/>
        </p:nvSpPr>
        <p:spPr>
          <a:xfrm>
            <a:off x="6776031" y="297940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B89A742-8067-C1E4-55C4-D60949C32A9A}"/>
              </a:ext>
            </a:extLst>
          </p:cNvPr>
          <p:cNvSpPr/>
          <p:nvPr/>
        </p:nvSpPr>
        <p:spPr>
          <a:xfrm>
            <a:off x="8748061" y="4687146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7F45D9F-30E7-17F3-798C-6481990580F3}"/>
              </a:ext>
            </a:extLst>
          </p:cNvPr>
          <p:cNvSpPr/>
          <p:nvPr/>
        </p:nvSpPr>
        <p:spPr>
          <a:xfrm>
            <a:off x="6085711" y="466503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6F8DC5-4371-10BE-98B6-F89D2BBB59D9}"/>
              </a:ext>
            </a:extLst>
          </p:cNvPr>
          <p:cNvCxnSpPr>
            <a:cxnSpLocks/>
            <a:stCxn id="25" idx="6"/>
            <a:endCxn id="26" idx="1"/>
          </p:cNvCxnSpPr>
          <p:nvPr/>
        </p:nvCxnSpPr>
        <p:spPr>
          <a:xfrm>
            <a:off x="3344239" y="2403878"/>
            <a:ext cx="1289323" cy="66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CC8FCFA-AD87-2218-BAC4-95BB76306A92}"/>
              </a:ext>
            </a:extLst>
          </p:cNvPr>
          <p:cNvSpPr/>
          <p:nvPr/>
        </p:nvSpPr>
        <p:spPr>
          <a:xfrm>
            <a:off x="2793631" y="4006027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416A3B0-CC7B-345B-AE75-F8936475A3A9}"/>
              </a:ext>
            </a:extLst>
          </p:cNvPr>
          <p:cNvSpPr/>
          <p:nvPr/>
        </p:nvSpPr>
        <p:spPr>
          <a:xfrm>
            <a:off x="2793631" y="5568409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AF074FA-801B-F15C-3DDF-2920F4A95514}"/>
              </a:ext>
            </a:extLst>
          </p:cNvPr>
          <p:cNvCxnSpPr>
            <a:cxnSpLocks/>
            <a:stCxn id="26" idx="3"/>
            <a:endCxn id="79" idx="7"/>
          </p:cNvCxnSpPr>
          <p:nvPr/>
        </p:nvCxnSpPr>
        <p:spPr>
          <a:xfrm flipH="1">
            <a:off x="3263604" y="3454097"/>
            <a:ext cx="1369958" cy="632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6F4278B-ABBE-8E71-21C7-388E04C32481}"/>
              </a:ext>
            </a:extLst>
          </p:cNvPr>
          <p:cNvCxnSpPr>
            <a:cxnSpLocks/>
            <a:stCxn id="80" idx="6"/>
            <a:endCxn id="5" idx="2"/>
          </p:cNvCxnSpPr>
          <p:nvPr/>
        </p:nvCxnSpPr>
        <p:spPr>
          <a:xfrm>
            <a:off x="3344239" y="5843713"/>
            <a:ext cx="1289323" cy="33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FF9316D-C088-F155-5A43-05A768D2AC17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>
            <a:off x="3068935" y="4556635"/>
            <a:ext cx="0" cy="1011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791FB82-A093-15B2-D205-3CE34FA07446}"/>
              </a:ext>
            </a:extLst>
          </p:cNvPr>
          <p:cNvCxnSpPr>
            <a:cxnSpLocks/>
            <a:stCxn id="26" idx="7"/>
            <a:endCxn id="2" idx="3"/>
          </p:cNvCxnSpPr>
          <p:nvPr/>
        </p:nvCxnSpPr>
        <p:spPr>
          <a:xfrm flipV="1">
            <a:off x="5022900" y="1770942"/>
            <a:ext cx="1157621" cy="129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D9B57C6-E43A-70A9-160E-92E0B52E54F6}"/>
              </a:ext>
            </a:extLst>
          </p:cNvPr>
          <p:cNvCxnSpPr>
            <a:cxnSpLocks/>
            <a:stCxn id="26" idx="5"/>
            <a:endCxn id="66" idx="1"/>
          </p:cNvCxnSpPr>
          <p:nvPr/>
        </p:nvCxnSpPr>
        <p:spPr>
          <a:xfrm>
            <a:off x="5022900" y="3454097"/>
            <a:ext cx="1143446" cy="1291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D7DCE98-292C-DEF3-775E-5159DD783505}"/>
              </a:ext>
            </a:extLst>
          </p:cNvPr>
          <p:cNvCxnSpPr>
            <a:cxnSpLocks/>
            <a:stCxn id="66" idx="6"/>
            <a:endCxn id="64" idx="2"/>
          </p:cNvCxnSpPr>
          <p:nvPr/>
        </p:nvCxnSpPr>
        <p:spPr>
          <a:xfrm>
            <a:off x="6636319" y="4940341"/>
            <a:ext cx="2111742" cy="22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8DFCED8-8EB6-6ABF-605D-E4742BF41852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6650494" y="1565836"/>
            <a:ext cx="2097567" cy="1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5F878AF-5FEC-AF0A-BF27-06F0C221EC04}"/>
              </a:ext>
            </a:extLst>
          </p:cNvPr>
          <p:cNvCxnSpPr>
            <a:cxnSpLocks/>
            <a:stCxn id="62" idx="2"/>
            <a:endCxn id="63" idx="6"/>
          </p:cNvCxnSpPr>
          <p:nvPr/>
        </p:nvCxnSpPr>
        <p:spPr>
          <a:xfrm flipH="1" flipV="1">
            <a:off x="7326639" y="3254713"/>
            <a:ext cx="1421422" cy="4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3F07615-2E9F-4146-4CDB-5CF44F280C7C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>
            <a:off x="9023365" y="1841140"/>
            <a:ext cx="0" cy="1142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431B473-2267-27C5-6A3B-DFE00B71301D}"/>
              </a:ext>
            </a:extLst>
          </p:cNvPr>
          <p:cNvCxnSpPr>
            <a:cxnSpLocks/>
            <a:stCxn id="64" idx="0"/>
            <a:endCxn id="62" idx="4"/>
          </p:cNvCxnSpPr>
          <p:nvPr/>
        </p:nvCxnSpPr>
        <p:spPr>
          <a:xfrm flipV="1">
            <a:off x="9023365" y="3534732"/>
            <a:ext cx="0" cy="115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8C78CA4-3EF7-DA03-128D-5C6279273FF3}"/>
              </a:ext>
            </a:extLst>
          </p:cNvPr>
          <p:cNvSpPr txBox="1"/>
          <p:nvPr/>
        </p:nvSpPr>
        <p:spPr>
          <a:xfrm>
            <a:off x="3238684" y="117974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2F2DCDC-6032-E799-5698-20363ED749A8}"/>
              </a:ext>
            </a:extLst>
          </p:cNvPr>
          <p:cNvSpPr txBox="1"/>
          <p:nvPr/>
        </p:nvSpPr>
        <p:spPr>
          <a:xfrm>
            <a:off x="3238684" y="137606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C37CF18-C471-2748-313C-607F4D7CF019}"/>
              </a:ext>
            </a:extLst>
          </p:cNvPr>
          <p:cNvSpPr txBox="1"/>
          <p:nvPr/>
        </p:nvSpPr>
        <p:spPr>
          <a:xfrm>
            <a:off x="7166211" y="8770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5C75D73-0403-477C-75B3-CEA904FD73C6}"/>
              </a:ext>
            </a:extLst>
          </p:cNvPr>
          <p:cNvSpPr txBox="1"/>
          <p:nvPr/>
        </p:nvSpPr>
        <p:spPr>
          <a:xfrm>
            <a:off x="7166211" y="107807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63B78FE-B09D-3A70-0043-1F280974739C}"/>
              </a:ext>
            </a:extLst>
          </p:cNvPr>
          <p:cNvSpPr txBox="1"/>
          <p:nvPr/>
        </p:nvSpPr>
        <p:spPr>
          <a:xfrm>
            <a:off x="7166211" y="126274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CA23373-4D84-8B9B-FA7D-72A9329FB742}"/>
              </a:ext>
            </a:extLst>
          </p:cNvPr>
          <p:cNvSpPr txBox="1"/>
          <p:nvPr/>
        </p:nvSpPr>
        <p:spPr>
          <a:xfrm>
            <a:off x="7186927" y="492487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FED73CA-4C83-9A59-60FE-8D4B20605240}"/>
              </a:ext>
            </a:extLst>
          </p:cNvPr>
          <p:cNvSpPr txBox="1"/>
          <p:nvPr/>
        </p:nvSpPr>
        <p:spPr>
          <a:xfrm>
            <a:off x="7186927" y="512587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DA0115B-E8D4-8905-D154-B7436722EE96}"/>
              </a:ext>
            </a:extLst>
          </p:cNvPr>
          <p:cNvSpPr txBox="1"/>
          <p:nvPr/>
        </p:nvSpPr>
        <p:spPr>
          <a:xfrm>
            <a:off x="7186927" y="531054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CC46F4C-FFBF-7805-73F2-F2F560175B19}"/>
              </a:ext>
            </a:extLst>
          </p:cNvPr>
          <p:cNvSpPr txBox="1"/>
          <p:nvPr/>
        </p:nvSpPr>
        <p:spPr>
          <a:xfrm>
            <a:off x="9023365" y="199938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67036CA-8044-523D-D1FD-6723DDBAF69E}"/>
              </a:ext>
            </a:extLst>
          </p:cNvPr>
          <p:cNvSpPr txBox="1"/>
          <p:nvPr/>
        </p:nvSpPr>
        <p:spPr>
          <a:xfrm>
            <a:off x="9017667" y="218721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6A6C122-6159-76CF-1091-9FAF166D9680}"/>
              </a:ext>
            </a:extLst>
          </p:cNvPr>
          <p:cNvSpPr txBox="1"/>
          <p:nvPr/>
        </p:nvSpPr>
        <p:spPr>
          <a:xfrm>
            <a:off x="9011969" y="237503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49C5F1E-905C-208A-BCE5-2966550139BD}"/>
              </a:ext>
            </a:extLst>
          </p:cNvPr>
          <p:cNvSpPr txBox="1"/>
          <p:nvPr/>
        </p:nvSpPr>
        <p:spPr>
          <a:xfrm>
            <a:off x="9007050" y="378080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4CA4DAD-2FCE-DDB2-275C-11696F9DC90D}"/>
              </a:ext>
            </a:extLst>
          </p:cNvPr>
          <p:cNvSpPr txBox="1"/>
          <p:nvPr/>
        </p:nvSpPr>
        <p:spPr>
          <a:xfrm>
            <a:off x="9001352" y="396863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8580D2F-1A45-E5B8-4DAC-8B7E1AF1C1BB}"/>
              </a:ext>
            </a:extLst>
          </p:cNvPr>
          <p:cNvSpPr txBox="1"/>
          <p:nvPr/>
        </p:nvSpPr>
        <p:spPr>
          <a:xfrm>
            <a:off x="8995654" y="41564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88543C-7F94-96E8-81A7-2BDA0E6A79DD}"/>
              </a:ext>
            </a:extLst>
          </p:cNvPr>
          <p:cNvSpPr txBox="1"/>
          <p:nvPr/>
        </p:nvSpPr>
        <p:spPr>
          <a:xfrm>
            <a:off x="7648824" y="25702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F982133-3C96-C0AC-BB31-E42B1E7C8442}"/>
              </a:ext>
            </a:extLst>
          </p:cNvPr>
          <p:cNvSpPr txBox="1"/>
          <p:nvPr/>
        </p:nvSpPr>
        <p:spPr>
          <a:xfrm>
            <a:off x="7643126" y="27580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9721D45-A61D-45DA-C0D1-903352BA338B}"/>
              </a:ext>
            </a:extLst>
          </p:cNvPr>
          <p:cNvSpPr txBox="1"/>
          <p:nvPr/>
        </p:nvSpPr>
        <p:spPr>
          <a:xfrm>
            <a:off x="7637428" y="29458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6B69D33-4E01-8E31-9A38-20DE3D075C4F}"/>
              </a:ext>
            </a:extLst>
          </p:cNvPr>
          <p:cNvSpPr txBox="1"/>
          <p:nvPr/>
        </p:nvSpPr>
        <p:spPr>
          <a:xfrm>
            <a:off x="5680486" y="25702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73BE54D-2EE4-B968-4667-443D2F2EA68D}"/>
              </a:ext>
            </a:extLst>
          </p:cNvPr>
          <p:cNvSpPr txBox="1"/>
          <p:nvPr/>
        </p:nvSpPr>
        <p:spPr>
          <a:xfrm>
            <a:off x="5674788" y="275805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A5D2469-E6B7-5515-C00A-E250E96D1AFD}"/>
              </a:ext>
            </a:extLst>
          </p:cNvPr>
          <p:cNvSpPr txBox="1"/>
          <p:nvPr/>
        </p:nvSpPr>
        <p:spPr>
          <a:xfrm>
            <a:off x="5669090" y="294588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133A42E-38D3-44FE-068D-64D620262384}"/>
              </a:ext>
            </a:extLst>
          </p:cNvPr>
          <p:cNvSpPr txBox="1"/>
          <p:nvPr/>
        </p:nvSpPr>
        <p:spPr>
          <a:xfrm rot="18736996">
            <a:off x="5036144" y="2079834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FC786D8-DA51-A162-EED7-DA9D9C8F2DF9}"/>
              </a:ext>
            </a:extLst>
          </p:cNvPr>
          <p:cNvSpPr txBox="1"/>
          <p:nvPr/>
        </p:nvSpPr>
        <p:spPr>
          <a:xfrm rot="2896938">
            <a:off x="4999939" y="401740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4C7C275-F5C1-92B1-56C0-5DB0B4F0A8BF}"/>
              </a:ext>
            </a:extLst>
          </p:cNvPr>
          <p:cNvSpPr txBox="1"/>
          <p:nvPr/>
        </p:nvSpPr>
        <p:spPr>
          <a:xfrm rot="1672301">
            <a:off x="3586015" y="241552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02E87CD-27EE-FEDF-9E8A-F7D05EDC77CA}"/>
              </a:ext>
            </a:extLst>
          </p:cNvPr>
          <p:cNvSpPr txBox="1"/>
          <p:nvPr/>
        </p:nvSpPr>
        <p:spPr>
          <a:xfrm rot="20109006">
            <a:off x="3483190" y="343004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F79FE56-747D-6E9E-C1C3-5459227BD95C}"/>
              </a:ext>
            </a:extLst>
          </p:cNvPr>
          <p:cNvSpPr txBox="1"/>
          <p:nvPr/>
        </p:nvSpPr>
        <p:spPr>
          <a:xfrm>
            <a:off x="3480498" y="5860053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93488C2-3431-A52A-DC04-C5FB57ECF78C}"/>
              </a:ext>
            </a:extLst>
          </p:cNvPr>
          <p:cNvSpPr txBox="1"/>
          <p:nvPr/>
        </p:nvSpPr>
        <p:spPr>
          <a:xfrm>
            <a:off x="3480498" y="606105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BE2A380-0102-9494-79F1-B1DA1B2583E7}"/>
              </a:ext>
            </a:extLst>
          </p:cNvPr>
          <p:cNvSpPr txBox="1"/>
          <p:nvPr/>
        </p:nvSpPr>
        <p:spPr>
          <a:xfrm>
            <a:off x="3480498" y="624572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B/B,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81A182-E202-737C-C05E-988044FF435B}"/>
              </a:ext>
            </a:extLst>
          </p:cNvPr>
          <p:cNvGrpSpPr/>
          <p:nvPr/>
        </p:nvGrpSpPr>
        <p:grpSpPr>
          <a:xfrm>
            <a:off x="10915667" y="3352423"/>
            <a:ext cx="550609" cy="550609"/>
            <a:chOff x="4385187" y="3040624"/>
            <a:chExt cx="776749" cy="7767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B6BF38-5141-4DA8-1449-7434C68B88AA}"/>
                </a:ext>
              </a:extLst>
            </p:cNvPr>
            <p:cNvSpPr/>
            <p:nvPr/>
          </p:nvSpPr>
          <p:spPr>
            <a:xfrm>
              <a:off x="4385187" y="3040624"/>
              <a:ext cx="776749" cy="776749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D553D7-2EDE-3628-D3EB-2C95D01B819A}"/>
                </a:ext>
              </a:extLst>
            </p:cNvPr>
            <p:cNvSpPr/>
            <p:nvPr/>
          </p:nvSpPr>
          <p:spPr>
            <a:xfrm>
              <a:off x="4524070" y="3188111"/>
              <a:ext cx="498985" cy="498985"/>
            </a:xfrm>
            <a:prstGeom prst="ellipse">
              <a:avLst/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FA99A52-466B-8093-58C1-DF56F3C85CB4}"/>
              </a:ext>
            </a:extLst>
          </p:cNvPr>
          <p:cNvGrpSpPr/>
          <p:nvPr/>
        </p:nvGrpSpPr>
        <p:grpSpPr>
          <a:xfrm>
            <a:off x="445008" y="3184330"/>
            <a:ext cx="1307471" cy="436052"/>
            <a:chOff x="1262750" y="2936534"/>
            <a:chExt cx="1307471" cy="43605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FABD2C-F383-B3FD-6E94-06CC491284C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262750" y="3372586"/>
              <a:ext cx="13074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3CE5B6-F7A8-7348-0E6F-966676A0A195}"/>
                </a:ext>
              </a:extLst>
            </p:cNvPr>
            <p:cNvSpPr txBox="1"/>
            <p:nvPr/>
          </p:nvSpPr>
          <p:spPr>
            <a:xfrm>
              <a:off x="1488999" y="2936534"/>
              <a:ext cx="92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Fira Code" pitchFamily="1" charset="0"/>
                  <a:ea typeface="Fira Code" pitchFamily="1" charset="0"/>
                  <a:cs typeface="Fira Code" pitchFamily="1" charset="0"/>
                </a:rPr>
                <a:t>start</a:t>
              </a:r>
              <a:endParaRPr lang="zh-CN" altLang="en-US">
                <a:latin typeface="Fira Code" pitchFamily="1" charset="0"/>
                <a:cs typeface="Fira Code" pitchFamily="1" charset="0"/>
              </a:endParaRPr>
            </a:p>
          </p:txBody>
        </p:sp>
      </p:grpSp>
      <p:sp>
        <p:nvSpPr>
          <p:cNvPr id="11" name="弧形 10">
            <a:extLst>
              <a:ext uri="{FF2B5EF4-FFF2-40B4-BE49-F238E27FC236}">
                <a16:creationId xmlns:a16="http://schemas.microsoft.com/office/drawing/2014/main" id="{7703E287-083D-8CC1-6CE8-F4B043B7AC50}"/>
              </a:ext>
            </a:extLst>
          </p:cNvPr>
          <p:cNvSpPr/>
          <p:nvPr/>
        </p:nvSpPr>
        <p:spPr>
          <a:xfrm>
            <a:off x="1814584" y="2443218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D73F6-9FFF-77C6-4536-1CF955CF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2" y="598173"/>
            <a:ext cx="8348945" cy="806900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DD012E5-606F-B542-36B3-2A33DE8A6A5D}"/>
              </a:ext>
            </a:extLst>
          </p:cNvPr>
          <p:cNvCxnSpPr>
            <a:cxnSpLocks/>
            <a:stCxn id="31" idx="4"/>
            <a:endCxn id="15" idx="4"/>
          </p:cNvCxnSpPr>
          <p:nvPr/>
        </p:nvCxnSpPr>
        <p:spPr>
          <a:xfrm rot="5400000">
            <a:off x="4318580" y="1604889"/>
            <a:ext cx="12700" cy="4581594"/>
          </a:xfrm>
          <a:prstGeom prst="curvedConnector3">
            <a:avLst>
              <a:gd name="adj1" fmla="val 10421055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0993276C-2F95-6291-C8F6-18563DE474F1}"/>
              </a:ext>
            </a:extLst>
          </p:cNvPr>
          <p:cNvSpPr/>
          <p:nvPr/>
        </p:nvSpPr>
        <p:spPr>
          <a:xfrm>
            <a:off x="3279677" y="3364060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A71026-61A3-8A7F-4783-C4F9EE4A5FB4}"/>
              </a:ext>
            </a:extLst>
          </p:cNvPr>
          <p:cNvSpPr/>
          <p:nvPr/>
        </p:nvSpPr>
        <p:spPr>
          <a:xfrm>
            <a:off x="1752479" y="33450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526A8D6-B6EF-A8F8-ADFD-DB7BB225969C}"/>
              </a:ext>
            </a:extLst>
          </p:cNvPr>
          <p:cNvCxnSpPr>
            <a:cxnSpLocks/>
            <a:stCxn id="15" idx="7"/>
            <a:endCxn id="14" idx="1"/>
          </p:cNvCxnSpPr>
          <p:nvPr/>
        </p:nvCxnSpPr>
        <p:spPr>
          <a:xfrm rot="16200000" flipH="1">
            <a:off x="2781891" y="2866274"/>
            <a:ext cx="18982" cy="1137860"/>
          </a:xfrm>
          <a:prstGeom prst="curvedConnector3">
            <a:avLst>
              <a:gd name="adj1" fmla="val -47053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66944B3-6F23-26F8-9888-00D2BF5A2AEF}"/>
              </a:ext>
            </a:extLst>
          </p:cNvPr>
          <p:cNvCxnSpPr>
            <a:cxnSpLocks/>
            <a:stCxn id="14" idx="3"/>
            <a:endCxn id="15" idx="5"/>
          </p:cNvCxnSpPr>
          <p:nvPr/>
        </p:nvCxnSpPr>
        <p:spPr>
          <a:xfrm rot="5400000" flipH="1">
            <a:off x="2781891" y="3255612"/>
            <a:ext cx="18982" cy="1137860"/>
          </a:xfrm>
          <a:prstGeom prst="curvedConnector3">
            <a:avLst>
              <a:gd name="adj1" fmla="val -65346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7BB614E-D42E-EBB3-DFE8-AF1C8E479C2A}"/>
              </a:ext>
            </a:extLst>
          </p:cNvPr>
          <p:cNvSpPr/>
          <p:nvPr/>
        </p:nvSpPr>
        <p:spPr>
          <a:xfrm>
            <a:off x="4806875" y="33450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EEA65A1-3314-1FA5-A7D9-67D900E37D48}"/>
              </a:ext>
            </a:extLst>
          </p:cNvPr>
          <p:cNvSpPr/>
          <p:nvPr/>
        </p:nvSpPr>
        <p:spPr>
          <a:xfrm>
            <a:off x="6334073" y="33450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D36E511-0EA2-2FA5-29CC-B122D2C13D9A}"/>
              </a:ext>
            </a:extLst>
          </p:cNvPr>
          <p:cNvSpPr/>
          <p:nvPr/>
        </p:nvSpPr>
        <p:spPr>
          <a:xfrm>
            <a:off x="7861271" y="33450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ACA765F-5532-4827-7DE7-4C029A4C6F4A}"/>
              </a:ext>
            </a:extLst>
          </p:cNvPr>
          <p:cNvSpPr/>
          <p:nvPr/>
        </p:nvSpPr>
        <p:spPr>
          <a:xfrm>
            <a:off x="9388469" y="3345078"/>
            <a:ext cx="550608" cy="550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EDEF29-5F7F-C541-6559-6190267CB579}"/>
              </a:ext>
            </a:extLst>
          </p:cNvPr>
          <p:cNvCxnSpPr>
            <a:cxnSpLocks/>
            <a:stCxn id="14" idx="6"/>
            <a:endCxn id="30" idx="2"/>
          </p:cNvCxnSpPr>
          <p:nvPr/>
        </p:nvCxnSpPr>
        <p:spPr>
          <a:xfrm flipV="1">
            <a:off x="3830285" y="3620382"/>
            <a:ext cx="976590" cy="18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D34C70-E011-5CE4-A51D-6499802F201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357483" y="3620382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F4A901B-40C3-B435-AF5E-4D352546295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6884681" y="3620382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6B2F07-4AB7-13AB-94F3-02D4A69487EA}"/>
              </a:ext>
            </a:extLst>
          </p:cNvPr>
          <p:cNvCxnSpPr>
            <a:cxnSpLocks/>
            <a:stCxn id="33" idx="6"/>
            <a:endCxn id="5" idx="2"/>
          </p:cNvCxnSpPr>
          <p:nvPr/>
        </p:nvCxnSpPr>
        <p:spPr>
          <a:xfrm>
            <a:off x="9939077" y="3620382"/>
            <a:ext cx="976590" cy="7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A3BB74F-5A5B-042F-929F-F5CAB1AD8FDA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8411879" y="3620382"/>
            <a:ext cx="9765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0EB05D8-8CDA-9BB2-7ED6-B04EA2BD62B2}"/>
              </a:ext>
            </a:extLst>
          </p:cNvPr>
          <p:cNvSpPr txBox="1"/>
          <p:nvPr/>
        </p:nvSpPr>
        <p:spPr>
          <a:xfrm>
            <a:off x="3872646" y="479713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B8C491-2CB5-49ED-0628-FAFB69CF1B0B}"/>
              </a:ext>
            </a:extLst>
          </p:cNvPr>
          <p:cNvSpPr txBox="1"/>
          <p:nvPr/>
        </p:nvSpPr>
        <p:spPr>
          <a:xfrm>
            <a:off x="2339098" y="3953386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EFC1428-C76C-04A2-A072-27E6D542CDF9}"/>
              </a:ext>
            </a:extLst>
          </p:cNvPr>
          <p:cNvSpPr txBox="1"/>
          <p:nvPr/>
        </p:nvSpPr>
        <p:spPr>
          <a:xfrm>
            <a:off x="2357420" y="303547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94D2298-8007-FE89-1792-44AB85BEF722}"/>
              </a:ext>
            </a:extLst>
          </p:cNvPr>
          <p:cNvSpPr txBox="1"/>
          <p:nvPr/>
        </p:nvSpPr>
        <p:spPr>
          <a:xfrm>
            <a:off x="1595490" y="2104570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4A566CB-E346-1310-61DA-B58A845B079A}"/>
              </a:ext>
            </a:extLst>
          </p:cNvPr>
          <p:cNvSpPr txBox="1"/>
          <p:nvPr/>
        </p:nvSpPr>
        <p:spPr>
          <a:xfrm>
            <a:off x="3872646" y="331196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1C46105-5E6A-AD89-3298-D3E463F1DB99}"/>
              </a:ext>
            </a:extLst>
          </p:cNvPr>
          <p:cNvSpPr txBox="1"/>
          <p:nvPr/>
        </p:nvSpPr>
        <p:spPr>
          <a:xfrm>
            <a:off x="5357483" y="331318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2C8C87-82EF-61C8-1F03-83556D509CA0}"/>
              </a:ext>
            </a:extLst>
          </p:cNvPr>
          <p:cNvSpPr txBox="1"/>
          <p:nvPr/>
        </p:nvSpPr>
        <p:spPr>
          <a:xfrm>
            <a:off x="6842320" y="329193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9A897EA-14AA-7038-FFF7-E03FFA6C6ACE}"/>
              </a:ext>
            </a:extLst>
          </p:cNvPr>
          <p:cNvSpPr txBox="1"/>
          <p:nvPr/>
        </p:nvSpPr>
        <p:spPr>
          <a:xfrm>
            <a:off x="8427699" y="330293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1/1,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4B99B3-2A6B-FE15-69E3-2AE487BB5A40}"/>
              </a:ext>
            </a:extLst>
          </p:cNvPr>
          <p:cNvSpPr txBox="1"/>
          <p:nvPr/>
        </p:nvSpPr>
        <p:spPr>
          <a:xfrm>
            <a:off x="9969548" y="3287798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←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77" name="弧形 76">
            <a:extLst>
              <a:ext uri="{FF2B5EF4-FFF2-40B4-BE49-F238E27FC236}">
                <a16:creationId xmlns:a16="http://schemas.microsoft.com/office/drawing/2014/main" id="{40FEDDD5-DF71-8EEF-57C3-15DC1A81A58D}"/>
              </a:ext>
            </a:extLst>
          </p:cNvPr>
          <p:cNvSpPr/>
          <p:nvPr/>
        </p:nvSpPr>
        <p:spPr>
          <a:xfrm>
            <a:off x="4869985" y="2455544"/>
            <a:ext cx="407868" cy="937427"/>
          </a:xfrm>
          <a:prstGeom prst="arc">
            <a:avLst>
              <a:gd name="adj1" fmla="val 6455720"/>
              <a:gd name="adj2" fmla="val 4278369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8CF7D7F-0370-CAE6-7AD7-B660A918F361}"/>
              </a:ext>
            </a:extLst>
          </p:cNvPr>
          <p:cNvSpPr txBox="1"/>
          <p:nvPr/>
        </p:nvSpPr>
        <p:spPr>
          <a:xfrm>
            <a:off x="4629895" y="2080652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Fira Code" pitchFamily="1" charset="0"/>
                <a:ea typeface="Fira Code" pitchFamily="1" charset="0"/>
                <a:cs typeface="Fira Code" pitchFamily="1" charset="0"/>
              </a:rPr>
              <a:t>0/0,</a:t>
            </a:r>
            <a:r>
              <a:rPr lang="zh-CN" altLang="en-US">
                <a:latin typeface="Fira Code" pitchFamily="1" charset="0"/>
                <a:ea typeface="Fira Code" pitchFamily="1" charset="0"/>
                <a:cs typeface="Fira Code" pitchFamily="1" charset="0"/>
              </a:rPr>
              <a:t>→</a:t>
            </a:r>
            <a:endParaRPr lang="zh-CN" altLang="en-US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1688</Words>
  <Application>Microsoft Office PowerPoint</Application>
  <PresentationFormat>宽屏</PresentationFormat>
  <Paragraphs>421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Fira Code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Machine Fly</dc:creator>
  <cp:lastModifiedBy>Machine Fly</cp:lastModifiedBy>
  <cp:revision>22</cp:revision>
  <dcterms:created xsi:type="dcterms:W3CDTF">2024-03-12T13:23:15Z</dcterms:created>
  <dcterms:modified xsi:type="dcterms:W3CDTF">2024-03-19T12:14:16Z</dcterms:modified>
</cp:coreProperties>
</file>