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6" r:id="rId2"/>
    <p:sldId id="276" r:id="rId3"/>
    <p:sldId id="277" r:id="rId4"/>
    <p:sldId id="279" r:id="rId5"/>
    <p:sldId id="281" r:id="rId6"/>
    <p:sldId id="283" r:id="rId7"/>
    <p:sldId id="284" r:id="rId8"/>
    <p:sldId id="285" r:id="rId9"/>
    <p:sldId id="282" r:id="rId10"/>
    <p:sldId id="288" r:id="rId11"/>
  </p:sldIdLst>
  <p:sldSz cx="1216818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1D1"/>
    <a:srgbClr val="FFFFFF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10" autoAdjust="0"/>
  </p:normalViewPr>
  <p:slideViewPr>
    <p:cSldViewPr snapToGrid="0" showGuides="1">
      <p:cViewPr varScale="1">
        <p:scale>
          <a:sx n="77" d="100"/>
          <a:sy n="77" d="100"/>
        </p:scale>
        <p:origin x="2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93246-C113-4A26-8231-D0051E7B8F0C}" type="datetimeFigureOut">
              <a:rPr lang="zh-CN" altLang="en-US" smtClean="0"/>
              <a:t>2024/3/19 Tue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43025" y="1143000"/>
            <a:ext cx="417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42B9C-6DB8-4DE3-9D01-A08F42EB8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91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614" y="1472842"/>
            <a:ext cx="1034296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1024" y="4726842"/>
            <a:ext cx="9126141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3029-0590-4DAD-8B41-B2D955ABC499}" type="datetimeFigureOut">
              <a:rPr lang="zh-CN" altLang="en-US" smtClean="0"/>
              <a:t>2024/3/19 Tue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9035-C3E8-4E8D-B7FF-3169971D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8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3029-0590-4DAD-8B41-B2D955ABC499}" type="datetimeFigureOut">
              <a:rPr lang="zh-CN" altLang="en-US" smtClean="0"/>
              <a:t>2024/3/19 Tue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9035-C3E8-4E8D-B7FF-3169971D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15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7860" y="479142"/>
            <a:ext cx="2623766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564" y="479142"/>
            <a:ext cx="7719194" cy="76266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3029-0590-4DAD-8B41-B2D955ABC499}" type="datetimeFigureOut">
              <a:rPr lang="zh-CN" altLang="en-US" smtClean="0"/>
              <a:t>2024/3/19 Tue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9035-C3E8-4E8D-B7FF-3169971D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4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3029-0590-4DAD-8B41-B2D955ABC499}" type="datetimeFigureOut">
              <a:rPr lang="zh-CN" altLang="en-US" smtClean="0"/>
              <a:t>2024/3/19 Tue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9035-C3E8-4E8D-B7FF-3169971D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56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26" y="2243638"/>
            <a:ext cx="10495062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226" y="6022610"/>
            <a:ext cx="10495062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3029-0590-4DAD-8B41-B2D955ABC499}" type="datetimeFigureOut">
              <a:rPr lang="zh-CN" altLang="en-US" smtClean="0"/>
              <a:t>2024/3/19 Tue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9035-C3E8-4E8D-B7FF-3169971D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61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563" y="2395710"/>
            <a:ext cx="5171480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0145" y="2395710"/>
            <a:ext cx="5171480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3029-0590-4DAD-8B41-B2D955ABC499}" type="datetimeFigureOut">
              <a:rPr lang="zh-CN" altLang="en-US" smtClean="0"/>
              <a:t>2024/3/19 Tue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9035-C3E8-4E8D-B7FF-3169971D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98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48" y="479144"/>
            <a:ext cx="10495062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49" y="2206137"/>
            <a:ext cx="5147713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149" y="3287331"/>
            <a:ext cx="5147713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0146" y="2206137"/>
            <a:ext cx="517306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0146" y="3287331"/>
            <a:ext cx="5173065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3029-0590-4DAD-8B41-B2D955ABC499}" type="datetimeFigureOut">
              <a:rPr lang="zh-CN" altLang="en-US" smtClean="0"/>
              <a:t>2024/3/19 Tue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9035-C3E8-4E8D-B7FF-3169971D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8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3029-0590-4DAD-8B41-B2D955ABC499}" type="datetimeFigureOut">
              <a:rPr lang="zh-CN" altLang="en-US" smtClean="0"/>
              <a:t>2024/3/19 Tue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9035-C3E8-4E8D-B7FF-3169971D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15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3029-0590-4DAD-8B41-B2D955ABC499}" type="datetimeFigureOut">
              <a:rPr lang="zh-CN" altLang="en-US" smtClean="0"/>
              <a:t>2024/3/19 Tue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9035-C3E8-4E8D-B7FF-3169971D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39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48" y="599969"/>
            <a:ext cx="392455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3065" y="1295769"/>
            <a:ext cx="6160145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148" y="2699862"/>
            <a:ext cx="392455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3029-0590-4DAD-8B41-B2D955ABC499}" type="datetimeFigureOut">
              <a:rPr lang="zh-CN" altLang="en-US" smtClean="0"/>
              <a:t>2024/3/19 Tue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9035-C3E8-4E8D-B7FF-3169971D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60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48" y="599969"/>
            <a:ext cx="392455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3065" y="1295769"/>
            <a:ext cx="6160145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148" y="2699862"/>
            <a:ext cx="392455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3029-0590-4DAD-8B41-B2D955ABC499}" type="datetimeFigureOut">
              <a:rPr lang="zh-CN" altLang="en-US" smtClean="0"/>
              <a:t>2024/3/19 Tue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9035-C3E8-4E8D-B7FF-3169971D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23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563" y="479144"/>
            <a:ext cx="1049506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563" y="2395710"/>
            <a:ext cx="1049506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563" y="8341240"/>
            <a:ext cx="273784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973029-0590-4DAD-8B41-B2D955ABC499}" type="datetimeFigureOut">
              <a:rPr lang="zh-CN" altLang="en-US" smtClean="0"/>
              <a:t>2024/3/19 Tue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0713" y="8341240"/>
            <a:ext cx="410676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3783" y="8341240"/>
            <a:ext cx="273784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599035-C3E8-4E8D-B7FF-3169971D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34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7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直接箭头连接符 290">
            <a:extLst>
              <a:ext uri="{FF2B5EF4-FFF2-40B4-BE49-F238E27FC236}">
                <a16:creationId xmlns:a16="http://schemas.microsoft.com/office/drawing/2014/main" id="{AE8E2702-1F76-E81A-31D2-2A89CD42D614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983742" y="4437444"/>
            <a:ext cx="13236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EC39349D-0E5E-6352-6ADA-66F7561B5A38}"/>
              </a:ext>
            </a:extLst>
          </p:cNvPr>
          <p:cNvGrpSpPr/>
          <p:nvPr/>
        </p:nvGrpSpPr>
        <p:grpSpPr>
          <a:xfrm>
            <a:off x="852439" y="4305628"/>
            <a:ext cx="549534" cy="549534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6D4C760-E8ED-6EEF-C43D-6082B8C3D2C4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B4BE9CD-3541-D32A-1A1A-0CA013C0834F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6FB269E2-B484-A1AF-3ABC-D33A2D4A86FA}"/>
              </a:ext>
            </a:extLst>
          </p:cNvPr>
          <p:cNvSpPr/>
          <p:nvPr/>
        </p:nvSpPr>
        <p:spPr>
          <a:xfrm>
            <a:off x="4307352" y="4162677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36D4C9-0A97-E223-B1DF-375A08C78B9B}"/>
              </a:ext>
            </a:extLst>
          </p:cNvPr>
          <p:cNvSpPr txBox="1"/>
          <p:nvPr/>
        </p:nvSpPr>
        <p:spPr>
          <a:xfrm>
            <a:off x="2988109" y="4073181"/>
            <a:ext cx="922428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start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E829B2B-4C51-ED10-9BE9-B307F072F4E8}"/>
              </a:ext>
            </a:extLst>
          </p:cNvPr>
          <p:cNvSpPr/>
          <p:nvPr/>
        </p:nvSpPr>
        <p:spPr>
          <a:xfrm>
            <a:off x="6299402" y="4162677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1436CF5-6A15-CE5F-B0B4-A7B4129533E5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>
            <a:off x="4856885" y="4437444"/>
            <a:ext cx="1442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10296130-D980-E5AF-FA91-412D68933D22}"/>
              </a:ext>
            </a:extLst>
          </p:cNvPr>
          <p:cNvSpPr/>
          <p:nvPr/>
        </p:nvSpPr>
        <p:spPr>
          <a:xfrm>
            <a:off x="6299402" y="5769237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9A1C749-B01F-E7E9-C457-DA8D95D0DA33}"/>
              </a:ext>
            </a:extLst>
          </p:cNvPr>
          <p:cNvSpPr/>
          <p:nvPr/>
        </p:nvSpPr>
        <p:spPr>
          <a:xfrm>
            <a:off x="6299402" y="2556119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022A137-332E-AD5C-2E32-520E736907AF}"/>
              </a:ext>
            </a:extLst>
          </p:cNvPr>
          <p:cNvSpPr/>
          <p:nvPr/>
        </p:nvSpPr>
        <p:spPr>
          <a:xfrm>
            <a:off x="8291453" y="4162677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8C2D27D-3AE2-27A2-F314-5477ECC9D985}"/>
              </a:ext>
            </a:extLst>
          </p:cNvPr>
          <p:cNvSpPr/>
          <p:nvPr/>
        </p:nvSpPr>
        <p:spPr>
          <a:xfrm>
            <a:off x="8291453" y="5769237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F37007C-5CE1-6CD7-856B-2FF72E71BA80}"/>
              </a:ext>
            </a:extLst>
          </p:cNvPr>
          <p:cNvSpPr/>
          <p:nvPr/>
        </p:nvSpPr>
        <p:spPr>
          <a:xfrm>
            <a:off x="8291453" y="2556119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340B181-6145-7E5D-EB68-D1A415EA49F4}"/>
              </a:ext>
            </a:extLst>
          </p:cNvPr>
          <p:cNvCxnSpPr>
            <a:cxnSpLocks/>
            <a:stCxn id="19" idx="0"/>
            <a:endCxn id="29" idx="4"/>
          </p:cNvCxnSpPr>
          <p:nvPr/>
        </p:nvCxnSpPr>
        <p:spPr>
          <a:xfrm flipV="1">
            <a:off x="6574169" y="3105652"/>
            <a:ext cx="0" cy="1057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3B0C1D7-F386-367B-E148-B01F310BFC84}"/>
              </a:ext>
            </a:extLst>
          </p:cNvPr>
          <p:cNvCxnSpPr>
            <a:cxnSpLocks/>
            <a:stCxn id="31" idx="2"/>
            <a:endCxn id="19" idx="6"/>
          </p:cNvCxnSpPr>
          <p:nvPr/>
        </p:nvCxnSpPr>
        <p:spPr>
          <a:xfrm flipH="1">
            <a:off x="6848936" y="4437444"/>
            <a:ext cx="1442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4226FC2-D089-8D26-A8CF-363AAB67BA58}"/>
              </a:ext>
            </a:extLst>
          </p:cNvPr>
          <p:cNvCxnSpPr>
            <a:cxnSpLocks/>
            <a:stCxn id="33" idx="4"/>
            <a:endCxn id="31" idx="0"/>
          </p:cNvCxnSpPr>
          <p:nvPr/>
        </p:nvCxnSpPr>
        <p:spPr>
          <a:xfrm>
            <a:off x="8566220" y="3105652"/>
            <a:ext cx="0" cy="1057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C1D9080-1E3E-57B4-1687-18A067480229}"/>
              </a:ext>
            </a:extLst>
          </p:cNvPr>
          <p:cNvCxnSpPr>
            <a:cxnSpLocks/>
            <a:stCxn id="28" idx="6"/>
            <a:endCxn id="32" idx="2"/>
          </p:cNvCxnSpPr>
          <p:nvPr/>
        </p:nvCxnSpPr>
        <p:spPr>
          <a:xfrm>
            <a:off x="6848936" y="6044003"/>
            <a:ext cx="1442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0D4658C-CDAA-E277-E914-EE4AD0376AA2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>
            <a:off x="6848936" y="2830886"/>
            <a:ext cx="1442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5AD3588-AB9B-8F03-A756-376C52EC22A4}"/>
              </a:ext>
            </a:extLst>
          </p:cNvPr>
          <p:cNvCxnSpPr>
            <a:cxnSpLocks/>
            <a:stCxn id="19" idx="4"/>
            <a:endCxn id="28" idx="0"/>
          </p:cNvCxnSpPr>
          <p:nvPr/>
        </p:nvCxnSpPr>
        <p:spPr>
          <a:xfrm>
            <a:off x="6574169" y="4712211"/>
            <a:ext cx="0" cy="105702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4A396F4-81F8-3898-3C53-429D7DA81F2A}"/>
              </a:ext>
            </a:extLst>
          </p:cNvPr>
          <p:cNvCxnSpPr>
            <a:cxnSpLocks/>
            <a:stCxn id="32" idx="0"/>
            <a:endCxn id="31" idx="4"/>
          </p:cNvCxnSpPr>
          <p:nvPr/>
        </p:nvCxnSpPr>
        <p:spPr>
          <a:xfrm flipV="1">
            <a:off x="8566220" y="4712211"/>
            <a:ext cx="0" cy="105702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BFE6707A-8D11-C324-3D05-A689FDAF4029}"/>
              </a:ext>
            </a:extLst>
          </p:cNvPr>
          <p:cNvSpPr/>
          <p:nvPr/>
        </p:nvSpPr>
        <p:spPr>
          <a:xfrm>
            <a:off x="4307352" y="5769236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73" name="弧形 72">
            <a:extLst>
              <a:ext uri="{FF2B5EF4-FFF2-40B4-BE49-F238E27FC236}">
                <a16:creationId xmlns:a16="http://schemas.microsoft.com/office/drawing/2014/main" id="{42986B6E-6D9A-8F35-F728-F5B3D5C69130}"/>
              </a:ext>
            </a:extLst>
          </p:cNvPr>
          <p:cNvSpPr/>
          <p:nvPr/>
        </p:nvSpPr>
        <p:spPr>
          <a:xfrm>
            <a:off x="6370633" y="1692150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74" name="弧形 73">
            <a:extLst>
              <a:ext uri="{FF2B5EF4-FFF2-40B4-BE49-F238E27FC236}">
                <a16:creationId xmlns:a16="http://schemas.microsoft.com/office/drawing/2014/main" id="{73F52943-0071-EBA8-A963-1C329D0B123B}"/>
              </a:ext>
            </a:extLst>
          </p:cNvPr>
          <p:cNvSpPr/>
          <p:nvPr/>
        </p:nvSpPr>
        <p:spPr>
          <a:xfrm>
            <a:off x="8335740" y="1692150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75" name="弧形 74">
            <a:extLst>
              <a:ext uri="{FF2B5EF4-FFF2-40B4-BE49-F238E27FC236}">
                <a16:creationId xmlns:a16="http://schemas.microsoft.com/office/drawing/2014/main" id="{B145C547-B72A-9F78-4859-EFF06D65D8DA}"/>
              </a:ext>
            </a:extLst>
          </p:cNvPr>
          <p:cNvSpPr/>
          <p:nvPr/>
        </p:nvSpPr>
        <p:spPr>
          <a:xfrm rot="8365567">
            <a:off x="8841773" y="4447554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78223AAF-7A7C-6D08-6D76-B079E2E8DE47}"/>
              </a:ext>
            </a:extLst>
          </p:cNvPr>
          <p:cNvSpPr/>
          <p:nvPr/>
        </p:nvSpPr>
        <p:spPr>
          <a:xfrm>
            <a:off x="10185329" y="2556119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BEB5C19-7E01-9DC1-D602-AB8F9598F03C}"/>
              </a:ext>
            </a:extLst>
          </p:cNvPr>
          <p:cNvCxnSpPr>
            <a:cxnSpLocks/>
            <a:stCxn id="33" idx="6"/>
            <a:endCxn id="79" idx="2"/>
          </p:cNvCxnSpPr>
          <p:nvPr/>
        </p:nvCxnSpPr>
        <p:spPr>
          <a:xfrm>
            <a:off x="8840986" y="2830886"/>
            <a:ext cx="13443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弧形 80">
            <a:extLst>
              <a:ext uri="{FF2B5EF4-FFF2-40B4-BE49-F238E27FC236}">
                <a16:creationId xmlns:a16="http://schemas.microsoft.com/office/drawing/2014/main" id="{35FD7170-09FC-8E43-6767-F03C60CF103E}"/>
              </a:ext>
            </a:extLst>
          </p:cNvPr>
          <p:cNvSpPr/>
          <p:nvPr/>
        </p:nvSpPr>
        <p:spPr>
          <a:xfrm rot="10800000">
            <a:off x="8382369" y="6236567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86" name="弧形 85">
            <a:extLst>
              <a:ext uri="{FF2B5EF4-FFF2-40B4-BE49-F238E27FC236}">
                <a16:creationId xmlns:a16="http://schemas.microsoft.com/office/drawing/2014/main" id="{1C9E53D1-C609-D04F-436C-E3414B44643E}"/>
              </a:ext>
            </a:extLst>
          </p:cNvPr>
          <p:cNvSpPr/>
          <p:nvPr/>
        </p:nvSpPr>
        <p:spPr>
          <a:xfrm rot="10800000">
            <a:off x="6370633" y="6193778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C605A1C-D4FF-2E38-D271-0C5CAB08D3C3}"/>
              </a:ext>
            </a:extLst>
          </p:cNvPr>
          <p:cNvSpPr txBox="1"/>
          <p:nvPr/>
        </p:nvSpPr>
        <p:spPr>
          <a:xfrm>
            <a:off x="7228171" y="413115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D5A2057-AD0D-7EFE-C2C3-E1475F968150}"/>
              </a:ext>
            </a:extLst>
          </p:cNvPr>
          <p:cNvSpPr txBox="1"/>
          <p:nvPr/>
        </p:nvSpPr>
        <p:spPr>
          <a:xfrm>
            <a:off x="5714914" y="351930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A2A8E84-CE95-438A-47D6-2DBAB2A3B6C8}"/>
              </a:ext>
            </a:extLst>
          </p:cNvPr>
          <p:cNvSpPr txBox="1"/>
          <p:nvPr/>
        </p:nvSpPr>
        <p:spPr>
          <a:xfrm>
            <a:off x="6588371" y="484889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5945D93-2CD4-0893-996A-BCBB60094E03}"/>
              </a:ext>
            </a:extLst>
          </p:cNvPr>
          <p:cNvSpPr txBox="1"/>
          <p:nvPr/>
        </p:nvSpPr>
        <p:spPr>
          <a:xfrm>
            <a:off x="7130784" y="249963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9BA85AD-3C83-3863-D3FA-56908FE34EBB}"/>
              </a:ext>
            </a:extLst>
          </p:cNvPr>
          <p:cNvSpPr txBox="1"/>
          <p:nvPr/>
        </p:nvSpPr>
        <p:spPr>
          <a:xfrm>
            <a:off x="7130784" y="604400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6CD786D-7E77-E472-B00F-87FF4D7AE956}"/>
              </a:ext>
            </a:extLst>
          </p:cNvPr>
          <p:cNvSpPr txBox="1"/>
          <p:nvPr/>
        </p:nvSpPr>
        <p:spPr>
          <a:xfrm>
            <a:off x="6736426" y="1581229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F324207-CD6C-F63F-5395-83910AC3F9D9}"/>
              </a:ext>
            </a:extLst>
          </p:cNvPr>
          <p:cNvSpPr txBox="1"/>
          <p:nvPr/>
        </p:nvSpPr>
        <p:spPr>
          <a:xfrm>
            <a:off x="6736426" y="176868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CD85BFB-E965-54C5-6F91-74F655A256CE}"/>
              </a:ext>
            </a:extLst>
          </p:cNvPr>
          <p:cNvSpPr txBox="1"/>
          <p:nvPr/>
        </p:nvSpPr>
        <p:spPr>
          <a:xfrm>
            <a:off x="6736426" y="664458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406DF2F-DBD1-A07B-E6E8-D0B6EF2A8426}"/>
              </a:ext>
            </a:extLst>
          </p:cNvPr>
          <p:cNvSpPr txBox="1"/>
          <p:nvPr/>
        </p:nvSpPr>
        <p:spPr>
          <a:xfrm>
            <a:off x="6736426" y="683204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DEF70A3-5B2F-E751-2BAF-C1B9B60A8F53}"/>
              </a:ext>
            </a:extLst>
          </p:cNvPr>
          <p:cNvSpPr txBox="1"/>
          <p:nvPr/>
        </p:nvSpPr>
        <p:spPr>
          <a:xfrm>
            <a:off x="8696782" y="158245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3EEBC3F-350F-6EE2-ADE7-0EC11A617488}"/>
              </a:ext>
            </a:extLst>
          </p:cNvPr>
          <p:cNvSpPr txBox="1"/>
          <p:nvPr/>
        </p:nvSpPr>
        <p:spPr>
          <a:xfrm>
            <a:off x="8696782" y="176991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18D3BAC-02A8-A890-C643-7E43090A66A6}"/>
              </a:ext>
            </a:extLst>
          </p:cNvPr>
          <p:cNvSpPr txBox="1"/>
          <p:nvPr/>
        </p:nvSpPr>
        <p:spPr>
          <a:xfrm>
            <a:off x="8767661" y="664458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F29C34E-62E1-0BF6-BDB4-81742490391A}"/>
              </a:ext>
            </a:extLst>
          </p:cNvPr>
          <p:cNvSpPr txBox="1"/>
          <p:nvPr/>
        </p:nvSpPr>
        <p:spPr>
          <a:xfrm>
            <a:off x="8767661" y="683204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8504F8F-BEA5-BE47-E8A0-7FB4ACF53D86}"/>
              </a:ext>
            </a:extLst>
          </p:cNvPr>
          <p:cNvSpPr txBox="1"/>
          <p:nvPr/>
        </p:nvSpPr>
        <p:spPr>
          <a:xfrm>
            <a:off x="10586921" y="161596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8" name="弧形 107">
            <a:extLst>
              <a:ext uri="{FF2B5EF4-FFF2-40B4-BE49-F238E27FC236}">
                <a16:creationId xmlns:a16="http://schemas.microsoft.com/office/drawing/2014/main" id="{801BDDAE-4798-BE3D-3F75-EBBDFF137F08}"/>
              </a:ext>
            </a:extLst>
          </p:cNvPr>
          <p:cNvSpPr/>
          <p:nvPr/>
        </p:nvSpPr>
        <p:spPr>
          <a:xfrm>
            <a:off x="10256560" y="1692150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8EDAD92B-A988-4CFD-9A28-19A2B415D006}"/>
              </a:ext>
            </a:extLst>
          </p:cNvPr>
          <p:cNvSpPr txBox="1"/>
          <p:nvPr/>
        </p:nvSpPr>
        <p:spPr>
          <a:xfrm>
            <a:off x="9044966" y="2502030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111" name="连接符: 曲线 110">
            <a:extLst>
              <a:ext uri="{FF2B5EF4-FFF2-40B4-BE49-F238E27FC236}">
                <a16:creationId xmlns:a16="http://schemas.microsoft.com/office/drawing/2014/main" id="{D1C9F1C7-4C94-0C9D-20F1-78DD90AAAD66}"/>
              </a:ext>
            </a:extLst>
          </p:cNvPr>
          <p:cNvCxnSpPr>
            <a:cxnSpLocks/>
            <a:stCxn id="79" idx="4"/>
            <a:endCxn id="31" idx="6"/>
          </p:cNvCxnSpPr>
          <p:nvPr/>
        </p:nvCxnSpPr>
        <p:spPr>
          <a:xfrm rot="5400000">
            <a:off x="8984645" y="2961994"/>
            <a:ext cx="1331792" cy="1619109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EE4D638C-58C1-9C98-D24C-C54EC4AF12E5}"/>
              </a:ext>
            </a:extLst>
          </p:cNvPr>
          <p:cNvSpPr txBox="1"/>
          <p:nvPr/>
        </p:nvSpPr>
        <p:spPr>
          <a:xfrm>
            <a:off x="10004636" y="4063405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EC93BAAA-BFB1-8B60-3912-483734FC6D08}"/>
              </a:ext>
            </a:extLst>
          </p:cNvPr>
          <p:cNvSpPr txBox="1"/>
          <p:nvPr/>
        </p:nvSpPr>
        <p:spPr>
          <a:xfrm>
            <a:off x="10004636" y="3870279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59F9D492-1B14-95B7-E34F-0C4E29595DEB}"/>
              </a:ext>
            </a:extLst>
          </p:cNvPr>
          <p:cNvSpPr txBox="1"/>
          <p:nvPr/>
        </p:nvSpPr>
        <p:spPr>
          <a:xfrm>
            <a:off x="9395865" y="4833460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C090961-2A1A-4AD5-13E9-7B74FC901148}"/>
              </a:ext>
            </a:extLst>
          </p:cNvPr>
          <p:cNvSpPr txBox="1"/>
          <p:nvPr/>
        </p:nvSpPr>
        <p:spPr>
          <a:xfrm>
            <a:off x="9395865" y="503768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3016217E-1EB0-509C-B3EF-CB00DEAF3DBC}"/>
              </a:ext>
            </a:extLst>
          </p:cNvPr>
          <p:cNvSpPr txBox="1"/>
          <p:nvPr/>
        </p:nvSpPr>
        <p:spPr>
          <a:xfrm>
            <a:off x="9395865" y="524191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1B08245-7281-99A7-4B73-27A9871F2FDA}"/>
              </a:ext>
            </a:extLst>
          </p:cNvPr>
          <p:cNvSpPr txBox="1"/>
          <p:nvPr/>
        </p:nvSpPr>
        <p:spPr>
          <a:xfrm>
            <a:off x="9395865" y="544614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62467B9-16ED-2146-BFAA-A28FB2313506}"/>
              </a:ext>
            </a:extLst>
          </p:cNvPr>
          <p:cNvSpPr txBox="1"/>
          <p:nvPr/>
        </p:nvSpPr>
        <p:spPr>
          <a:xfrm>
            <a:off x="9395865" y="5650369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47F54237-C16A-57AE-5D4E-86F72CAB92B3}"/>
              </a:ext>
            </a:extLst>
          </p:cNvPr>
          <p:cNvSpPr txBox="1"/>
          <p:nvPr/>
        </p:nvSpPr>
        <p:spPr>
          <a:xfrm>
            <a:off x="8544205" y="356498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B/Y,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01CB0EE-EBA1-4983-84DB-4B166C6A1BC2}"/>
              </a:ext>
            </a:extLst>
          </p:cNvPr>
          <p:cNvSpPr txBox="1"/>
          <p:nvPr/>
        </p:nvSpPr>
        <p:spPr>
          <a:xfrm>
            <a:off x="8544205" y="3371856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0/Y,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19B652D0-4C3B-F921-AF6A-C631D4FA4B0F}"/>
              </a:ext>
            </a:extLst>
          </p:cNvPr>
          <p:cNvSpPr txBox="1"/>
          <p:nvPr/>
        </p:nvSpPr>
        <p:spPr>
          <a:xfrm>
            <a:off x="7687933" y="494572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3E45F315-C96B-D651-FCAF-B9785DD8C68C}"/>
              </a:ext>
            </a:extLst>
          </p:cNvPr>
          <p:cNvSpPr txBox="1"/>
          <p:nvPr/>
        </p:nvSpPr>
        <p:spPr>
          <a:xfrm>
            <a:off x="7687933" y="513818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1/Y,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AA291D3-41DB-76B3-D82B-E7E8EF3F619A}"/>
              </a:ext>
            </a:extLst>
          </p:cNvPr>
          <p:cNvSpPr txBox="1"/>
          <p:nvPr/>
        </p:nvSpPr>
        <p:spPr>
          <a:xfrm>
            <a:off x="7687933" y="533064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915D2220-04D9-45F1-D670-53A6E176A0ED}"/>
              </a:ext>
            </a:extLst>
          </p:cNvPr>
          <p:cNvSpPr/>
          <p:nvPr/>
        </p:nvSpPr>
        <p:spPr>
          <a:xfrm>
            <a:off x="2574201" y="5769236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148" name="连接符: 曲线 147">
            <a:extLst>
              <a:ext uri="{FF2B5EF4-FFF2-40B4-BE49-F238E27FC236}">
                <a16:creationId xmlns:a16="http://schemas.microsoft.com/office/drawing/2014/main" id="{C2DE620C-9A35-0680-6BF3-551B6C0A7623}"/>
              </a:ext>
            </a:extLst>
          </p:cNvPr>
          <p:cNvCxnSpPr>
            <a:cxnSpLocks/>
            <a:stCxn id="19" idx="3"/>
            <a:endCxn id="72" idx="7"/>
          </p:cNvCxnSpPr>
          <p:nvPr/>
        </p:nvCxnSpPr>
        <p:spPr>
          <a:xfrm rot="5400000">
            <a:off x="4969154" y="4438987"/>
            <a:ext cx="1217980" cy="160347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5ED922E8-1D1B-3E24-6295-2B29A54A4F60}"/>
              </a:ext>
            </a:extLst>
          </p:cNvPr>
          <p:cNvSpPr txBox="1"/>
          <p:nvPr/>
        </p:nvSpPr>
        <p:spPr>
          <a:xfrm>
            <a:off x="5032780" y="487211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2" name="弧形 151">
            <a:extLst>
              <a:ext uri="{FF2B5EF4-FFF2-40B4-BE49-F238E27FC236}">
                <a16:creationId xmlns:a16="http://schemas.microsoft.com/office/drawing/2014/main" id="{22F2186D-2940-02FF-D3BD-6261E90CE0B0}"/>
              </a:ext>
            </a:extLst>
          </p:cNvPr>
          <p:cNvSpPr/>
          <p:nvPr/>
        </p:nvSpPr>
        <p:spPr>
          <a:xfrm>
            <a:off x="4378583" y="3321891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D0BE7BCC-634F-6E1E-B124-EF3D23E2C7AC}"/>
              </a:ext>
            </a:extLst>
          </p:cNvPr>
          <p:cNvSpPr txBox="1"/>
          <p:nvPr/>
        </p:nvSpPr>
        <p:spPr>
          <a:xfrm>
            <a:off x="4144083" y="2970920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704EAB1C-8A6B-592C-8282-215093DE7A91}"/>
              </a:ext>
            </a:extLst>
          </p:cNvPr>
          <p:cNvSpPr txBox="1"/>
          <p:nvPr/>
        </p:nvSpPr>
        <p:spPr>
          <a:xfrm>
            <a:off x="4144083" y="255872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D6530636-136E-20A9-D422-7D59AD2AE116}"/>
              </a:ext>
            </a:extLst>
          </p:cNvPr>
          <p:cNvSpPr txBox="1"/>
          <p:nvPr/>
        </p:nvSpPr>
        <p:spPr>
          <a:xfrm>
            <a:off x="4144083" y="276482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E0B01B13-6273-8E4A-D63C-BFFB90D0D649}"/>
              </a:ext>
            </a:extLst>
          </p:cNvPr>
          <p:cNvSpPr txBox="1"/>
          <p:nvPr/>
        </p:nvSpPr>
        <p:spPr>
          <a:xfrm>
            <a:off x="5101175" y="413115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307EF1CA-0ABD-D473-8B93-E9398FC0A011}"/>
              </a:ext>
            </a:extLst>
          </p:cNvPr>
          <p:cNvSpPr/>
          <p:nvPr/>
        </p:nvSpPr>
        <p:spPr>
          <a:xfrm>
            <a:off x="841583" y="5769236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64F9E369-B27B-99A4-3B76-7039AFA4A1E1}"/>
              </a:ext>
            </a:extLst>
          </p:cNvPr>
          <p:cNvCxnSpPr>
            <a:cxnSpLocks/>
            <a:stCxn id="133" idx="2"/>
            <a:endCxn id="158" idx="6"/>
          </p:cNvCxnSpPr>
          <p:nvPr/>
        </p:nvCxnSpPr>
        <p:spPr>
          <a:xfrm flipH="1">
            <a:off x="1391116" y="6044002"/>
            <a:ext cx="11830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CC57E650-DB63-115A-3D82-EACD59C25E2B}"/>
              </a:ext>
            </a:extLst>
          </p:cNvPr>
          <p:cNvCxnSpPr>
            <a:cxnSpLocks/>
            <a:stCxn id="158" idx="0"/>
            <a:endCxn id="8" idx="4"/>
          </p:cNvCxnSpPr>
          <p:nvPr/>
        </p:nvCxnSpPr>
        <p:spPr>
          <a:xfrm flipV="1">
            <a:off x="1116349" y="4855162"/>
            <a:ext cx="10857" cy="914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D8700D8-9B54-048A-AE08-E3677DF5EDC6}"/>
              </a:ext>
            </a:extLst>
          </p:cNvPr>
          <p:cNvCxnSpPr>
            <a:cxnSpLocks/>
            <a:stCxn id="72" idx="2"/>
            <a:endCxn id="133" idx="6"/>
          </p:cNvCxnSpPr>
          <p:nvPr/>
        </p:nvCxnSpPr>
        <p:spPr>
          <a:xfrm flipH="1">
            <a:off x="3123734" y="6044002"/>
            <a:ext cx="11836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弧形 168">
            <a:extLst>
              <a:ext uri="{FF2B5EF4-FFF2-40B4-BE49-F238E27FC236}">
                <a16:creationId xmlns:a16="http://schemas.microsoft.com/office/drawing/2014/main" id="{75F1B0EF-5934-AD46-918F-F34870FC5994}"/>
              </a:ext>
            </a:extLst>
          </p:cNvPr>
          <p:cNvSpPr/>
          <p:nvPr/>
        </p:nvSpPr>
        <p:spPr>
          <a:xfrm rot="10800000">
            <a:off x="4391948" y="6193778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70" name="弧形 169">
            <a:extLst>
              <a:ext uri="{FF2B5EF4-FFF2-40B4-BE49-F238E27FC236}">
                <a16:creationId xmlns:a16="http://schemas.microsoft.com/office/drawing/2014/main" id="{6F72866F-4D78-6F7C-0B9B-80CE3AB279B9}"/>
              </a:ext>
            </a:extLst>
          </p:cNvPr>
          <p:cNvSpPr/>
          <p:nvPr/>
        </p:nvSpPr>
        <p:spPr>
          <a:xfrm rot="10800000">
            <a:off x="2645432" y="6193778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FD696B72-4E3C-E7D7-FBA8-EA3AEF4FFBDF}"/>
              </a:ext>
            </a:extLst>
          </p:cNvPr>
          <p:cNvSpPr txBox="1"/>
          <p:nvPr/>
        </p:nvSpPr>
        <p:spPr>
          <a:xfrm>
            <a:off x="4758332" y="664458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A197018A-0F43-7589-A369-1509A0A976B7}"/>
              </a:ext>
            </a:extLst>
          </p:cNvPr>
          <p:cNvSpPr txBox="1"/>
          <p:nvPr/>
        </p:nvSpPr>
        <p:spPr>
          <a:xfrm>
            <a:off x="4758332" y="683204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D2CA03A1-C8B0-5023-1BA5-48F5C2C47770}"/>
              </a:ext>
            </a:extLst>
          </p:cNvPr>
          <p:cNvSpPr txBox="1"/>
          <p:nvPr/>
        </p:nvSpPr>
        <p:spPr>
          <a:xfrm>
            <a:off x="4765969" y="7019506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X/0,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60A7373E-FD7D-599E-2886-7586502526D8}"/>
              </a:ext>
            </a:extLst>
          </p:cNvPr>
          <p:cNvSpPr txBox="1"/>
          <p:nvPr/>
        </p:nvSpPr>
        <p:spPr>
          <a:xfrm>
            <a:off x="4765969" y="7206965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Y/1,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2C74E9B3-3F3C-F243-51E3-D0A028F11474}"/>
              </a:ext>
            </a:extLst>
          </p:cNvPr>
          <p:cNvSpPr txBox="1"/>
          <p:nvPr/>
        </p:nvSpPr>
        <p:spPr>
          <a:xfrm>
            <a:off x="2974508" y="6945069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B07E58CE-ED04-A1E8-835E-4AF1E7B1E121}"/>
              </a:ext>
            </a:extLst>
          </p:cNvPr>
          <p:cNvSpPr txBox="1"/>
          <p:nvPr/>
        </p:nvSpPr>
        <p:spPr>
          <a:xfrm>
            <a:off x="1585278" y="569925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8F7E1B43-BDD1-78B5-32D3-B1D86CFEC37F}"/>
              </a:ext>
            </a:extLst>
          </p:cNvPr>
          <p:cNvSpPr txBox="1"/>
          <p:nvPr/>
        </p:nvSpPr>
        <p:spPr>
          <a:xfrm>
            <a:off x="258439" y="517828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3426AB41-225B-C6E3-5E99-612F53206F58}"/>
              </a:ext>
            </a:extLst>
          </p:cNvPr>
          <p:cNvSpPr txBox="1"/>
          <p:nvPr/>
        </p:nvSpPr>
        <p:spPr>
          <a:xfrm>
            <a:off x="3366367" y="570822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graphicFrame>
        <p:nvGraphicFramePr>
          <p:cNvPr id="184" name="对象 183">
            <a:extLst>
              <a:ext uri="{FF2B5EF4-FFF2-40B4-BE49-F238E27FC236}">
                <a16:creationId xmlns:a16="http://schemas.microsoft.com/office/drawing/2014/main" id="{4A6EB77B-0737-DE83-2312-BB6FFD8D4C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0079" y="2028486"/>
          <a:ext cx="1413199" cy="1413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228600" progId="Equation.DSMT4">
                  <p:embed/>
                </p:oleObj>
              </mc:Choice>
              <mc:Fallback>
                <p:oleObj name="Equation" r:id="rId2" imgW="228600" imgH="228600" progId="Equation.DSMT4">
                  <p:embed/>
                  <p:pic>
                    <p:nvPicPr>
                      <p:cNvPr id="184" name="对象 183">
                        <a:extLst>
                          <a:ext uri="{FF2B5EF4-FFF2-40B4-BE49-F238E27FC236}">
                            <a16:creationId xmlns:a16="http://schemas.microsoft.com/office/drawing/2014/main" id="{4A6EB77B-0737-DE83-2312-BB6FFD8D4C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0079" y="2028486"/>
                        <a:ext cx="1413199" cy="1413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" name="文本框 184">
            <a:extLst>
              <a:ext uri="{FF2B5EF4-FFF2-40B4-BE49-F238E27FC236}">
                <a16:creationId xmlns:a16="http://schemas.microsoft.com/office/drawing/2014/main" id="{D702F944-73FA-B755-4B33-C2ADE9FD9274}"/>
              </a:ext>
            </a:extLst>
          </p:cNvPr>
          <p:cNvSpPr txBox="1"/>
          <p:nvPr/>
        </p:nvSpPr>
        <p:spPr>
          <a:xfrm rot="19786405">
            <a:off x="1472860" y="6341830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8DCA1B9-A689-A3BD-0C81-8998CDD1A0F0}"/>
              </a:ext>
            </a:extLst>
          </p:cNvPr>
          <p:cNvSpPr/>
          <p:nvPr/>
        </p:nvSpPr>
        <p:spPr>
          <a:xfrm>
            <a:off x="841583" y="6958076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6859741-EB0C-A38C-13DF-919AEAF8CD83}"/>
              </a:ext>
            </a:extLst>
          </p:cNvPr>
          <p:cNvCxnSpPr>
            <a:cxnSpLocks/>
            <a:stCxn id="133" idx="3"/>
            <a:endCxn id="4" idx="7"/>
          </p:cNvCxnSpPr>
          <p:nvPr/>
        </p:nvCxnSpPr>
        <p:spPr>
          <a:xfrm flipH="1">
            <a:off x="1310639" y="6238291"/>
            <a:ext cx="1344041" cy="800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C131932-63D8-ED6F-369D-D94690F94113}"/>
              </a:ext>
            </a:extLst>
          </p:cNvPr>
          <p:cNvCxnSpPr>
            <a:cxnSpLocks/>
            <a:stCxn id="4" idx="0"/>
            <a:endCxn id="158" idx="4"/>
          </p:cNvCxnSpPr>
          <p:nvPr/>
        </p:nvCxnSpPr>
        <p:spPr>
          <a:xfrm flipV="1">
            <a:off x="1116350" y="6318769"/>
            <a:ext cx="0" cy="639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9E979EB-A9B5-EA1D-1206-00222B64B957}"/>
              </a:ext>
            </a:extLst>
          </p:cNvPr>
          <p:cNvSpPr txBox="1"/>
          <p:nvPr/>
        </p:nvSpPr>
        <p:spPr>
          <a:xfrm>
            <a:off x="258439" y="6495336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824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14A3435D-8FD9-9EF5-8719-57B6B516D596}"/>
              </a:ext>
            </a:extLst>
          </p:cNvPr>
          <p:cNvGrpSpPr/>
          <p:nvPr/>
        </p:nvGrpSpPr>
        <p:grpSpPr>
          <a:xfrm>
            <a:off x="6907886" y="3688269"/>
            <a:ext cx="1643702" cy="1382061"/>
            <a:chOff x="4989747" y="3593418"/>
            <a:chExt cx="1646919" cy="1384766"/>
          </a:xfrm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B850F7A1-4B8B-969B-4B46-DAAF9EB7F792}"/>
                </a:ext>
              </a:extLst>
            </p:cNvPr>
            <p:cNvSpPr/>
            <p:nvPr/>
          </p:nvSpPr>
          <p:spPr>
            <a:xfrm>
              <a:off x="4989747" y="3593418"/>
              <a:ext cx="1646919" cy="138476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566F021-4D4C-4934-A06D-2695475A77A5}"/>
                </a:ext>
              </a:extLst>
            </p:cNvPr>
            <p:cNvSpPr/>
            <p:nvPr/>
          </p:nvSpPr>
          <p:spPr>
            <a:xfrm>
              <a:off x="5139239" y="3744964"/>
              <a:ext cx="550608" cy="5506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7BC0E124-A0B2-502D-9878-A1459D158CEA}"/>
                </a:ext>
              </a:extLst>
            </p:cNvPr>
            <p:cNvSpPr/>
            <p:nvPr/>
          </p:nvSpPr>
          <p:spPr>
            <a:xfrm>
              <a:off x="5942121" y="3744964"/>
              <a:ext cx="550608" cy="5506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</p:grpSp>
      <p:sp>
        <p:nvSpPr>
          <p:cNvPr id="16" name="弧形 15">
            <a:extLst>
              <a:ext uri="{FF2B5EF4-FFF2-40B4-BE49-F238E27FC236}">
                <a16:creationId xmlns:a16="http://schemas.microsoft.com/office/drawing/2014/main" id="{C1EC342B-F07D-E0D1-7F6B-2091E55F5484}"/>
              </a:ext>
            </a:extLst>
          </p:cNvPr>
          <p:cNvSpPr/>
          <p:nvPr/>
        </p:nvSpPr>
        <p:spPr>
          <a:xfrm rot="13428794">
            <a:off x="2245201" y="4158139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C39349D-0E5E-6352-6ADA-66F7561B5A38}"/>
              </a:ext>
            </a:extLst>
          </p:cNvPr>
          <p:cNvGrpSpPr/>
          <p:nvPr/>
        </p:nvGrpSpPr>
        <p:grpSpPr>
          <a:xfrm>
            <a:off x="11186665" y="5935938"/>
            <a:ext cx="549534" cy="549534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6D4C760-E8ED-6EEF-C43D-6082B8C3D2C4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B4BE9CD-3541-D32A-1A1A-0CA013C0834F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BFE6707A-8D11-C324-3D05-A689FDAF4029}"/>
              </a:ext>
            </a:extLst>
          </p:cNvPr>
          <p:cNvSpPr/>
          <p:nvPr/>
        </p:nvSpPr>
        <p:spPr>
          <a:xfrm>
            <a:off x="9833275" y="2717351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B758B44-3291-544C-85E4-89910DA88BC6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735353" y="1716261"/>
            <a:ext cx="8066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72A65AB-E671-AD13-8A7A-4366A7B1FD78}"/>
              </a:ext>
            </a:extLst>
          </p:cNvPr>
          <p:cNvSpPr txBox="1"/>
          <p:nvPr/>
        </p:nvSpPr>
        <p:spPr>
          <a:xfrm>
            <a:off x="682758" y="1323292"/>
            <a:ext cx="922428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start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4738FF3-4682-B7D1-F0FC-4CE682339EFC}"/>
              </a:ext>
            </a:extLst>
          </p:cNvPr>
          <p:cNvSpPr/>
          <p:nvPr/>
        </p:nvSpPr>
        <p:spPr>
          <a:xfrm>
            <a:off x="1542050" y="1441494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6B16A12C-275B-0D66-0CE5-63DC7AD3CB81}"/>
              </a:ext>
            </a:extLst>
          </p:cNvPr>
          <p:cNvSpPr/>
          <p:nvPr/>
        </p:nvSpPr>
        <p:spPr>
          <a:xfrm>
            <a:off x="1613281" y="598778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AF3F78-EA3B-ECF5-4233-FE5A2ADF8C19}"/>
              </a:ext>
            </a:extLst>
          </p:cNvPr>
          <p:cNvSpPr txBox="1"/>
          <p:nvPr/>
        </p:nvSpPr>
        <p:spPr>
          <a:xfrm>
            <a:off x="1967741" y="495345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5B16A99-2D7D-5801-AFFA-2FCBEC03ADFB}"/>
              </a:ext>
            </a:extLst>
          </p:cNvPr>
          <p:cNvSpPr txBox="1"/>
          <p:nvPr/>
        </p:nvSpPr>
        <p:spPr>
          <a:xfrm>
            <a:off x="1967741" y="68780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79A2E80-B6FD-0C4A-F7D6-B1A59F987038}"/>
              </a:ext>
            </a:extLst>
          </p:cNvPr>
          <p:cNvSpPr txBox="1"/>
          <p:nvPr/>
        </p:nvSpPr>
        <p:spPr>
          <a:xfrm>
            <a:off x="1967741" y="88026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714D51C-80EE-F590-0936-64F52B56975A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2091583" y="1716261"/>
            <a:ext cx="14866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CFD430F8-19AE-9FA3-C0A1-399EBA85201E}"/>
              </a:ext>
            </a:extLst>
          </p:cNvPr>
          <p:cNvSpPr/>
          <p:nvPr/>
        </p:nvSpPr>
        <p:spPr>
          <a:xfrm>
            <a:off x="3578211" y="1441494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2AB4533-6149-4A41-09BD-5729E59D750C}"/>
              </a:ext>
            </a:extLst>
          </p:cNvPr>
          <p:cNvCxnSpPr>
            <a:cxnSpLocks/>
            <a:stCxn id="19" idx="3"/>
            <a:endCxn id="52" idx="7"/>
          </p:cNvCxnSpPr>
          <p:nvPr/>
        </p:nvCxnSpPr>
        <p:spPr>
          <a:xfrm flipH="1">
            <a:off x="2538696" y="1910550"/>
            <a:ext cx="1119992" cy="812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CC0BE6F-817E-F1D1-225B-D5DADB37911A}"/>
              </a:ext>
            </a:extLst>
          </p:cNvPr>
          <p:cNvSpPr txBox="1"/>
          <p:nvPr/>
        </p:nvSpPr>
        <p:spPr>
          <a:xfrm>
            <a:off x="2308494" y="1368270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5" name="弧形 24">
            <a:extLst>
              <a:ext uri="{FF2B5EF4-FFF2-40B4-BE49-F238E27FC236}">
                <a16:creationId xmlns:a16="http://schemas.microsoft.com/office/drawing/2014/main" id="{D415AD62-9E4D-7F68-1572-845AC9042BBE}"/>
              </a:ext>
            </a:extLst>
          </p:cNvPr>
          <p:cNvSpPr/>
          <p:nvPr/>
        </p:nvSpPr>
        <p:spPr>
          <a:xfrm>
            <a:off x="3651472" y="598778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B738019-0398-2233-16CD-D58F6C2D8CCA}"/>
              </a:ext>
            </a:extLst>
          </p:cNvPr>
          <p:cNvSpPr txBox="1"/>
          <p:nvPr/>
        </p:nvSpPr>
        <p:spPr>
          <a:xfrm>
            <a:off x="4025568" y="516025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A6E4ADA-135E-DADE-A659-F084A2A06CC9}"/>
              </a:ext>
            </a:extLst>
          </p:cNvPr>
          <p:cNvSpPr txBox="1"/>
          <p:nvPr/>
        </p:nvSpPr>
        <p:spPr>
          <a:xfrm>
            <a:off x="4025568" y="70348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C107E4D-DC43-6E51-0536-0F3EE19A3948}"/>
              </a:ext>
            </a:extLst>
          </p:cNvPr>
          <p:cNvSpPr txBox="1"/>
          <p:nvPr/>
        </p:nvSpPr>
        <p:spPr>
          <a:xfrm>
            <a:off x="4025568" y="89094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F2995DA-C728-9DA5-36F9-FC94D5EFFD13}"/>
              </a:ext>
            </a:extLst>
          </p:cNvPr>
          <p:cNvSpPr/>
          <p:nvPr/>
        </p:nvSpPr>
        <p:spPr>
          <a:xfrm>
            <a:off x="5685899" y="1444305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FACA49F2-0920-E72C-E335-8CB699B8CE74}"/>
              </a:ext>
            </a:extLst>
          </p:cNvPr>
          <p:cNvCxnSpPr>
            <a:cxnSpLocks/>
            <a:stCxn id="19" idx="5"/>
            <a:endCxn id="31" idx="3"/>
          </p:cNvCxnSpPr>
          <p:nvPr/>
        </p:nvCxnSpPr>
        <p:spPr>
          <a:xfrm rot="16200000" flipH="1">
            <a:off x="4905416" y="1052400"/>
            <a:ext cx="2811" cy="1719109"/>
          </a:xfrm>
          <a:prstGeom prst="curvedConnector3">
            <a:avLst>
              <a:gd name="adj1" fmla="val 9288083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D9AC310-03E3-CB20-B14C-19DADC6CD53F}"/>
              </a:ext>
            </a:extLst>
          </p:cNvPr>
          <p:cNvCxnSpPr>
            <a:cxnSpLocks/>
            <a:stCxn id="31" idx="2"/>
            <a:endCxn id="19" idx="6"/>
          </p:cNvCxnSpPr>
          <p:nvPr/>
        </p:nvCxnSpPr>
        <p:spPr>
          <a:xfrm flipH="1" flipV="1">
            <a:off x="4127744" y="1716261"/>
            <a:ext cx="1558155" cy="281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642400B-994C-5390-626C-7D4470B648AF}"/>
              </a:ext>
            </a:extLst>
          </p:cNvPr>
          <p:cNvSpPr txBox="1"/>
          <p:nvPr/>
        </p:nvSpPr>
        <p:spPr>
          <a:xfrm>
            <a:off x="4562568" y="1394479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BC14B33-3950-7EE4-8F20-D2292911FD54}"/>
              </a:ext>
            </a:extLst>
          </p:cNvPr>
          <p:cNvSpPr txBox="1"/>
          <p:nvPr/>
        </p:nvSpPr>
        <p:spPr>
          <a:xfrm>
            <a:off x="4508332" y="2169615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B5D9886-B64F-2173-E3DD-089E15D3BDCB}"/>
              </a:ext>
            </a:extLst>
          </p:cNvPr>
          <p:cNvSpPr txBox="1"/>
          <p:nvPr/>
        </p:nvSpPr>
        <p:spPr>
          <a:xfrm>
            <a:off x="4508332" y="236207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1/Y,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46" name="弧形 45">
            <a:extLst>
              <a:ext uri="{FF2B5EF4-FFF2-40B4-BE49-F238E27FC236}">
                <a16:creationId xmlns:a16="http://schemas.microsoft.com/office/drawing/2014/main" id="{7FF4A7DE-0B18-FCB2-B603-D5DA43778F50}"/>
              </a:ext>
            </a:extLst>
          </p:cNvPr>
          <p:cNvSpPr/>
          <p:nvPr/>
        </p:nvSpPr>
        <p:spPr>
          <a:xfrm>
            <a:off x="5751779" y="605901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574E101-D8E2-0A22-D02D-2F663CCC4BB6}"/>
              </a:ext>
            </a:extLst>
          </p:cNvPr>
          <p:cNvSpPr txBox="1"/>
          <p:nvPr/>
        </p:nvSpPr>
        <p:spPr>
          <a:xfrm>
            <a:off x="6116370" y="52233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27B7592-BE9E-3359-16DC-B2510D6AB074}"/>
              </a:ext>
            </a:extLst>
          </p:cNvPr>
          <p:cNvSpPr txBox="1"/>
          <p:nvPr/>
        </p:nvSpPr>
        <p:spPr>
          <a:xfrm>
            <a:off x="6116370" y="70979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8F92255-B730-2695-A9CA-15953CA3CF4C}"/>
              </a:ext>
            </a:extLst>
          </p:cNvPr>
          <p:cNvSpPr txBox="1"/>
          <p:nvPr/>
        </p:nvSpPr>
        <p:spPr>
          <a:xfrm>
            <a:off x="6116370" y="89725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F7F0D0C-F8E4-B0B9-31D2-192A760101C4}"/>
              </a:ext>
            </a:extLst>
          </p:cNvPr>
          <p:cNvSpPr/>
          <p:nvPr/>
        </p:nvSpPr>
        <p:spPr>
          <a:xfrm>
            <a:off x="2069640" y="2642807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B23FBDB-D129-4D8B-38B0-BA0121EE37B2}"/>
              </a:ext>
            </a:extLst>
          </p:cNvPr>
          <p:cNvCxnSpPr>
            <a:cxnSpLocks/>
            <a:stCxn id="72" idx="2"/>
            <a:endCxn id="125" idx="6"/>
          </p:cNvCxnSpPr>
          <p:nvPr/>
        </p:nvCxnSpPr>
        <p:spPr>
          <a:xfrm flipH="1">
            <a:off x="8617237" y="2992118"/>
            <a:ext cx="12160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1FDCDDF7-3527-FCB2-2DE8-C7530C8797F9}"/>
              </a:ext>
            </a:extLst>
          </p:cNvPr>
          <p:cNvSpPr txBox="1"/>
          <p:nvPr/>
        </p:nvSpPr>
        <p:spPr>
          <a:xfrm rot="19357811">
            <a:off x="2587132" y="1990419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8" name="弧形 57">
            <a:extLst>
              <a:ext uri="{FF2B5EF4-FFF2-40B4-BE49-F238E27FC236}">
                <a16:creationId xmlns:a16="http://schemas.microsoft.com/office/drawing/2014/main" id="{2D2DBD33-3249-63FA-84DD-F931962C1510}"/>
              </a:ext>
            </a:extLst>
          </p:cNvPr>
          <p:cNvSpPr/>
          <p:nvPr/>
        </p:nvSpPr>
        <p:spPr>
          <a:xfrm rot="16200000">
            <a:off x="1480020" y="2476616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01C0449C-1C5D-0A29-3622-C7BA518FA1E6}"/>
              </a:ext>
            </a:extLst>
          </p:cNvPr>
          <p:cNvSpPr/>
          <p:nvPr/>
        </p:nvSpPr>
        <p:spPr>
          <a:xfrm>
            <a:off x="2613102" y="3839519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1AFDA00-2222-02D7-DFED-90E51E955D5A}"/>
              </a:ext>
            </a:extLst>
          </p:cNvPr>
          <p:cNvCxnSpPr>
            <a:cxnSpLocks/>
            <a:stCxn id="52" idx="4"/>
            <a:endCxn id="60" idx="1"/>
          </p:cNvCxnSpPr>
          <p:nvPr/>
        </p:nvCxnSpPr>
        <p:spPr>
          <a:xfrm>
            <a:off x="2344407" y="3192340"/>
            <a:ext cx="349172" cy="72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B2C19850-3948-FE34-2C24-248E0E9FB2AD}"/>
              </a:ext>
            </a:extLst>
          </p:cNvPr>
          <p:cNvSpPr txBox="1"/>
          <p:nvPr/>
        </p:nvSpPr>
        <p:spPr>
          <a:xfrm rot="3814202">
            <a:off x="2219710" y="3329550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7E58B92-B949-5D87-315C-5DE8DF80D649}"/>
              </a:ext>
            </a:extLst>
          </p:cNvPr>
          <p:cNvSpPr txBox="1"/>
          <p:nvPr/>
        </p:nvSpPr>
        <p:spPr>
          <a:xfrm>
            <a:off x="801717" y="310672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X/0,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A007E68-06B7-09B2-9D64-DFD9D5A5D1AF}"/>
              </a:ext>
            </a:extLst>
          </p:cNvPr>
          <p:cNvSpPr txBox="1"/>
          <p:nvPr/>
        </p:nvSpPr>
        <p:spPr>
          <a:xfrm>
            <a:off x="801717" y="3294186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Y/1,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4C211E5-2792-4947-79FA-91A76DFF5CAD}"/>
              </a:ext>
            </a:extLst>
          </p:cNvPr>
          <p:cNvSpPr txBox="1"/>
          <p:nvPr/>
        </p:nvSpPr>
        <p:spPr>
          <a:xfrm>
            <a:off x="801717" y="3481645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0425084-6A42-4AAD-1C85-D601F6F2C95D}"/>
              </a:ext>
            </a:extLst>
          </p:cNvPr>
          <p:cNvSpPr txBox="1"/>
          <p:nvPr/>
        </p:nvSpPr>
        <p:spPr>
          <a:xfrm>
            <a:off x="1220934" y="435542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E4B641E-C25F-87E2-E962-36A5E87DBC64}"/>
              </a:ext>
            </a:extLst>
          </p:cNvPr>
          <p:cNvSpPr txBox="1"/>
          <p:nvPr/>
        </p:nvSpPr>
        <p:spPr>
          <a:xfrm>
            <a:off x="1220934" y="454288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63B1875-384A-C44F-6599-39E72D9B1AAE}"/>
              </a:ext>
            </a:extLst>
          </p:cNvPr>
          <p:cNvSpPr txBox="1"/>
          <p:nvPr/>
        </p:nvSpPr>
        <p:spPr>
          <a:xfrm>
            <a:off x="1220934" y="473034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6DEDFF53-83A9-9833-217E-53DAB16E7713}"/>
              </a:ext>
            </a:extLst>
          </p:cNvPr>
          <p:cNvGrpSpPr/>
          <p:nvPr/>
        </p:nvGrpSpPr>
        <p:grpSpPr>
          <a:xfrm>
            <a:off x="4073755" y="3675945"/>
            <a:ext cx="2412707" cy="1588155"/>
            <a:chOff x="2432867" y="3581069"/>
            <a:chExt cx="2417429" cy="1591263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7C78C895-87CD-E469-3E3A-62B54E4B8E88}"/>
                </a:ext>
              </a:extLst>
            </p:cNvPr>
            <p:cNvSpPr/>
            <p:nvPr/>
          </p:nvSpPr>
          <p:spPr>
            <a:xfrm>
              <a:off x="2432867" y="3581069"/>
              <a:ext cx="2417429" cy="159126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E98DD498-70EC-99FC-7E36-DD5E667C8BFD}"/>
                </a:ext>
              </a:extLst>
            </p:cNvPr>
            <p:cNvSpPr/>
            <p:nvPr/>
          </p:nvSpPr>
          <p:spPr>
            <a:xfrm>
              <a:off x="2620784" y="3757045"/>
              <a:ext cx="550608" cy="5506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F4A77A1-434A-6BAA-C73D-106A00B65E94}"/>
                </a:ext>
              </a:extLst>
            </p:cNvPr>
            <p:cNvSpPr/>
            <p:nvPr/>
          </p:nvSpPr>
          <p:spPr>
            <a:xfrm>
              <a:off x="4135001" y="3744964"/>
              <a:ext cx="550608" cy="5506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6A804455-B849-86C5-8F3D-AFCD12A5DD50}"/>
                </a:ext>
              </a:extLst>
            </p:cNvPr>
            <p:cNvSpPr/>
            <p:nvPr/>
          </p:nvSpPr>
          <p:spPr>
            <a:xfrm>
              <a:off x="3366277" y="4474833"/>
              <a:ext cx="550608" cy="5506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E95DF860-72A1-8AA0-5C44-D79C2A246E93}"/>
              </a:ext>
            </a:extLst>
          </p:cNvPr>
          <p:cNvCxnSpPr>
            <a:cxnSpLocks/>
            <a:stCxn id="60" idx="6"/>
            <a:endCxn id="77" idx="2"/>
          </p:cNvCxnSpPr>
          <p:nvPr/>
        </p:nvCxnSpPr>
        <p:spPr>
          <a:xfrm>
            <a:off x="3162635" y="4114286"/>
            <a:ext cx="1098670" cy="12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5" name="对象 84">
            <a:extLst>
              <a:ext uri="{FF2B5EF4-FFF2-40B4-BE49-F238E27FC236}">
                <a16:creationId xmlns:a16="http://schemas.microsoft.com/office/drawing/2014/main" id="{34B36AE3-7DC6-4AC9-CAEF-44360F717F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8369" y="4601991"/>
          <a:ext cx="698710" cy="662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85908" imgH="1882148" progId="Equation.DSMT4">
                  <p:embed/>
                </p:oleObj>
              </mc:Choice>
              <mc:Fallback>
                <p:oleObj name="Equation" r:id="rId2" imgW="1985908" imgH="1882148" progId="Equation.DSMT4">
                  <p:embed/>
                  <p:pic>
                    <p:nvPicPr>
                      <p:cNvPr id="85" name="对象 84">
                        <a:extLst>
                          <a:ext uri="{FF2B5EF4-FFF2-40B4-BE49-F238E27FC236}">
                            <a16:creationId xmlns:a16="http://schemas.microsoft.com/office/drawing/2014/main" id="{34B36AE3-7DC6-4AC9-CAEF-44360F717F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08369" y="4601991"/>
                        <a:ext cx="698710" cy="6624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文本框 85">
            <a:extLst>
              <a:ext uri="{FF2B5EF4-FFF2-40B4-BE49-F238E27FC236}">
                <a16:creationId xmlns:a16="http://schemas.microsoft.com/office/drawing/2014/main" id="{7421D64F-DD8E-004C-2141-452503BDDA3F}"/>
              </a:ext>
            </a:extLst>
          </p:cNvPr>
          <p:cNvSpPr txBox="1"/>
          <p:nvPr/>
        </p:nvSpPr>
        <p:spPr>
          <a:xfrm>
            <a:off x="4838943" y="4275206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ERROR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C396192-60DD-B525-C1DE-EECC14952870}"/>
              </a:ext>
            </a:extLst>
          </p:cNvPr>
          <p:cNvSpPr txBox="1"/>
          <p:nvPr/>
        </p:nvSpPr>
        <p:spPr>
          <a:xfrm>
            <a:off x="5806892" y="434671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OK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graphicFrame>
        <p:nvGraphicFramePr>
          <p:cNvPr id="98" name="对象 97">
            <a:extLst>
              <a:ext uri="{FF2B5EF4-FFF2-40B4-BE49-F238E27FC236}">
                <a16:creationId xmlns:a16="http://schemas.microsoft.com/office/drawing/2014/main" id="{16CCFEB3-CEAC-3135-1137-7668A8A34D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212698"/>
              </p:ext>
            </p:extLst>
          </p:nvPr>
        </p:nvGraphicFramePr>
        <p:xfrm>
          <a:off x="6957963" y="4413707"/>
          <a:ext cx="682785" cy="682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" imgH="228600" progId="Equation.DSMT4">
                  <p:embed/>
                </p:oleObj>
              </mc:Choice>
              <mc:Fallback>
                <p:oleObj name="Equation" r:id="rId4" imgW="228600" imgH="228600" progId="Equation.DSMT4">
                  <p:embed/>
                  <p:pic>
                    <p:nvPicPr>
                      <p:cNvPr id="98" name="对象 97">
                        <a:extLst>
                          <a:ext uri="{FF2B5EF4-FFF2-40B4-BE49-F238E27FC236}">
                            <a16:creationId xmlns:a16="http://schemas.microsoft.com/office/drawing/2014/main" id="{16CCFEB3-CEAC-3135-1137-7668A8A34D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57963" y="4413707"/>
                        <a:ext cx="682785" cy="682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E2685E5A-CF76-987D-FE6F-51724D1B65BE}"/>
              </a:ext>
            </a:extLst>
          </p:cNvPr>
          <p:cNvGrpSpPr/>
          <p:nvPr/>
        </p:nvGrpSpPr>
        <p:grpSpPr>
          <a:xfrm>
            <a:off x="8882762" y="3688270"/>
            <a:ext cx="1643702" cy="1382062"/>
            <a:chOff x="6758773" y="3593418"/>
            <a:chExt cx="1646919" cy="1384767"/>
          </a:xfrm>
        </p:grpSpPr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E3FAE103-FB5C-E0EB-AFBC-FDDE8912A352}"/>
                </a:ext>
              </a:extLst>
            </p:cNvPr>
            <p:cNvSpPr/>
            <p:nvPr/>
          </p:nvSpPr>
          <p:spPr>
            <a:xfrm>
              <a:off x="6758773" y="3593418"/>
              <a:ext cx="1646919" cy="138476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8AB0AEDA-F354-B5B2-8654-36ABDEB3663C}"/>
                </a:ext>
              </a:extLst>
            </p:cNvPr>
            <p:cNvSpPr/>
            <p:nvPr/>
          </p:nvSpPr>
          <p:spPr>
            <a:xfrm>
              <a:off x="6908265" y="3744964"/>
              <a:ext cx="550608" cy="5506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F020DA08-AF15-FA08-8A64-EF93F8B32D3B}"/>
                </a:ext>
              </a:extLst>
            </p:cNvPr>
            <p:cNvSpPr/>
            <p:nvPr/>
          </p:nvSpPr>
          <p:spPr>
            <a:xfrm>
              <a:off x="7711147" y="3744964"/>
              <a:ext cx="550608" cy="5506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</p:grpSp>
      <p:graphicFrame>
        <p:nvGraphicFramePr>
          <p:cNvPr id="103" name="对象 102">
            <a:extLst>
              <a:ext uri="{FF2B5EF4-FFF2-40B4-BE49-F238E27FC236}">
                <a16:creationId xmlns:a16="http://schemas.microsoft.com/office/drawing/2014/main" id="{E39A2C72-6193-241A-4B3A-1C0A635C6D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03736" y="4384215"/>
          <a:ext cx="686887" cy="686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17426" imgH="1415931" progId="Equation.DSMT4">
                  <p:embed/>
                </p:oleObj>
              </mc:Choice>
              <mc:Fallback>
                <p:oleObj name="Equation" r:id="rId6" imgW="1417426" imgH="1415931" progId="Equation.DSMT4">
                  <p:embed/>
                  <p:pic>
                    <p:nvPicPr>
                      <p:cNvPr id="103" name="对象 102">
                        <a:extLst>
                          <a:ext uri="{FF2B5EF4-FFF2-40B4-BE49-F238E27FC236}">
                            <a16:creationId xmlns:a16="http://schemas.microsoft.com/office/drawing/2014/main" id="{E39A2C72-6193-241A-4B3A-1C0A635C6D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03736" y="4384215"/>
                        <a:ext cx="686887" cy="686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320BFF12-ED59-13F0-AEA5-958E54C5BF55}"/>
              </a:ext>
            </a:extLst>
          </p:cNvPr>
          <p:cNvCxnSpPr>
            <a:cxnSpLocks/>
            <a:stCxn id="78" idx="6"/>
            <a:endCxn id="97" idx="2"/>
          </p:cNvCxnSpPr>
          <p:nvPr/>
        </p:nvCxnSpPr>
        <p:spPr>
          <a:xfrm flipV="1">
            <a:off x="6322096" y="4114285"/>
            <a:ext cx="734990" cy="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7654FF4-8715-AF8C-F7F5-3DA40FEE96AB}"/>
              </a:ext>
            </a:extLst>
          </p:cNvPr>
          <p:cNvCxnSpPr>
            <a:cxnSpLocks/>
            <a:stCxn id="99" idx="6"/>
            <a:endCxn id="101" idx="2"/>
          </p:cNvCxnSpPr>
          <p:nvPr/>
        </p:nvCxnSpPr>
        <p:spPr>
          <a:xfrm>
            <a:off x="8407932" y="4114285"/>
            <a:ext cx="624030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06F49D7-1BA8-A8BF-E4D4-53F5DF76DD23}"/>
              </a:ext>
            </a:extLst>
          </p:cNvPr>
          <p:cNvCxnSpPr>
            <a:cxnSpLocks/>
            <a:stCxn id="102" idx="0"/>
            <a:endCxn id="72" idx="4"/>
          </p:cNvCxnSpPr>
          <p:nvPr/>
        </p:nvCxnSpPr>
        <p:spPr>
          <a:xfrm flipV="1">
            <a:off x="10108042" y="3266884"/>
            <a:ext cx="0" cy="57263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弧形 122">
            <a:extLst>
              <a:ext uri="{FF2B5EF4-FFF2-40B4-BE49-F238E27FC236}">
                <a16:creationId xmlns:a16="http://schemas.microsoft.com/office/drawing/2014/main" id="{62406DD7-8742-E741-1F68-5D2B1F3DCF53}"/>
              </a:ext>
            </a:extLst>
          </p:cNvPr>
          <p:cNvSpPr/>
          <p:nvPr/>
        </p:nvSpPr>
        <p:spPr>
          <a:xfrm rot="2783302">
            <a:off x="10366341" y="2077420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B835F08-E0DD-0064-3A57-1084F9735F79}"/>
              </a:ext>
            </a:extLst>
          </p:cNvPr>
          <p:cNvSpPr/>
          <p:nvPr/>
        </p:nvSpPr>
        <p:spPr>
          <a:xfrm>
            <a:off x="8067704" y="2717351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24E54F9-581C-C0D9-AE5E-C09C94700F37}"/>
              </a:ext>
            </a:extLst>
          </p:cNvPr>
          <p:cNvSpPr txBox="1"/>
          <p:nvPr/>
        </p:nvSpPr>
        <p:spPr>
          <a:xfrm>
            <a:off x="10882428" y="195606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0CF24F6B-9F23-52EC-C338-24F57F9D54BA}"/>
              </a:ext>
            </a:extLst>
          </p:cNvPr>
          <p:cNvSpPr txBox="1"/>
          <p:nvPr/>
        </p:nvSpPr>
        <p:spPr>
          <a:xfrm>
            <a:off x="10882428" y="214352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304FC129-B544-B499-115A-13B762E45272}"/>
              </a:ext>
            </a:extLst>
          </p:cNvPr>
          <p:cNvSpPr txBox="1"/>
          <p:nvPr/>
        </p:nvSpPr>
        <p:spPr>
          <a:xfrm>
            <a:off x="10882428" y="2330980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3" name="弧形 132">
            <a:extLst>
              <a:ext uri="{FF2B5EF4-FFF2-40B4-BE49-F238E27FC236}">
                <a16:creationId xmlns:a16="http://schemas.microsoft.com/office/drawing/2014/main" id="{304FEEF1-CD45-91C4-6DBD-EC520F20B2B6}"/>
              </a:ext>
            </a:extLst>
          </p:cNvPr>
          <p:cNvSpPr/>
          <p:nvPr/>
        </p:nvSpPr>
        <p:spPr>
          <a:xfrm>
            <a:off x="8141096" y="1897017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DDA82233-0BF5-E0DA-3257-AA020B2CCDFF}"/>
              </a:ext>
            </a:extLst>
          </p:cNvPr>
          <p:cNvCxnSpPr>
            <a:cxnSpLocks/>
            <a:stCxn id="125" idx="2"/>
            <a:endCxn id="77" idx="0"/>
          </p:cNvCxnSpPr>
          <p:nvPr/>
        </p:nvCxnSpPr>
        <p:spPr>
          <a:xfrm rot="10800000" flipV="1">
            <a:off x="4536072" y="2992117"/>
            <a:ext cx="3531633" cy="859459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978177D3-43CC-B012-33E0-CB83C2E6FF55}"/>
              </a:ext>
            </a:extLst>
          </p:cNvPr>
          <p:cNvSpPr txBox="1"/>
          <p:nvPr/>
        </p:nvSpPr>
        <p:spPr>
          <a:xfrm>
            <a:off x="8848645" y="2669100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4B95E74E-96D0-997F-773B-EA3A426FAC0E}"/>
              </a:ext>
            </a:extLst>
          </p:cNvPr>
          <p:cNvSpPr txBox="1"/>
          <p:nvPr/>
        </p:nvSpPr>
        <p:spPr>
          <a:xfrm>
            <a:off x="8517962" y="170286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E4D5141A-E19E-57F1-53E4-35237DB4396D}"/>
              </a:ext>
            </a:extLst>
          </p:cNvPr>
          <p:cNvSpPr txBox="1"/>
          <p:nvPr/>
        </p:nvSpPr>
        <p:spPr>
          <a:xfrm>
            <a:off x="8517962" y="189032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D683C345-2E30-884E-CFAE-D35550FDCBDB}"/>
              </a:ext>
            </a:extLst>
          </p:cNvPr>
          <p:cNvSpPr txBox="1"/>
          <p:nvPr/>
        </p:nvSpPr>
        <p:spPr>
          <a:xfrm>
            <a:off x="8517962" y="207778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BA8CCA60-8FAA-B14A-A3AC-3E9091B00F62}"/>
              </a:ext>
            </a:extLst>
          </p:cNvPr>
          <p:cNvSpPr txBox="1"/>
          <p:nvPr/>
        </p:nvSpPr>
        <p:spPr>
          <a:xfrm>
            <a:off x="7134281" y="2651716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501DA024-226E-C7AA-DE5F-27B8CB13C04C}"/>
              </a:ext>
            </a:extLst>
          </p:cNvPr>
          <p:cNvSpPr/>
          <p:nvPr/>
        </p:nvSpPr>
        <p:spPr>
          <a:xfrm>
            <a:off x="1079484" y="5935939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60" name="弧形 159">
            <a:extLst>
              <a:ext uri="{FF2B5EF4-FFF2-40B4-BE49-F238E27FC236}">
                <a16:creationId xmlns:a16="http://schemas.microsoft.com/office/drawing/2014/main" id="{3ED2876A-AAAE-0637-FA80-DC52D7BAE01A}"/>
              </a:ext>
            </a:extLst>
          </p:cNvPr>
          <p:cNvSpPr/>
          <p:nvPr/>
        </p:nvSpPr>
        <p:spPr>
          <a:xfrm rot="10800000">
            <a:off x="1151641" y="6363072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3416BB6E-771C-2CBD-5821-B2E48387A44C}"/>
              </a:ext>
            </a:extLst>
          </p:cNvPr>
          <p:cNvSpPr txBox="1"/>
          <p:nvPr/>
        </p:nvSpPr>
        <p:spPr>
          <a:xfrm>
            <a:off x="261032" y="665294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90F9547F-26DF-B654-B87B-ACD9390D68DB}"/>
              </a:ext>
            </a:extLst>
          </p:cNvPr>
          <p:cNvSpPr txBox="1"/>
          <p:nvPr/>
        </p:nvSpPr>
        <p:spPr>
          <a:xfrm>
            <a:off x="261032" y="684040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EA619031-8583-2ECB-C687-FE899A7CB805}"/>
              </a:ext>
            </a:extLst>
          </p:cNvPr>
          <p:cNvSpPr txBox="1"/>
          <p:nvPr/>
        </p:nvSpPr>
        <p:spPr>
          <a:xfrm>
            <a:off x="261032" y="7027866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FE3EB692-E7DE-B560-3BB3-9B1D74F72684}"/>
              </a:ext>
            </a:extLst>
          </p:cNvPr>
          <p:cNvSpPr/>
          <p:nvPr/>
        </p:nvSpPr>
        <p:spPr>
          <a:xfrm>
            <a:off x="2523367" y="5935939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53279EE0-0396-AD26-2990-B0C4BA3DCAC9}"/>
              </a:ext>
            </a:extLst>
          </p:cNvPr>
          <p:cNvSpPr/>
          <p:nvPr/>
        </p:nvSpPr>
        <p:spPr>
          <a:xfrm>
            <a:off x="3967250" y="5935939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74" name="弧形 173">
            <a:extLst>
              <a:ext uri="{FF2B5EF4-FFF2-40B4-BE49-F238E27FC236}">
                <a16:creationId xmlns:a16="http://schemas.microsoft.com/office/drawing/2014/main" id="{E9F574C8-17B2-7553-B329-C2A6CABBBFF7}"/>
              </a:ext>
            </a:extLst>
          </p:cNvPr>
          <p:cNvSpPr/>
          <p:nvPr/>
        </p:nvSpPr>
        <p:spPr>
          <a:xfrm rot="10800000">
            <a:off x="2607008" y="6363072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360A9112-066A-620D-D825-591190117239}"/>
              </a:ext>
            </a:extLst>
          </p:cNvPr>
          <p:cNvSpPr/>
          <p:nvPr/>
        </p:nvSpPr>
        <p:spPr>
          <a:xfrm>
            <a:off x="8298899" y="5935939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B19C95E4-4510-E880-C497-7377E7197863}"/>
              </a:ext>
            </a:extLst>
          </p:cNvPr>
          <p:cNvSpPr/>
          <p:nvPr/>
        </p:nvSpPr>
        <p:spPr>
          <a:xfrm>
            <a:off x="6855016" y="5935939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3657B3DA-4B83-F4E1-04FF-12E12A2CC100}"/>
              </a:ext>
            </a:extLst>
          </p:cNvPr>
          <p:cNvSpPr/>
          <p:nvPr/>
        </p:nvSpPr>
        <p:spPr>
          <a:xfrm>
            <a:off x="5411133" y="5935939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3AE44C64-6FC3-43BB-7AF9-FDCB791FF367}"/>
              </a:ext>
            </a:extLst>
          </p:cNvPr>
          <p:cNvSpPr/>
          <p:nvPr/>
        </p:nvSpPr>
        <p:spPr>
          <a:xfrm>
            <a:off x="9742782" y="5935939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83" name="弧形 182">
            <a:extLst>
              <a:ext uri="{FF2B5EF4-FFF2-40B4-BE49-F238E27FC236}">
                <a16:creationId xmlns:a16="http://schemas.microsoft.com/office/drawing/2014/main" id="{E79E9C4C-1689-09AB-D329-9D2322C446DB}"/>
              </a:ext>
            </a:extLst>
          </p:cNvPr>
          <p:cNvSpPr/>
          <p:nvPr/>
        </p:nvSpPr>
        <p:spPr>
          <a:xfrm rot="10800000">
            <a:off x="4037347" y="6363072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A23FDFC7-EAAE-10EE-5624-A53764313EFB}"/>
              </a:ext>
            </a:extLst>
          </p:cNvPr>
          <p:cNvCxnSpPr>
            <a:cxnSpLocks/>
            <a:stCxn id="154" idx="6"/>
            <a:endCxn id="164" idx="2"/>
          </p:cNvCxnSpPr>
          <p:nvPr/>
        </p:nvCxnSpPr>
        <p:spPr>
          <a:xfrm>
            <a:off x="1629017" y="6210706"/>
            <a:ext cx="8943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文本框 187">
            <a:extLst>
              <a:ext uri="{FF2B5EF4-FFF2-40B4-BE49-F238E27FC236}">
                <a16:creationId xmlns:a16="http://schemas.microsoft.com/office/drawing/2014/main" id="{866B2346-A3EB-628A-E529-515FA3B35867}"/>
              </a:ext>
            </a:extLst>
          </p:cNvPr>
          <p:cNvSpPr txBox="1"/>
          <p:nvPr/>
        </p:nvSpPr>
        <p:spPr>
          <a:xfrm>
            <a:off x="1598452" y="586734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DC3F885F-7D5E-52E0-A88E-5990B01A688E}"/>
              </a:ext>
            </a:extLst>
          </p:cNvPr>
          <p:cNvSpPr txBox="1"/>
          <p:nvPr/>
        </p:nvSpPr>
        <p:spPr>
          <a:xfrm>
            <a:off x="1775113" y="678449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2A67A490-5FD2-C53A-D960-AA2CBFA8DFD1}"/>
              </a:ext>
            </a:extLst>
          </p:cNvPr>
          <p:cNvSpPr txBox="1"/>
          <p:nvPr/>
        </p:nvSpPr>
        <p:spPr>
          <a:xfrm>
            <a:off x="1775113" y="697195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06B5D042-CF05-A68D-8393-75F71D5AF684}"/>
              </a:ext>
            </a:extLst>
          </p:cNvPr>
          <p:cNvCxnSpPr>
            <a:cxnSpLocks/>
            <a:stCxn id="164" idx="6"/>
            <a:endCxn id="171" idx="2"/>
          </p:cNvCxnSpPr>
          <p:nvPr/>
        </p:nvCxnSpPr>
        <p:spPr>
          <a:xfrm>
            <a:off x="3072900" y="6210706"/>
            <a:ext cx="8943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86D8138B-E267-45AC-B0E1-C95CECF81B61}"/>
              </a:ext>
            </a:extLst>
          </p:cNvPr>
          <p:cNvCxnSpPr>
            <a:cxnSpLocks/>
            <a:stCxn id="181" idx="6"/>
            <a:endCxn id="8" idx="2"/>
          </p:cNvCxnSpPr>
          <p:nvPr/>
        </p:nvCxnSpPr>
        <p:spPr>
          <a:xfrm flipV="1">
            <a:off x="10292315" y="6210705"/>
            <a:ext cx="89435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弧形 198">
            <a:extLst>
              <a:ext uri="{FF2B5EF4-FFF2-40B4-BE49-F238E27FC236}">
                <a16:creationId xmlns:a16="http://schemas.microsoft.com/office/drawing/2014/main" id="{0E0D84F5-6946-8CC2-FA2D-62C36294B44C}"/>
              </a:ext>
            </a:extLst>
          </p:cNvPr>
          <p:cNvSpPr/>
          <p:nvPr/>
        </p:nvSpPr>
        <p:spPr>
          <a:xfrm rot="10800000">
            <a:off x="5501523" y="6369455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C96A32BB-7320-F641-A9AE-B3C5AA766332}"/>
              </a:ext>
            </a:extLst>
          </p:cNvPr>
          <p:cNvCxnSpPr>
            <a:cxnSpLocks/>
            <a:stCxn id="180" idx="6"/>
            <a:endCxn id="179" idx="2"/>
          </p:cNvCxnSpPr>
          <p:nvPr/>
        </p:nvCxnSpPr>
        <p:spPr>
          <a:xfrm>
            <a:off x="5960666" y="6210706"/>
            <a:ext cx="8943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F76542-B6B5-1B92-7A45-06F65730C8A2}"/>
              </a:ext>
            </a:extLst>
          </p:cNvPr>
          <p:cNvCxnSpPr>
            <a:cxnSpLocks/>
            <a:stCxn id="179" idx="6"/>
            <a:endCxn id="175" idx="2"/>
          </p:cNvCxnSpPr>
          <p:nvPr/>
        </p:nvCxnSpPr>
        <p:spPr>
          <a:xfrm>
            <a:off x="7404549" y="6210706"/>
            <a:ext cx="8943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D86AB6FD-3F1F-6C71-617E-9D0DC214520B}"/>
              </a:ext>
            </a:extLst>
          </p:cNvPr>
          <p:cNvCxnSpPr>
            <a:cxnSpLocks/>
            <a:stCxn id="175" idx="6"/>
            <a:endCxn id="181" idx="2"/>
          </p:cNvCxnSpPr>
          <p:nvPr/>
        </p:nvCxnSpPr>
        <p:spPr>
          <a:xfrm>
            <a:off x="8848432" y="6210706"/>
            <a:ext cx="8943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F3A7428-9391-8A58-4B5F-F4DAEF291205}"/>
              </a:ext>
            </a:extLst>
          </p:cNvPr>
          <p:cNvCxnSpPr>
            <a:cxnSpLocks/>
            <a:stCxn id="171" idx="6"/>
            <a:endCxn id="180" idx="2"/>
          </p:cNvCxnSpPr>
          <p:nvPr/>
        </p:nvCxnSpPr>
        <p:spPr>
          <a:xfrm>
            <a:off x="4516783" y="6210706"/>
            <a:ext cx="8943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弧形 228">
            <a:extLst>
              <a:ext uri="{FF2B5EF4-FFF2-40B4-BE49-F238E27FC236}">
                <a16:creationId xmlns:a16="http://schemas.microsoft.com/office/drawing/2014/main" id="{049437F3-5D44-6D69-65F1-B6B4AC1B3503}"/>
              </a:ext>
            </a:extLst>
          </p:cNvPr>
          <p:cNvSpPr/>
          <p:nvPr/>
        </p:nvSpPr>
        <p:spPr>
          <a:xfrm rot="10800000">
            <a:off x="8395695" y="6363072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771CAB18-D3A9-128E-E753-9ED1C4E00C31}"/>
              </a:ext>
            </a:extLst>
          </p:cNvPr>
          <p:cNvSpPr txBox="1"/>
          <p:nvPr/>
        </p:nvSpPr>
        <p:spPr>
          <a:xfrm>
            <a:off x="3025869" y="586734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0AE40055-A91E-8DC8-649A-F74540F5543A}"/>
              </a:ext>
            </a:extLst>
          </p:cNvPr>
          <p:cNvSpPr txBox="1"/>
          <p:nvPr/>
        </p:nvSpPr>
        <p:spPr>
          <a:xfrm>
            <a:off x="3206751" y="6636666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D7A4C4F7-D03F-CB44-2A68-99FE6C17731A}"/>
              </a:ext>
            </a:extLst>
          </p:cNvPr>
          <p:cNvSpPr txBox="1"/>
          <p:nvPr/>
        </p:nvSpPr>
        <p:spPr>
          <a:xfrm>
            <a:off x="3206751" y="6829125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E2D137F6-D582-47D0-DC6E-8C68970E2BF3}"/>
              </a:ext>
            </a:extLst>
          </p:cNvPr>
          <p:cNvSpPr txBox="1"/>
          <p:nvPr/>
        </p:nvSpPr>
        <p:spPr>
          <a:xfrm>
            <a:off x="3206751" y="7021585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241" name="直接箭头连接符 133">
            <a:extLst>
              <a:ext uri="{FF2B5EF4-FFF2-40B4-BE49-F238E27FC236}">
                <a16:creationId xmlns:a16="http://schemas.microsoft.com/office/drawing/2014/main" id="{6092B83D-D532-FFEC-2A69-50C8864E6086}"/>
              </a:ext>
            </a:extLst>
          </p:cNvPr>
          <p:cNvCxnSpPr>
            <a:cxnSpLocks/>
            <a:stCxn id="79" idx="4"/>
            <a:endCxn id="154" idx="0"/>
          </p:cNvCxnSpPr>
          <p:nvPr/>
        </p:nvCxnSpPr>
        <p:spPr>
          <a:xfrm rot="5400000">
            <a:off x="2907959" y="3563789"/>
            <a:ext cx="818443" cy="392585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文本框 259">
            <a:extLst>
              <a:ext uri="{FF2B5EF4-FFF2-40B4-BE49-F238E27FC236}">
                <a16:creationId xmlns:a16="http://schemas.microsoft.com/office/drawing/2014/main" id="{F3BD45F4-C1DB-9A78-3369-D225F177C12C}"/>
              </a:ext>
            </a:extLst>
          </p:cNvPr>
          <p:cNvSpPr txBox="1"/>
          <p:nvPr/>
        </p:nvSpPr>
        <p:spPr>
          <a:xfrm>
            <a:off x="4459203" y="587577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7E41B8AA-D6E2-39D3-7E07-D98022342F92}"/>
              </a:ext>
            </a:extLst>
          </p:cNvPr>
          <p:cNvSpPr txBox="1"/>
          <p:nvPr/>
        </p:nvSpPr>
        <p:spPr>
          <a:xfrm>
            <a:off x="4713614" y="7013430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74FE5C17-2F8C-0293-A0E7-512753FEAB9E}"/>
              </a:ext>
            </a:extLst>
          </p:cNvPr>
          <p:cNvSpPr txBox="1"/>
          <p:nvPr/>
        </p:nvSpPr>
        <p:spPr>
          <a:xfrm>
            <a:off x="5916846" y="5690356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5181EF35-71CB-527F-C83C-FE42D0627808}"/>
              </a:ext>
            </a:extLst>
          </p:cNvPr>
          <p:cNvSpPr txBox="1"/>
          <p:nvPr/>
        </p:nvSpPr>
        <p:spPr>
          <a:xfrm>
            <a:off x="5916846" y="5877815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698B9881-2809-DBC4-A5CA-2213C6701823}"/>
              </a:ext>
            </a:extLst>
          </p:cNvPr>
          <p:cNvSpPr txBox="1"/>
          <p:nvPr/>
        </p:nvSpPr>
        <p:spPr>
          <a:xfrm>
            <a:off x="7357826" y="587466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642CC251-8EB4-2418-4BFA-A8C476256039}"/>
              </a:ext>
            </a:extLst>
          </p:cNvPr>
          <p:cNvSpPr txBox="1"/>
          <p:nvPr/>
        </p:nvSpPr>
        <p:spPr>
          <a:xfrm>
            <a:off x="7600043" y="7013430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7D39951B-375E-A9BB-46AA-DB037ADBC3E1}"/>
              </a:ext>
            </a:extLst>
          </p:cNvPr>
          <p:cNvSpPr txBox="1"/>
          <p:nvPr/>
        </p:nvSpPr>
        <p:spPr>
          <a:xfrm>
            <a:off x="8802766" y="569422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5D9559D7-EA05-DE74-3AF6-935853D42A46}"/>
              </a:ext>
            </a:extLst>
          </p:cNvPr>
          <p:cNvSpPr txBox="1"/>
          <p:nvPr/>
        </p:nvSpPr>
        <p:spPr>
          <a:xfrm>
            <a:off x="8802488" y="5881566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0654DF4E-12EC-D47A-77F9-BD1B17C7EAD1}"/>
              </a:ext>
            </a:extLst>
          </p:cNvPr>
          <p:cNvSpPr txBox="1"/>
          <p:nvPr/>
        </p:nvSpPr>
        <p:spPr>
          <a:xfrm>
            <a:off x="10234735" y="587466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88E56B82-99A9-0676-82EB-602A96B1CA5D}"/>
              </a:ext>
            </a:extLst>
          </p:cNvPr>
          <p:cNvSpPr txBox="1"/>
          <p:nvPr/>
        </p:nvSpPr>
        <p:spPr>
          <a:xfrm>
            <a:off x="2004269" y="1101594"/>
            <a:ext cx="1029389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末尾写</a:t>
            </a:r>
            <a:r>
              <a:rPr lang="en-US" altLang="zh-CN" sz="1796" b="1">
                <a:solidFill>
                  <a:srgbClr val="FF0000"/>
                </a:solidFill>
              </a:rPr>
              <a:t>#</a:t>
            </a:r>
            <a:endParaRPr lang="zh-CN" altLang="en-US" sz="1796" b="1">
              <a:solidFill>
                <a:srgbClr val="FF0000"/>
              </a:solidFill>
            </a:endParaRPr>
          </a:p>
        </p:txBody>
      </p:sp>
      <p:sp>
        <p:nvSpPr>
          <p:cNvPr id="298" name="文本框 297">
            <a:extLst>
              <a:ext uri="{FF2B5EF4-FFF2-40B4-BE49-F238E27FC236}">
                <a16:creationId xmlns:a16="http://schemas.microsoft.com/office/drawing/2014/main" id="{94C1A139-B8CC-E681-1B63-1C9B266D09EF}"/>
              </a:ext>
            </a:extLst>
          </p:cNvPr>
          <p:cNvSpPr txBox="1"/>
          <p:nvPr/>
        </p:nvSpPr>
        <p:spPr>
          <a:xfrm>
            <a:off x="4248997" y="1221498"/>
            <a:ext cx="1680549" cy="92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向末尾写长度为</a:t>
            </a:r>
            <a:r>
              <a:rPr lang="en-US" altLang="zh-CN" sz="1796" b="1">
                <a:solidFill>
                  <a:srgbClr val="FF0000"/>
                </a:solidFill>
              </a:rPr>
              <a:t>w1</a:t>
            </a:r>
            <a:r>
              <a:rPr lang="zh-CN" altLang="en-US" sz="1796" b="1">
                <a:solidFill>
                  <a:srgbClr val="FF0000"/>
                </a:solidFill>
              </a:rPr>
              <a:t>与</a:t>
            </a:r>
            <a:r>
              <a:rPr lang="en-US" altLang="zh-CN" sz="1796" b="1">
                <a:solidFill>
                  <a:srgbClr val="FF0000"/>
                </a:solidFill>
              </a:rPr>
              <a:t>w2</a:t>
            </a:r>
            <a:r>
              <a:rPr lang="zh-CN" altLang="en-US" sz="1796" b="1">
                <a:solidFill>
                  <a:srgbClr val="FF0000"/>
                </a:solidFill>
              </a:rPr>
              <a:t>长度之和的</a:t>
            </a:r>
            <a:r>
              <a:rPr lang="en-US" altLang="zh-CN" sz="1796" b="1">
                <a:solidFill>
                  <a:srgbClr val="FF0000"/>
                </a:solidFill>
              </a:rPr>
              <a:t>X</a:t>
            </a:r>
            <a:endParaRPr lang="zh-CN" altLang="en-US" sz="1796" b="1">
              <a:solidFill>
                <a:srgbClr val="FF0000"/>
              </a:solidFill>
            </a:endParaRPr>
          </a:p>
        </p:txBody>
      </p:sp>
      <p:sp>
        <p:nvSpPr>
          <p:cNvPr id="299" name="文本框 298">
            <a:extLst>
              <a:ext uri="{FF2B5EF4-FFF2-40B4-BE49-F238E27FC236}">
                <a16:creationId xmlns:a16="http://schemas.microsoft.com/office/drawing/2014/main" id="{117FB2C6-008B-675D-9CC6-46605C266B91}"/>
              </a:ext>
            </a:extLst>
          </p:cNvPr>
          <p:cNvSpPr txBox="1"/>
          <p:nvPr/>
        </p:nvSpPr>
        <p:spPr>
          <a:xfrm>
            <a:off x="1205316" y="2510548"/>
            <a:ext cx="3261685" cy="92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还原所有</a:t>
            </a:r>
            <a:r>
              <a:rPr lang="en-US" altLang="zh-CN" sz="1796" b="1">
                <a:solidFill>
                  <a:srgbClr val="FF0000"/>
                </a:solidFill>
              </a:rPr>
              <a:t>X</a:t>
            </a:r>
            <a:r>
              <a:rPr lang="zh-CN" altLang="en-US" sz="1796" b="1">
                <a:solidFill>
                  <a:srgbClr val="FF0000"/>
                </a:solidFill>
              </a:rPr>
              <a:t>为</a:t>
            </a:r>
            <a:r>
              <a:rPr lang="en-US" altLang="zh-CN" sz="1796" b="1">
                <a:solidFill>
                  <a:srgbClr val="FF0000"/>
                </a:solidFill>
              </a:rPr>
              <a:t>0</a:t>
            </a:r>
            <a:r>
              <a:rPr lang="zh-CN" altLang="en-US" sz="1796" b="1">
                <a:solidFill>
                  <a:srgbClr val="FF0000"/>
                </a:solidFill>
              </a:rPr>
              <a:t>，</a:t>
            </a:r>
            <a:r>
              <a:rPr lang="en-US" altLang="zh-CN" sz="1796" b="1">
                <a:solidFill>
                  <a:srgbClr val="FF0000"/>
                </a:solidFill>
              </a:rPr>
              <a:t>Y</a:t>
            </a:r>
            <a:r>
              <a:rPr lang="zh-CN" altLang="en-US" sz="1796" b="1">
                <a:solidFill>
                  <a:srgbClr val="FF0000"/>
                </a:solidFill>
              </a:rPr>
              <a:t>为</a:t>
            </a:r>
            <a:r>
              <a:rPr lang="en-US" altLang="zh-CN" sz="1796" b="1">
                <a:solidFill>
                  <a:srgbClr val="FF0000"/>
                </a:solidFill>
              </a:rPr>
              <a:t>1</a:t>
            </a:r>
          </a:p>
          <a:p>
            <a:r>
              <a:rPr lang="zh-CN" altLang="en-US" sz="1796" b="1">
                <a:solidFill>
                  <a:srgbClr val="FF0000"/>
                </a:solidFill>
              </a:rPr>
              <a:t>此时为</a:t>
            </a:r>
            <a:r>
              <a:rPr lang="en-US" altLang="zh-CN" sz="1796" b="1">
                <a:solidFill>
                  <a:srgbClr val="FF0000"/>
                </a:solidFill>
              </a:rPr>
              <a:t>w1#w2#000…0</a:t>
            </a:r>
          </a:p>
          <a:p>
            <a:r>
              <a:rPr lang="zh-CN" altLang="en-US" sz="1796" b="1">
                <a:solidFill>
                  <a:srgbClr val="FF0000"/>
                </a:solidFill>
              </a:rPr>
              <a:t>称此时末尾的</a:t>
            </a:r>
            <a:r>
              <a:rPr lang="en-US" altLang="zh-CN" sz="1796" b="1">
                <a:solidFill>
                  <a:srgbClr val="FF0000"/>
                </a:solidFill>
              </a:rPr>
              <a:t>000…0</a:t>
            </a:r>
            <a:r>
              <a:rPr lang="zh-CN" altLang="en-US" sz="1796" b="1">
                <a:solidFill>
                  <a:srgbClr val="FF0000"/>
                </a:solidFill>
              </a:rPr>
              <a:t>为累加器</a:t>
            </a:r>
          </a:p>
        </p:txBody>
      </p:sp>
      <p:sp>
        <p:nvSpPr>
          <p:cNvPr id="300" name="文本框 299">
            <a:extLst>
              <a:ext uri="{FF2B5EF4-FFF2-40B4-BE49-F238E27FC236}">
                <a16:creationId xmlns:a16="http://schemas.microsoft.com/office/drawing/2014/main" id="{86A6F4E7-6F83-1E5E-ED09-5FC5013266AE}"/>
              </a:ext>
            </a:extLst>
          </p:cNvPr>
          <p:cNvSpPr txBox="1"/>
          <p:nvPr/>
        </p:nvSpPr>
        <p:spPr>
          <a:xfrm>
            <a:off x="3149387" y="379853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8CFA6521-929D-7E2C-8107-6A29E86DD395}"/>
              </a:ext>
            </a:extLst>
          </p:cNvPr>
          <p:cNvSpPr txBox="1"/>
          <p:nvPr/>
        </p:nvSpPr>
        <p:spPr>
          <a:xfrm>
            <a:off x="2464505" y="4166284"/>
            <a:ext cx="1226656" cy="36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移至串首</a:t>
            </a: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860114C9-BBBF-0FF0-33B9-C96D7E73DF5B}"/>
              </a:ext>
            </a:extLst>
          </p:cNvPr>
          <p:cNvSpPr txBox="1"/>
          <p:nvPr/>
        </p:nvSpPr>
        <p:spPr>
          <a:xfrm>
            <a:off x="4785034" y="3413932"/>
            <a:ext cx="1226656" cy="36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 b="1">
                <a:solidFill>
                  <a:srgbClr val="FF0000"/>
                </a:solidFill>
              </a:rPr>
              <a:t>w1</a:t>
            </a:r>
            <a:r>
              <a:rPr lang="zh-CN" altLang="en-US" sz="1796" b="1">
                <a:solidFill>
                  <a:srgbClr val="FF0000"/>
                </a:solidFill>
              </a:rPr>
              <a:t>自减</a:t>
            </a:r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AF55F0FC-C5D2-68CE-9148-929E54F65CE6}"/>
              </a:ext>
            </a:extLst>
          </p:cNvPr>
          <p:cNvSpPr txBox="1"/>
          <p:nvPr/>
        </p:nvSpPr>
        <p:spPr>
          <a:xfrm>
            <a:off x="6340965" y="3470653"/>
            <a:ext cx="767936" cy="6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自减</a:t>
            </a:r>
            <a:endParaRPr lang="en-US" altLang="zh-CN" sz="1796" b="1">
              <a:solidFill>
                <a:srgbClr val="FF0000"/>
              </a:solidFill>
            </a:endParaRPr>
          </a:p>
          <a:p>
            <a:r>
              <a:rPr lang="zh-CN" altLang="en-US" sz="1796" b="1">
                <a:solidFill>
                  <a:srgbClr val="FF0000"/>
                </a:solidFill>
              </a:rPr>
              <a:t>成功</a:t>
            </a:r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20105A56-AF3F-3EC7-BB2C-BA029061373A}"/>
              </a:ext>
            </a:extLst>
          </p:cNvPr>
          <p:cNvSpPr txBox="1"/>
          <p:nvPr/>
        </p:nvSpPr>
        <p:spPr>
          <a:xfrm>
            <a:off x="5262090" y="5064638"/>
            <a:ext cx="1226656" cy="36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自减失败</a:t>
            </a:r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652D2563-FA15-BD48-C47D-5061CD72643E}"/>
              </a:ext>
            </a:extLst>
          </p:cNvPr>
          <p:cNvSpPr txBox="1"/>
          <p:nvPr/>
        </p:nvSpPr>
        <p:spPr>
          <a:xfrm>
            <a:off x="7175967" y="3244889"/>
            <a:ext cx="1226656" cy="6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拷贝</a:t>
            </a:r>
            <a:r>
              <a:rPr lang="en-US" altLang="zh-CN" sz="1796" b="1">
                <a:solidFill>
                  <a:srgbClr val="FF0000"/>
                </a:solidFill>
              </a:rPr>
              <a:t>w2</a:t>
            </a:r>
            <a:r>
              <a:rPr lang="zh-CN" altLang="en-US" sz="1796" b="1">
                <a:solidFill>
                  <a:srgbClr val="FF0000"/>
                </a:solidFill>
              </a:rPr>
              <a:t>至累加器后</a:t>
            </a:r>
          </a:p>
        </p:txBody>
      </p:sp>
      <p:sp>
        <p:nvSpPr>
          <p:cNvPr id="311" name="文本框 310">
            <a:extLst>
              <a:ext uri="{FF2B5EF4-FFF2-40B4-BE49-F238E27FC236}">
                <a16:creationId xmlns:a16="http://schemas.microsoft.com/office/drawing/2014/main" id="{9211E550-5801-432E-A712-0FF8693E5C02}"/>
              </a:ext>
            </a:extLst>
          </p:cNvPr>
          <p:cNvSpPr txBox="1"/>
          <p:nvPr/>
        </p:nvSpPr>
        <p:spPr>
          <a:xfrm>
            <a:off x="8903736" y="3459097"/>
            <a:ext cx="1643699" cy="36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 b="1">
                <a:solidFill>
                  <a:srgbClr val="FF0000"/>
                </a:solidFill>
              </a:rPr>
              <a:t>w2</a:t>
            </a:r>
            <a:r>
              <a:rPr lang="zh-CN" altLang="en-US" sz="1796" b="1">
                <a:solidFill>
                  <a:srgbClr val="FF0000"/>
                </a:solidFill>
              </a:rPr>
              <a:t>加至累加器</a:t>
            </a:r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8E1E6B30-420C-E31B-A2E4-E7737479661E}"/>
              </a:ext>
            </a:extLst>
          </p:cNvPr>
          <p:cNvSpPr txBox="1"/>
          <p:nvPr/>
        </p:nvSpPr>
        <p:spPr>
          <a:xfrm>
            <a:off x="10300290" y="1446079"/>
            <a:ext cx="1643699" cy="6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补充累加器被删去的前导</a:t>
            </a:r>
            <a:r>
              <a:rPr lang="en-US" altLang="zh-CN" sz="1796" b="1">
                <a:solidFill>
                  <a:srgbClr val="FF0000"/>
                </a:solidFill>
              </a:rPr>
              <a:t>0</a:t>
            </a:r>
            <a:endParaRPr lang="zh-CN" altLang="en-US" sz="1796" b="1">
              <a:solidFill>
                <a:srgbClr val="FF0000"/>
              </a:solidFill>
            </a:endParaRPr>
          </a:p>
        </p:txBody>
      </p:sp>
      <p:sp>
        <p:nvSpPr>
          <p:cNvPr id="313" name="文本框 312">
            <a:extLst>
              <a:ext uri="{FF2B5EF4-FFF2-40B4-BE49-F238E27FC236}">
                <a16:creationId xmlns:a16="http://schemas.microsoft.com/office/drawing/2014/main" id="{F65CA17B-CDB2-5D05-0332-7ED0D7A1945E}"/>
              </a:ext>
            </a:extLst>
          </p:cNvPr>
          <p:cNvSpPr txBox="1"/>
          <p:nvPr/>
        </p:nvSpPr>
        <p:spPr>
          <a:xfrm>
            <a:off x="7278347" y="2295831"/>
            <a:ext cx="1226656" cy="36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移至串首</a:t>
            </a:r>
          </a:p>
        </p:txBody>
      </p:sp>
      <p:sp>
        <p:nvSpPr>
          <p:cNvPr id="314" name="文本框 313">
            <a:extLst>
              <a:ext uri="{FF2B5EF4-FFF2-40B4-BE49-F238E27FC236}">
                <a16:creationId xmlns:a16="http://schemas.microsoft.com/office/drawing/2014/main" id="{D9B977C0-4249-9BF3-5535-5FB022649063}"/>
              </a:ext>
            </a:extLst>
          </p:cNvPr>
          <p:cNvSpPr txBox="1"/>
          <p:nvPr/>
        </p:nvSpPr>
        <p:spPr>
          <a:xfrm>
            <a:off x="1112485" y="6228304"/>
            <a:ext cx="1226656" cy="36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移至串尾</a:t>
            </a:r>
          </a:p>
        </p:txBody>
      </p:sp>
      <p:sp>
        <p:nvSpPr>
          <p:cNvPr id="315" name="文本框 314">
            <a:extLst>
              <a:ext uri="{FF2B5EF4-FFF2-40B4-BE49-F238E27FC236}">
                <a16:creationId xmlns:a16="http://schemas.microsoft.com/office/drawing/2014/main" id="{BAEE056C-975D-F6C7-8413-32217CA90D9D}"/>
              </a:ext>
            </a:extLst>
          </p:cNvPr>
          <p:cNvSpPr txBox="1"/>
          <p:nvPr/>
        </p:nvSpPr>
        <p:spPr>
          <a:xfrm>
            <a:off x="1788266" y="7206753"/>
            <a:ext cx="1359195" cy="36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跳过累加器</a:t>
            </a:r>
          </a:p>
        </p:txBody>
      </p:sp>
      <p:sp>
        <p:nvSpPr>
          <p:cNvPr id="316" name="文本框 315">
            <a:extLst>
              <a:ext uri="{FF2B5EF4-FFF2-40B4-BE49-F238E27FC236}">
                <a16:creationId xmlns:a16="http://schemas.microsoft.com/office/drawing/2014/main" id="{F3879D21-C45C-1785-E2E2-61301A295F5D}"/>
              </a:ext>
            </a:extLst>
          </p:cNvPr>
          <p:cNvSpPr txBox="1"/>
          <p:nvPr/>
        </p:nvSpPr>
        <p:spPr>
          <a:xfrm>
            <a:off x="3479358" y="6171102"/>
            <a:ext cx="1624451" cy="6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删除累加器前所有内容</a:t>
            </a:r>
          </a:p>
        </p:txBody>
      </p:sp>
      <p:sp>
        <p:nvSpPr>
          <p:cNvPr id="321" name="文本框 320">
            <a:extLst>
              <a:ext uri="{FF2B5EF4-FFF2-40B4-BE49-F238E27FC236}">
                <a16:creationId xmlns:a16="http://schemas.microsoft.com/office/drawing/2014/main" id="{6E34618B-37AE-7EEC-8C50-F0542C2115EA}"/>
              </a:ext>
            </a:extLst>
          </p:cNvPr>
          <p:cNvSpPr txBox="1"/>
          <p:nvPr/>
        </p:nvSpPr>
        <p:spPr>
          <a:xfrm>
            <a:off x="5930673" y="6476297"/>
            <a:ext cx="2087162" cy="36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移动至累加器串首</a:t>
            </a:r>
          </a:p>
        </p:txBody>
      </p:sp>
      <p:sp>
        <p:nvSpPr>
          <p:cNvPr id="322" name="文本框 321">
            <a:extLst>
              <a:ext uri="{FF2B5EF4-FFF2-40B4-BE49-F238E27FC236}">
                <a16:creationId xmlns:a16="http://schemas.microsoft.com/office/drawing/2014/main" id="{791ADB49-27DC-119F-CC78-91908010AD38}"/>
              </a:ext>
            </a:extLst>
          </p:cNvPr>
          <p:cNvSpPr txBox="1"/>
          <p:nvPr/>
        </p:nvSpPr>
        <p:spPr>
          <a:xfrm>
            <a:off x="8827834" y="6472430"/>
            <a:ext cx="2188713" cy="6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删除前导</a:t>
            </a:r>
            <a:r>
              <a:rPr lang="en-US" altLang="zh-CN" sz="1796" b="1">
                <a:solidFill>
                  <a:srgbClr val="FF0000"/>
                </a:solidFill>
              </a:rPr>
              <a:t>0</a:t>
            </a:r>
          </a:p>
          <a:p>
            <a:r>
              <a:rPr lang="zh-CN" altLang="en-US" sz="1796" b="1">
                <a:solidFill>
                  <a:srgbClr val="FF0000"/>
                </a:solidFill>
              </a:rPr>
              <a:t>处理结果为</a:t>
            </a:r>
            <a:r>
              <a:rPr lang="en-US" altLang="zh-CN" sz="1796" b="1">
                <a:solidFill>
                  <a:srgbClr val="FF0000"/>
                </a:solidFill>
              </a:rPr>
              <a:t>0</a:t>
            </a:r>
            <a:r>
              <a:rPr lang="zh-CN" altLang="en-US" sz="1796" b="1">
                <a:solidFill>
                  <a:srgbClr val="FF0000"/>
                </a:solidFill>
              </a:rPr>
              <a:t>的情况</a:t>
            </a:r>
          </a:p>
        </p:txBody>
      </p:sp>
      <p:sp>
        <p:nvSpPr>
          <p:cNvPr id="323" name="文本框 322">
            <a:extLst>
              <a:ext uri="{FF2B5EF4-FFF2-40B4-BE49-F238E27FC236}">
                <a16:creationId xmlns:a16="http://schemas.microsoft.com/office/drawing/2014/main" id="{A5DADF41-C313-0C04-6882-8BBDD38199F2}"/>
              </a:ext>
            </a:extLst>
          </p:cNvPr>
          <p:cNvSpPr txBox="1"/>
          <p:nvPr/>
        </p:nvSpPr>
        <p:spPr>
          <a:xfrm>
            <a:off x="10899236" y="5548513"/>
            <a:ext cx="1282719" cy="36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计算结束</a:t>
            </a:r>
          </a:p>
        </p:txBody>
      </p:sp>
    </p:spTree>
    <p:extLst>
      <p:ext uri="{BB962C8B-B14F-4D97-AF65-F5344CB8AC3E}">
        <p14:creationId xmlns:p14="http://schemas.microsoft.com/office/powerpoint/2010/main" val="391973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19F16BD-2C49-F286-C67B-2DAF2C8D96A4}"/>
              </a:ext>
            </a:extLst>
          </p:cNvPr>
          <p:cNvSpPr/>
          <p:nvPr/>
        </p:nvSpPr>
        <p:spPr>
          <a:xfrm>
            <a:off x="604766" y="5796063"/>
            <a:ext cx="3602810" cy="2043373"/>
          </a:xfrm>
          <a:prstGeom prst="roundRect">
            <a:avLst/>
          </a:prstGeom>
          <a:solidFill>
            <a:srgbClr val="D1D1D1">
              <a:alpha val="20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1B25BCE-BA97-34FE-45AC-4AF350FB953C}"/>
              </a:ext>
            </a:extLst>
          </p:cNvPr>
          <p:cNvSpPr/>
          <p:nvPr/>
        </p:nvSpPr>
        <p:spPr>
          <a:xfrm>
            <a:off x="5713975" y="1664713"/>
            <a:ext cx="6112477" cy="1833954"/>
          </a:xfrm>
          <a:prstGeom prst="roundRect">
            <a:avLst/>
          </a:prstGeom>
          <a:solidFill>
            <a:srgbClr val="D1D1D1">
              <a:alpha val="20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5700B5C-E7A4-3033-06B5-3031C02B9B05}"/>
              </a:ext>
            </a:extLst>
          </p:cNvPr>
          <p:cNvSpPr/>
          <p:nvPr/>
        </p:nvSpPr>
        <p:spPr>
          <a:xfrm>
            <a:off x="4429473" y="5553781"/>
            <a:ext cx="1514764" cy="2220174"/>
          </a:xfrm>
          <a:prstGeom prst="roundRect">
            <a:avLst/>
          </a:prstGeom>
          <a:solidFill>
            <a:srgbClr val="D1D1D1">
              <a:alpha val="20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A751BD6-60DC-49BC-1C88-FA7E778CBE71}"/>
              </a:ext>
            </a:extLst>
          </p:cNvPr>
          <p:cNvSpPr/>
          <p:nvPr/>
        </p:nvSpPr>
        <p:spPr>
          <a:xfrm>
            <a:off x="6084094" y="5575945"/>
            <a:ext cx="5244565" cy="1983456"/>
          </a:xfrm>
          <a:prstGeom prst="roundRect">
            <a:avLst/>
          </a:prstGeom>
          <a:solidFill>
            <a:srgbClr val="D1D1D1">
              <a:alpha val="20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291" name="直接箭头连接符 290">
            <a:extLst>
              <a:ext uri="{FF2B5EF4-FFF2-40B4-BE49-F238E27FC236}">
                <a16:creationId xmlns:a16="http://schemas.microsoft.com/office/drawing/2014/main" id="{AE8E2702-1F76-E81A-31D2-2A89CD42D614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3320471" y="4635825"/>
            <a:ext cx="13236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EC39349D-0E5E-6352-6ADA-66F7561B5A38}"/>
              </a:ext>
            </a:extLst>
          </p:cNvPr>
          <p:cNvGrpSpPr/>
          <p:nvPr/>
        </p:nvGrpSpPr>
        <p:grpSpPr>
          <a:xfrm>
            <a:off x="1189168" y="4504009"/>
            <a:ext cx="549534" cy="549534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6D4C760-E8ED-6EEF-C43D-6082B8C3D2C4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B4BE9CD-3541-D32A-1A1A-0CA013C0834F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6FB269E2-B484-A1AF-3ABC-D33A2D4A86FA}"/>
              </a:ext>
            </a:extLst>
          </p:cNvPr>
          <p:cNvSpPr/>
          <p:nvPr/>
        </p:nvSpPr>
        <p:spPr>
          <a:xfrm>
            <a:off x="4644081" y="4361058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36D4C9-0A97-E223-B1DF-375A08C78B9B}"/>
              </a:ext>
            </a:extLst>
          </p:cNvPr>
          <p:cNvSpPr txBox="1"/>
          <p:nvPr/>
        </p:nvSpPr>
        <p:spPr>
          <a:xfrm>
            <a:off x="3324838" y="4271561"/>
            <a:ext cx="922428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start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E829B2B-4C51-ED10-9BE9-B307F072F4E8}"/>
              </a:ext>
            </a:extLst>
          </p:cNvPr>
          <p:cNvSpPr/>
          <p:nvPr/>
        </p:nvSpPr>
        <p:spPr>
          <a:xfrm>
            <a:off x="6636131" y="4361058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1436CF5-6A15-CE5F-B0B4-A7B4129533E5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>
            <a:off x="5193614" y="4635825"/>
            <a:ext cx="1442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10296130-D980-E5AF-FA91-412D68933D22}"/>
              </a:ext>
            </a:extLst>
          </p:cNvPr>
          <p:cNvSpPr/>
          <p:nvPr/>
        </p:nvSpPr>
        <p:spPr>
          <a:xfrm>
            <a:off x="6636131" y="5967617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9A1C749-B01F-E7E9-C457-DA8D95D0DA33}"/>
              </a:ext>
            </a:extLst>
          </p:cNvPr>
          <p:cNvSpPr/>
          <p:nvPr/>
        </p:nvSpPr>
        <p:spPr>
          <a:xfrm>
            <a:off x="6636131" y="2754500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022A137-332E-AD5C-2E32-520E736907AF}"/>
              </a:ext>
            </a:extLst>
          </p:cNvPr>
          <p:cNvSpPr/>
          <p:nvPr/>
        </p:nvSpPr>
        <p:spPr>
          <a:xfrm>
            <a:off x="8628182" y="4361058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8C2D27D-3AE2-27A2-F314-5477ECC9D985}"/>
              </a:ext>
            </a:extLst>
          </p:cNvPr>
          <p:cNvSpPr/>
          <p:nvPr/>
        </p:nvSpPr>
        <p:spPr>
          <a:xfrm>
            <a:off x="8628182" y="5967617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F37007C-5CE1-6CD7-856B-2FF72E71BA80}"/>
              </a:ext>
            </a:extLst>
          </p:cNvPr>
          <p:cNvSpPr/>
          <p:nvPr/>
        </p:nvSpPr>
        <p:spPr>
          <a:xfrm>
            <a:off x="8628182" y="2754500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340B181-6145-7E5D-EB68-D1A415EA49F4}"/>
              </a:ext>
            </a:extLst>
          </p:cNvPr>
          <p:cNvCxnSpPr>
            <a:cxnSpLocks/>
            <a:stCxn id="19" idx="0"/>
            <a:endCxn id="29" idx="4"/>
          </p:cNvCxnSpPr>
          <p:nvPr/>
        </p:nvCxnSpPr>
        <p:spPr>
          <a:xfrm flipV="1">
            <a:off x="6910898" y="3304033"/>
            <a:ext cx="0" cy="1057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3B0C1D7-F386-367B-E148-B01F310BFC84}"/>
              </a:ext>
            </a:extLst>
          </p:cNvPr>
          <p:cNvCxnSpPr>
            <a:cxnSpLocks/>
            <a:stCxn id="31" idx="2"/>
            <a:endCxn id="19" idx="6"/>
          </p:cNvCxnSpPr>
          <p:nvPr/>
        </p:nvCxnSpPr>
        <p:spPr>
          <a:xfrm flipH="1">
            <a:off x="7185665" y="4635825"/>
            <a:ext cx="1442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4226FC2-D089-8D26-A8CF-363AAB67BA58}"/>
              </a:ext>
            </a:extLst>
          </p:cNvPr>
          <p:cNvCxnSpPr>
            <a:cxnSpLocks/>
            <a:stCxn id="33" idx="4"/>
            <a:endCxn id="31" idx="0"/>
          </p:cNvCxnSpPr>
          <p:nvPr/>
        </p:nvCxnSpPr>
        <p:spPr>
          <a:xfrm>
            <a:off x="8902949" y="3304033"/>
            <a:ext cx="0" cy="1057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C1D9080-1E3E-57B4-1687-18A067480229}"/>
              </a:ext>
            </a:extLst>
          </p:cNvPr>
          <p:cNvCxnSpPr>
            <a:cxnSpLocks/>
            <a:stCxn id="28" idx="6"/>
            <a:endCxn id="32" idx="2"/>
          </p:cNvCxnSpPr>
          <p:nvPr/>
        </p:nvCxnSpPr>
        <p:spPr>
          <a:xfrm>
            <a:off x="7185665" y="6242384"/>
            <a:ext cx="1442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0D4658C-CDAA-E277-E914-EE4AD0376AA2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>
            <a:off x="7185665" y="3029267"/>
            <a:ext cx="1442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5AD3588-AB9B-8F03-A756-376C52EC22A4}"/>
              </a:ext>
            </a:extLst>
          </p:cNvPr>
          <p:cNvCxnSpPr>
            <a:cxnSpLocks/>
            <a:stCxn id="19" idx="4"/>
            <a:endCxn id="28" idx="0"/>
          </p:cNvCxnSpPr>
          <p:nvPr/>
        </p:nvCxnSpPr>
        <p:spPr>
          <a:xfrm>
            <a:off x="6910898" y="4910592"/>
            <a:ext cx="0" cy="105702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4A396F4-81F8-3898-3C53-429D7DA81F2A}"/>
              </a:ext>
            </a:extLst>
          </p:cNvPr>
          <p:cNvCxnSpPr>
            <a:cxnSpLocks/>
            <a:stCxn id="32" idx="0"/>
            <a:endCxn id="31" idx="4"/>
          </p:cNvCxnSpPr>
          <p:nvPr/>
        </p:nvCxnSpPr>
        <p:spPr>
          <a:xfrm flipV="1">
            <a:off x="8902949" y="4910592"/>
            <a:ext cx="0" cy="105702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BFE6707A-8D11-C324-3D05-A689FDAF4029}"/>
              </a:ext>
            </a:extLst>
          </p:cNvPr>
          <p:cNvSpPr/>
          <p:nvPr/>
        </p:nvSpPr>
        <p:spPr>
          <a:xfrm>
            <a:off x="4644081" y="5967616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73" name="弧形 72">
            <a:extLst>
              <a:ext uri="{FF2B5EF4-FFF2-40B4-BE49-F238E27FC236}">
                <a16:creationId xmlns:a16="http://schemas.microsoft.com/office/drawing/2014/main" id="{42986B6E-6D9A-8F35-F728-F5B3D5C69130}"/>
              </a:ext>
            </a:extLst>
          </p:cNvPr>
          <p:cNvSpPr/>
          <p:nvPr/>
        </p:nvSpPr>
        <p:spPr>
          <a:xfrm>
            <a:off x="6707362" y="1890531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74" name="弧形 73">
            <a:extLst>
              <a:ext uri="{FF2B5EF4-FFF2-40B4-BE49-F238E27FC236}">
                <a16:creationId xmlns:a16="http://schemas.microsoft.com/office/drawing/2014/main" id="{73F52943-0071-EBA8-A963-1C329D0B123B}"/>
              </a:ext>
            </a:extLst>
          </p:cNvPr>
          <p:cNvSpPr/>
          <p:nvPr/>
        </p:nvSpPr>
        <p:spPr>
          <a:xfrm>
            <a:off x="8672469" y="1890531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75" name="弧形 74">
            <a:extLst>
              <a:ext uri="{FF2B5EF4-FFF2-40B4-BE49-F238E27FC236}">
                <a16:creationId xmlns:a16="http://schemas.microsoft.com/office/drawing/2014/main" id="{B145C547-B72A-9F78-4859-EFF06D65D8DA}"/>
              </a:ext>
            </a:extLst>
          </p:cNvPr>
          <p:cNvSpPr/>
          <p:nvPr/>
        </p:nvSpPr>
        <p:spPr>
          <a:xfrm rot="8365567">
            <a:off x="9178502" y="4645935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78223AAF-7A7C-6D08-6D76-B079E2E8DE47}"/>
              </a:ext>
            </a:extLst>
          </p:cNvPr>
          <p:cNvSpPr/>
          <p:nvPr/>
        </p:nvSpPr>
        <p:spPr>
          <a:xfrm>
            <a:off x="10522058" y="2754500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BEB5C19-7E01-9DC1-D602-AB8F9598F03C}"/>
              </a:ext>
            </a:extLst>
          </p:cNvPr>
          <p:cNvCxnSpPr>
            <a:cxnSpLocks/>
            <a:stCxn id="33" idx="6"/>
            <a:endCxn id="79" idx="2"/>
          </p:cNvCxnSpPr>
          <p:nvPr/>
        </p:nvCxnSpPr>
        <p:spPr>
          <a:xfrm>
            <a:off x="9177715" y="3029267"/>
            <a:ext cx="13443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弧形 80">
            <a:extLst>
              <a:ext uri="{FF2B5EF4-FFF2-40B4-BE49-F238E27FC236}">
                <a16:creationId xmlns:a16="http://schemas.microsoft.com/office/drawing/2014/main" id="{35FD7170-09FC-8E43-6767-F03C60CF103E}"/>
              </a:ext>
            </a:extLst>
          </p:cNvPr>
          <p:cNvSpPr/>
          <p:nvPr/>
        </p:nvSpPr>
        <p:spPr>
          <a:xfrm rot="10800000">
            <a:off x="8719098" y="6434948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86" name="弧形 85">
            <a:extLst>
              <a:ext uri="{FF2B5EF4-FFF2-40B4-BE49-F238E27FC236}">
                <a16:creationId xmlns:a16="http://schemas.microsoft.com/office/drawing/2014/main" id="{1C9E53D1-C609-D04F-436C-E3414B44643E}"/>
              </a:ext>
            </a:extLst>
          </p:cNvPr>
          <p:cNvSpPr/>
          <p:nvPr/>
        </p:nvSpPr>
        <p:spPr>
          <a:xfrm rot="10800000">
            <a:off x="6707362" y="6392159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C605A1C-D4FF-2E38-D271-0C5CAB08D3C3}"/>
              </a:ext>
            </a:extLst>
          </p:cNvPr>
          <p:cNvSpPr txBox="1"/>
          <p:nvPr/>
        </p:nvSpPr>
        <p:spPr>
          <a:xfrm>
            <a:off x="7564900" y="4329539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D5A2057-AD0D-7EFE-C2C3-E1475F968150}"/>
              </a:ext>
            </a:extLst>
          </p:cNvPr>
          <p:cNvSpPr txBox="1"/>
          <p:nvPr/>
        </p:nvSpPr>
        <p:spPr>
          <a:xfrm>
            <a:off x="6051643" y="371768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A2A8E84-CE95-438A-47D6-2DBAB2A3B6C8}"/>
              </a:ext>
            </a:extLst>
          </p:cNvPr>
          <p:cNvSpPr txBox="1"/>
          <p:nvPr/>
        </p:nvSpPr>
        <p:spPr>
          <a:xfrm>
            <a:off x="6925100" y="504727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5945D93-2CD4-0893-996A-BCBB60094E03}"/>
              </a:ext>
            </a:extLst>
          </p:cNvPr>
          <p:cNvSpPr txBox="1"/>
          <p:nvPr/>
        </p:nvSpPr>
        <p:spPr>
          <a:xfrm>
            <a:off x="7467513" y="2698015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9BA85AD-3C83-3863-D3FA-56908FE34EBB}"/>
              </a:ext>
            </a:extLst>
          </p:cNvPr>
          <p:cNvSpPr txBox="1"/>
          <p:nvPr/>
        </p:nvSpPr>
        <p:spPr>
          <a:xfrm>
            <a:off x="7467513" y="624238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6CD786D-7E77-E472-B00F-87FF4D7AE956}"/>
              </a:ext>
            </a:extLst>
          </p:cNvPr>
          <p:cNvSpPr txBox="1"/>
          <p:nvPr/>
        </p:nvSpPr>
        <p:spPr>
          <a:xfrm>
            <a:off x="7073155" y="1779610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F324207-CD6C-F63F-5395-83910AC3F9D9}"/>
              </a:ext>
            </a:extLst>
          </p:cNvPr>
          <p:cNvSpPr txBox="1"/>
          <p:nvPr/>
        </p:nvSpPr>
        <p:spPr>
          <a:xfrm>
            <a:off x="7073155" y="1967069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CD85BFB-E965-54C5-6F91-74F655A256CE}"/>
              </a:ext>
            </a:extLst>
          </p:cNvPr>
          <p:cNvSpPr txBox="1"/>
          <p:nvPr/>
        </p:nvSpPr>
        <p:spPr>
          <a:xfrm>
            <a:off x="7073155" y="684296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406DF2F-DBD1-A07B-E6E8-D0B6EF2A8426}"/>
              </a:ext>
            </a:extLst>
          </p:cNvPr>
          <p:cNvSpPr txBox="1"/>
          <p:nvPr/>
        </p:nvSpPr>
        <p:spPr>
          <a:xfrm>
            <a:off x="7073155" y="703042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DEF70A3-5B2F-E751-2BAF-C1B9B60A8F53}"/>
              </a:ext>
            </a:extLst>
          </p:cNvPr>
          <p:cNvSpPr txBox="1"/>
          <p:nvPr/>
        </p:nvSpPr>
        <p:spPr>
          <a:xfrm>
            <a:off x="9033511" y="178083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3EEBC3F-350F-6EE2-ADE7-0EC11A617488}"/>
              </a:ext>
            </a:extLst>
          </p:cNvPr>
          <p:cNvSpPr txBox="1"/>
          <p:nvPr/>
        </p:nvSpPr>
        <p:spPr>
          <a:xfrm>
            <a:off x="9033511" y="196829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18D3BAC-02A8-A890-C643-7E43090A66A6}"/>
              </a:ext>
            </a:extLst>
          </p:cNvPr>
          <p:cNvSpPr txBox="1"/>
          <p:nvPr/>
        </p:nvSpPr>
        <p:spPr>
          <a:xfrm>
            <a:off x="9104390" y="684296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F29C34E-62E1-0BF6-BDB4-81742490391A}"/>
              </a:ext>
            </a:extLst>
          </p:cNvPr>
          <p:cNvSpPr txBox="1"/>
          <p:nvPr/>
        </p:nvSpPr>
        <p:spPr>
          <a:xfrm>
            <a:off x="9104390" y="703042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8504F8F-BEA5-BE47-E8A0-7FB4ACF53D86}"/>
              </a:ext>
            </a:extLst>
          </p:cNvPr>
          <p:cNvSpPr txBox="1"/>
          <p:nvPr/>
        </p:nvSpPr>
        <p:spPr>
          <a:xfrm>
            <a:off x="10923650" y="1814349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8" name="弧形 107">
            <a:extLst>
              <a:ext uri="{FF2B5EF4-FFF2-40B4-BE49-F238E27FC236}">
                <a16:creationId xmlns:a16="http://schemas.microsoft.com/office/drawing/2014/main" id="{801BDDAE-4798-BE3D-3F75-EBBDFF137F08}"/>
              </a:ext>
            </a:extLst>
          </p:cNvPr>
          <p:cNvSpPr/>
          <p:nvPr/>
        </p:nvSpPr>
        <p:spPr>
          <a:xfrm>
            <a:off x="10593289" y="1890531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8EDAD92B-A988-4CFD-9A28-19A2B415D006}"/>
              </a:ext>
            </a:extLst>
          </p:cNvPr>
          <p:cNvSpPr txBox="1"/>
          <p:nvPr/>
        </p:nvSpPr>
        <p:spPr>
          <a:xfrm>
            <a:off x="9381695" y="270041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111" name="连接符: 曲线 110">
            <a:extLst>
              <a:ext uri="{FF2B5EF4-FFF2-40B4-BE49-F238E27FC236}">
                <a16:creationId xmlns:a16="http://schemas.microsoft.com/office/drawing/2014/main" id="{D1C9F1C7-4C94-0C9D-20F1-78DD90AAAD66}"/>
              </a:ext>
            </a:extLst>
          </p:cNvPr>
          <p:cNvCxnSpPr>
            <a:cxnSpLocks/>
            <a:stCxn id="79" idx="4"/>
            <a:endCxn id="31" idx="6"/>
          </p:cNvCxnSpPr>
          <p:nvPr/>
        </p:nvCxnSpPr>
        <p:spPr>
          <a:xfrm rot="5400000">
            <a:off x="9321374" y="3160374"/>
            <a:ext cx="1331792" cy="1619109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EE4D638C-58C1-9C98-D24C-C54EC4AF12E5}"/>
              </a:ext>
            </a:extLst>
          </p:cNvPr>
          <p:cNvSpPr txBox="1"/>
          <p:nvPr/>
        </p:nvSpPr>
        <p:spPr>
          <a:xfrm>
            <a:off x="10341365" y="4261786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EC93BAAA-BFB1-8B60-3912-483734FC6D08}"/>
              </a:ext>
            </a:extLst>
          </p:cNvPr>
          <p:cNvSpPr txBox="1"/>
          <p:nvPr/>
        </p:nvSpPr>
        <p:spPr>
          <a:xfrm>
            <a:off x="10341365" y="4068659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59F9D492-1B14-95B7-E34F-0C4E29595DEB}"/>
              </a:ext>
            </a:extLst>
          </p:cNvPr>
          <p:cNvSpPr txBox="1"/>
          <p:nvPr/>
        </p:nvSpPr>
        <p:spPr>
          <a:xfrm>
            <a:off x="9732594" y="503184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C090961-2A1A-4AD5-13E9-7B74FC901148}"/>
              </a:ext>
            </a:extLst>
          </p:cNvPr>
          <p:cNvSpPr txBox="1"/>
          <p:nvPr/>
        </p:nvSpPr>
        <p:spPr>
          <a:xfrm>
            <a:off x="9732594" y="523606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3016217E-1EB0-509C-B3EF-CB00DEAF3DBC}"/>
              </a:ext>
            </a:extLst>
          </p:cNvPr>
          <p:cNvSpPr txBox="1"/>
          <p:nvPr/>
        </p:nvSpPr>
        <p:spPr>
          <a:xfrm>
            <a:off x="9732594" y="5440295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1B08245-7281-99A7-4B73-27A9871F2FDA}"/>
              </a:ext>
            </a:extLst>
          </p:cNvPr>
          <p:cNvSpPr txBox="1"/>
          <p:nvPr/>
        </p:nvSpPr>
        <p:spPr>
          <a:xfrm>
            <a:off x="9732594" y="564452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62467B9-16ED-2146-BFAA-A28FB2313506}"/>
              </a:ext>
            </a:extLst>
          </p:cNvPr>
          <p:cNvSpPr txBox="1"/>
          <p:nvPr/>
        </p:nvSpPr>
        <p:spPr>
          <a:xfrm>
            <a:off x="9732594" y="5848750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47F54237-C16A-57AE-5D4E-86F72CAB92B3}"/>
              </a:ext>
            </a:extLst>
          </p:cNvPr>
          <p:cNvSpPr txBox="1"/>
          <p:nvPr/>
        </p:nvSpPr>
        <p:spPr>
          <a:xfrm>
            <a:off x="8880934" y="376336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B/Y,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01CB0EE-EBA1-4983-84DB-4B166C6A1BC2}"/>
              </a:ext>
            </a:extLst>
          </p:cNvPr>
          <p:cNvSpPr txBox="1"/>
          <p:nvPr/>
        </p:nvSpPr>
        <p:spPr>
          <a:xfrm>
            <a:off x="8880934" y="357023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0/Y,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19B652D0-4C3B-F921-AF6A-C631D4FA4B0F}"/>
              </a:ext>
            </a:extLst>
          </p:cNvPr>
          <p:cNvSpPr txBox="1"/>
          <p:nvPr/>
        </p:nvSpPr>
        <p:spPr>
          <a:xfrm>
            <a:off x="8024662" y="514410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3E45F315-C96B-D651-FCAF-B9785DD8C68C}"/>
              </a:ext>
            </a:extLst>
          </p:cNvPr>
          <p:cNvSpPr txBox="1"/>
          <p:nvPr/>
        </p:nvSpPr>
        <p:spPr>
          <a:xfrm>
            <a:off x="8024662" y="533656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1/Y,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AA291D3-41DB-76B3-D82B-E7E8EF3F619A}"/>
              </a:ext>
            </a:extLst>
          </p:cNvPr>
          <p:cNvSpPr txBox="1"/>
          <p:nvPr/>
        </p:nvSpPr>
        <p:spPr>
          <a:xfrm>
            <a:off x="8024662" y="552902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915D2220-04D9-45F1-D670-53A6E176A0ED}"/>
              </a:ext>
            </a:extLst>
          </p:cNvPr>
          <p:cNvSpPr/>
          <p:nvPr/>
        </p:nvSpPr>
        <p:spPr>
          <a:xfrm>
            <a:off x="2910931" y="5967616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148" name="连接符: 曲线 147">
            <a:extLst>
              <a:ext uri="{FF2B5EF4-FFF2-40B4-BE49-F238E27FC236}">
                <a16:creationId xmlns:a16="http://schemas.microsoft.com/office/drawing/2014/main" id="{C2DE620C-9A35-0680-6BF3-551B6C0A7623}"/>
              </a:ext>
            </a:extLst>
          </p:cNvPr>
          <p:cNvCxnSpPr>
            <a:cxnSpLocks/>
            <a:stCxn id="19" idx="3"/>
            <a:endCxn id="72" idx="7"/>
          </p:cNvCxnSpPr>
          <p:nvPr/>
        </p:nvCxnSpPr>
        <p:spPr>
          <a:xfrm rot="5400000">
            <a:off x="5305883" y="4637368"/>
            <a:ext cx="1217980" cy="160347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5ED922E8-1D1B-3E24-6295-2B29A54A4F60}"/>
              </a:ext>
            </a:extLst>
          </p:cNvPr>
          <p:cNvSpPr txBox="1"/>
          <p:nvPr/>
        </p:nvSpPr>
        <p:spPr>
          <a:xfrm>
            <a:off x="5369510" y="507049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2" name="弧形 151">
            <a:extLst>
              <a:ext uri="{FF2B5EF4-FFF2-40B4-BE49-F238E27FC236}">
                <a16:creationId xmlns:a16="http://schemas.microsoft.com/office/drawing/2014/main" id="{22F2186D-2940-02FF-D3BD-6261E90CE0B0}"/>
              </a:ext>
            </a:extLst>
          </p:cNvPr>
          <p:cNvSpPr/>
          <p:nvPr/>
        </p:nvSpPr>
        <p:spPr>
          <a:xfrm>
            <a:off x="4715312" y="3520271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D0BE7BCC-634F-6E1E-B124-EF3D23E2C7AC}"/>
              </a:ext>
            </a:extLst>
          </p:cNvPr>
          <p:cNvSpPr txBox="1"/>
          <p:nvPr/>
        </p:nvSpPr>
        <p:spPr>
          <a:xfrm>
            <a:off x="4480812" y="3169300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704EAB1C-8A6B-592C-8282-215093DE7A91}"/>
              </a:ext>
            </a:extLst>
          </p:cNvPr>
          <p:cNvSpPr txBox="1"/>
          <p:nvPr/>
        </p:nvSpPr>
        <p:spPr>
          <a:xfrm>
            <a:off x="4480812" y="2757109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D6530636-136E-20A9-D422-7D59AD2AE116}"/>
              </a:ext>
            </a:extLst>
          </p:cNvPr>
          <p:cNvSpPr txBox="1"/>
          <p:nvPr/>
        </p:nvSpPr>
        <p:spPr>
          <a:xfrm>
            <a:off x="4480812" y="2963205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E0B01B13-6273-8E4A-D63C-BFFB90D0D649}"/>
              </a:ext>
            </a:extLst>
          </p:cNvPr>
          <p:cNvSpPr txBox="1"/>
          <p:nvPr/>
        </p:nvSpPr>
        <p:spPr>
          <a:xfrm>
            <a:off x="5437904" y="4329539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307EF1CA-0ABD-D473-8B93-E9398FC0A011}"/>
              </a:ext>
            </a:extLst>
          </p:cNvPr>
          <p:cNvSpPr/>
          <p:nvPr/>
        </p:nvSpPr>
        <p:spPr>
          <a:xfrm>
            <a:off x="1178312" y="5967616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64F9E369-B27B-99A4-3B76-7039AFA4A1E1}"/>
              </a:ext>
            </a:extLst>
          </p:cNvPr>
          <p:cNvCxnSpPr>
            <a:cxnSpLocks/>
            <a:stCxn id="133" idx="2"/>
            <a:endCxn id="158" idx="6"/>
          </p:cNvCxnSpPr>
          <p:nvPr/>
        </p:nvCxnSpPr>
        <p:spPr>
          <a:xfrm flipH="1">
            <a:off x="1727845" y="6242383"/>
            <a:ext cx="11830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CC57E650-DB63-115A-3D82-EACD59C25E2B}"/>
              </a:ext>
            </a:extLst>
          </p:cNvPr>
          <p:cNvCxnSpPr>
            <a:cxnSpLocks/>
            <a:stCxn id="158" idx="0"/>
            <a:endCxn id="8" idx="4"/>
          </p:cNvCxnSpPr>
          <p:nvPr/>
        </p:nvCxnSpPr>
        <p:spPr>
          <a:xfrm flipV="1">
            <a:off x="1453079" y="5053543"/>
            <a:ext cx="10857" cy="914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D8700D8-9B54-048A-AE08-E3677DF5EDC6}"/>
              </a:ext>
            </a:extLst>
          </p:cNvPr>
          <p:cNvCxnSpPr>
            <a:cxnSpLocks/>
            <a:stCxn id="72" idx="2"/>
            <a:endCxn id="133" idx="6"/>
          </p:cNvCxnSpPr>
          <p:nvPr/>
        </p:nvCxnSpPr>
        <p:spPr>
          <a:xfrm flipH="1">
            <a:off x="3460463" y="6242383"/>
            <a:ext cx="11836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弧形 168">
            <a:extLst>
              <a:ext uri="{FF2B5EF4-FFF2-40B4-BE49-F238E27FC236}">
                <a16:creationId xmlns:a16="http://schemas.microsoft.com/office/drawing/2014/main" id="{75F1B0EF-5934-AD46-918F-F34870FC5994}"/>
              </a:ext>
            </a:extLst>
          </p:cNvPr>
          <p:cNvSpPr/>
          <p:nvPr/>
        </p:nvSpPr>
        <p:spPr>
          <a:xfrm rot="10800000">
            <a:off x="4728677" y="6392159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70" name="弧形 169">
            <a:extLst>
              <a:ext uri="{FF2B5EF4-FFF2-40B4-BE49-F238E27FC236}">
                <a16:creationId xmlns:a16="http://schemas.microsoft.com/office/drawing/2014/main" id="{6F72866F-4D78-6F7C-0B9B-80CE3AB279B9}"/>
              </a:ext>
            </a:extLst>
          </p:cNvPr>
          <p:cNvSpPr/>
          <p:nvPr/>
        </p:nvSpPr>
        <p:spPr>
          <a:xfrm rot="10800000">
            <a:off x="2982162" y="6392159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FD696B72-4E3C-E7D7-FBA8-EA3AEF4FFBDF}"/>
              </a:ext>
            </a:extLst>
          </p:cNvPr>
          <p:cNvSpPr txBox="1"/>
          <p:nvPr/>
        </p:nvSpPr>
        <p:spPr>
          <a:xfrm>
            <a:off x="5095061" y="684296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A197018A-0F43-7589-A369-1509A0A976B7}"/>
              </a:ext>
            </a:extLst>
          </p:cNvPr>
          <p:cNvSpPr txBox="1"/>
          <p:nvPr/>
        </p:nvSpPr>
        <p:spPr>
          <a:xfrm>
            <a:off x="5095061" y="703042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D2CA03A1-C8B0-5023-1BA5-48F5C2C47770}"/>
              </a:ext>
            </a:extLst>
          </p:cNvPr>
          <p:cNvSpPr txBox="1"/>
          <p:nvPr/>
        </p:nvSpPr>
        <p:spPr>
          <a:xfrm>
            <a:off x="5102698" y="721788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X/0,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60A7373E-FD7D-599E-2886-7586502526D8}"/>
              </a:ext>
            </a:extLst>
          </p:cNvPr>
          <p:cNvSpPr txBox="1"/>
          <p:nvPr/>
        </p:nvSpPr>
        <p:spPr>
          <a:xfrm>
            <a:off x="5102698" y="7405346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Y/1,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2C74E9B3-3F3C-F243-51E3-D0A028F11474}"/>
              </a:ext>
            </a:extLst>
          </p:cNvPr>
          <p:cNvSpPr txBox="1"/>
          <p:nvPr/>
        </p:nvSpPr>
        <p:spPr>
          <a:xfrm>
            <a:off x="3311237" y="7143449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B07E58CE-ED04-A1E8-835E-4AF1E7B1E121}"/>
              </a:ext>
            </a:extLst>
          </p:cNvPr>
          <p:cNvSpPr txBox="1"/>
          <p:nvPr/>
        </p:nvSpPr>
        <p:spPr>
          <a:xfrm>
            <a:off x="1922007" y="589763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8F7E1B43-BDD1-78B5-32D3-B1D86CFEC37F}"/>
              </a:ext>
            </a:extLst>
          </p:cNvPr>
          <p:cNvSpPr txBox="1"/>
          <p:nvPr/>
        </p:nvSpPr>
        <p:spPr>
          <a:xfrm>
            <a:off x="1470606" y="5391639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3426AB41-225B-C6E3-5E99-612F53206F58}"/>
              </a:ext>
            </a:extLst>
          </p:cNvPr>
          <p:cNvSpPr txBox="1"/>
          <p:nvPr/>
        </p:nvSpPr>
        <p:spPr>
          <a:xfrm>
            <a:off x="3703096" y="590660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graphicFrame>
        <p:nvGraphicFramePr>
          <p:cNvPr id="184" name="对象 183">
            <a:extLst>
              <a:ext uri="{FF2B5EF4-FFF2-40B4-BE49-F238E27FC236}">
                <a16:creationId xmlns:a16="http://schemas.microsoft.com/office/drawing/2014/main" id="{4A6EB77B-0737-DE83-2312-BB6FFD8D4C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012075"/>
              </p:ext>
            </p:extLst>
          </p:nvPr>
        </p:nvGraphicFramePr>
        <p:xfrm>
          <a:off x="227247" y="1182780"/>
          <a:ext cx="1413199" cy="1413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228600" progId="Equation.DSMT4">
                  <p:embed/>
                </p:oleObj>
              </mc:Choice>
              <mc:Fallback>
                <p:oleObj name="Equation" r:id="rId2" imgW="228600" imgH="228600" progId="Equation.DSMT4">
                  <p:embed/>
                  <p:pic>
                    <p:nvPicPr>
                      <p:cNvPr id="184" name="对象 183">
                        <a:extLst>
                          <a:ext uri="{FF2B5EF4-FFF2-40B4-BE49-F238E27FC236}">
                            <a16:creationId xmlns:a16="http://schemas.microsoft.com/office/drawing/2014/main" id="{4A6EB77B-0737-DE83-2312-BB6FFD8D4C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7247" y="1182780"/>
                        <a:ext cx="1413199" cy="1413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A7371A5-6760-68B1-7919-0FE7F56E7CC1}"/>
              </a:ext>
            </a:extLst>
          </p:cNvPr>
          <p:cNvSpPr txBox="1"/>
          <p:nvPr/>
        </p:nvSpPr>
        <p:spPr>
          <a:xfrm>
            <a:off x="300581" y="2559785"/>
            <a:ext cx="3883210" cy="1474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6"/>
              <a:t>思路：将</a:t>
            </a:r>
            <a:r>
              <a:rPr lang="en-US" altLang="zh-CN" sz="1796"/>
              <a:t>w2</a:t>
            </a:r>
            <a:r>
              <a:rPr lang="zh-CN" altLang="en-US" sz="1796"/>
              <a:t>加到</a:t>
            </a:r>
            <a:r>
              <a:rPr lang="en-US" altLang="zh-CN" sz="1796"/>
              <a:t>w1</a:t>
            </a:r>
            <a:r>
              <a:rPr lang="zh-CN" altLang="en-US" sz="1796"/>
              <a:t>上，</a:t>
            </a:r>
            <a:endParaRPr lang="en-US" altLang="zh-CN" sz="1796"/>
          </a:p>
          <a:p>
            <a:r>
              <a:rPr lang="zh-CN" altLang="en-US" sz="1796"/>
              <a:t>需要的话，将</a:t>
            </a:r>
            <a:r>
              <a:rPr lang="en-US" altLang="zh-CN" sz="1796"/>
              <a:t>w1</a:t>
            </a:r>
            <a:r>
              <a:rPr lang="zh-CN" altLang="en-US" sz="1796"/>
              <a:t>左侧的空格视为</a:t>
            </a:r>
            <a:r>
              <a:rPr lang="en-US" altLang="zh-CN" sz="1796"/>
              <a:t>0</a:t>
            </a:r>
          </a:p>
          <a:p>
            <a:r>
              <a:rPr lang="zh-CN" altLang="en-US" sz="1796"/>
              <a:t>保证</a:t>
            </a:r>
            <a:r>
              <a:rPr lang="en-US" altLang="zh-CN" sz="1796"/>
              <a:t>w1</a:t>
            </a:r>
            <a:r>
              <a:rPr lang="zh-CN" altLang="en-US" sz="1796"/>
              <a:t>最低位的绝对位置不变</a:t>
            </a:r>
            <a:endParaRPr lang="en-US" altLang="zh-CN" sz="1796"/>
          </a:p>
          <a:p>
            <a:endParaRPr lang="en-US" altLang="zh-CN" sz="1796"/>
          </a:p>
          <a:p>
            <a:r>
              <a:rPr lang="zh-CN" altLang="en-US" sz="1796"/>
              <a:t>可正确处理空串、结果前导</a:t>
            </a:r>
            <a:r>
              <a:rPr lang="en-US" altLang="zh-CN" sz="1796"/>
              <a:t>0</a:t>
            </a:r>
            <a:r>
              <a:rPr lang="zh-CN" altLang="en-US" sz="1796"/>
              <a:t>、结果</a:t>
            </a:r>
            <a:r>
              <a:rPr lang="en-US" altLang="zh-CN" sz="1796"/>
              <a:t>0</a:t>
            </a:r>
            <a:endParaRPr lang="zh-CN" altLang="en-US" sz="1796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E5DDDC-5530-1F47-CD4B-8B272A63BEA0}"/>
              </a:ext>
            </a:extLst>
          </p:cNvPr>
          <p:cNvSpPr txBox="1"/>
          <p:nvPr/>
        </p:nvSpPr>
        <p:spPr>
          <a:xfrm>
            <a:off x="5779257" y="1791688"/>
            <a:ext cx="798656" cy="829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95" b="1"/>
              <a:t>加</a:t>
            </a:r>
            <a:r>
              <a:rPr lang="en-US" altLang="zh-CN" sz="2395" b="1"/>
              <a:t>1</a:t>
            </a:r>
          </a:p>
          <a:p>
            <a:r>
              <a:rPr lang="zh-CN" altLang="en-US" sz="2395" b="1"/>
              <a:t>部分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99D5DD-2703-8162-B2BB-42DE8EAEB8F1}"/>
              </a:ext>
            </a:extLst>
          </p:cNvPr>
          <p:cNvSpPr txBox="1"/>
          <p:nvPr/>
        </p:nvSpPr>
        <p:spPr>
          <a:xfrm>
            <a:off x="10348652" y="6476242"/>
            <a:ext cx="798656" cy="829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95" b="1"/>
              <a:t>加</a:t>
            </a:r>
            <a:r>
              <a:rPr lang="en-US" altLang="zh-CN" sz="2395" b="1"/>
              <a:t>0</a:t>
            </a:r>
          </a:p>
          <a:p>
            <a:r>
              <a:rPr lang="zh-CN" altLang="en-US" sz="2395" b="1"/>
              <a:t>部分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FD8E562-9F4E-0F89-5AAF-BE3965CADF21}"/>
              </a:ext>
            </a:extLst>
          </p:cNvPr>
          <p:cNvSpPr txBox="1"/>
          <p:nvPr/>
        </p:nvSpPr>
        <p:spPr>
          <a:xfrm>
            <a:off x="5181196" y="5796064"/>
            <a:ext cx="798656" cy="829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95" b="1"/>
              <a:t>还原</a:t>
            </a:r>
            <a:endParaRPr lang="en-US" altLang="zh-CN" sz="2395" b="1"/>
          </a:p>
          <a:p>
            <a:r>
              <a:rPr lang="zh-CN" altLang="en-US" sz="2395" b="1"/>
              <a:t>结果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BAB6FC-4272-363C-38CD-160F58AED854}"/>
              </a:ext>
            </a:extLst>
          </p:cNvPr>
          <p:cNvSpPr txBox="1"/>
          <p:nvPr/>
        </p:nvSpPr>
        <p:spPr>
          <a:xfrm>
            <a:off x="1803741" y="7385381"/>
            <a:ext cx="2259067" cy="460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95" b="1"/>
              <a:t>去除结果前导</a:t>
            </a:r>
            <a:r>
              <a:rPr lang="en-US" altLang="zh-CN" sz="2395" b="1"/>
              <a:t>0</a:t>
            </a:r>
            <a:endParaRPr lang="zh-CN" altLang="en-US" sz="2395" b="1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AAD61C6-CC65-2A4E-F154-A600BDA6C488}"/>
              </a:ext>
            </a:extLst>
          </p:cNvPr>
          <p:cNvSpPr txBox="1"/>
          <p:nvPr/>
        </p:nvSpPr>
        <p:spPr>
          <a:xfrm rot="19786405">
            <a:off x="1819186" y="655417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C908E7F-8ACC-0A45-3D22-402B6AECBD66}"/>
              </a:ext>
            </a:extLst>
          </p:cNvPr>
          <p:cNvSpPr/>
          <p:nvPr/>
        </p:nvSpPr>
        <p:spPr>
          <a:xfrm>
            <a:off x="1187909" y="7170420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7BD9B78-167E-2FF8-6C2E-08003831341C}"/>
              </a:ext>
            </a:extLst>
          </p:cNvPr>
          <p:cNvCxnSpPr>
            <a:cxnSpLocks/>
            <a:stCxn id="133" idx="3"/>
            <a:endCxn id="18" idx="7"/>
          </p:cNvCxnSpPr>
          <p:nvPr/>
        </p:nvCxnSpPr>
        <p:spPr>
          <a:xfrm flipH="1">
            <a:off x="1656965" y="6436671"/>
            <a:ext cx="1334444" cy="81422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71C8CA2-66D1-3233-520D-C538E0F2AF5C}"/>
              </a:ext>
            </a:extLst>
          </p:cNvPr>
          <p:cNvCxnSpPr>
            <a:cxnSpLocks/>
            <a:stCxn id="18" idx="0"/>
            <a:endCxn id="158" idx="4"/>
          </p:cNvCxnSpPr>
          <p:nvPr/>
        </p:nvCxnSpPr>
        <p:spPr>
          <a:xfrm flipH="1" flipV="1">
            <a:off x="1453079" y="6517149"/>
            <a:ext cx="9597" cy="653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D1ECDB8-FE2C-762D-52FB-914FDBC80CDE}"/>
              </a:ext>
            </a:extLst>
          </p:cNvPr>
          <p:cNvSpPr txBox="1"/>
          <p:nvPr/>
        </p:nvSpPr>
        <p:spPr>
          <a:xfrm>
            <a:off x="604765" y="6707680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69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>
            <a:extLst>
              <a:ext uri="{FF2B5EF4-FFF2-40B4-BE49-F238E27FC236}">
                <a16:creationId xmlns:a16="http://schemas.microsoft.com/office/drawing/2014/main" id="{1E8274B7-6743-5506-19C6-194E0D1F41E5}"/>
              </a:ext>
            </a:extLst>
          </p:cNvPr>
          <p:cNvSpPr txBox="1"/>
          <p:nvPr/>
        </p:nvSpPr>
        <p:spPr>
          <a:xfrm>
            <a:off x="5042586" y="6506272"/>
            <a:ext cx="1692889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还原结果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DBDD6FA-0753-A6A2-24FE-D80E48A9A7C0}"/>
              </a:ext>
            </a:extLst>
          </p:cNvPr>
          <p:cNvSpPr txBox="1"/>
          <p:nvPr/>
        </p:nvSpPr>
        <p:spPr>
          <a:xfrm>
            <a:off x="2755994" y="6791660"/>
            <a:ext cx="1180987" cy="64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有前导</a:t>
            </a:r>
            <a:r>
              <a:rPr lang="en-US" altLang="zh-CN" sz="1796" b="1">
                <a:solidFill>
                  <a:srgbClr val="FF0000"/>
                </a:solidFill>
              </a:rPr>
              <a:t>0</a:t>
            </a:r>
          </a:p>
          <a:p>
            <a:r>
              <a:rPr lang="zh-CN" altLang="en-US" sz="1796" b="1">
                <a:solidFill>
                  <a:srgbClr val="FF0000"/>
                </a:solidFill>
              </a:rPr>
              <a:t>去除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A8F387A-60E0-6B0B-3DD5-BC113DD90D18}"/>
              </a:ext>
            </a:extLst>
          </p:cNvPr>
          <p:cNvSpPr txBox="1"/>
          <p:nvPr/>
        </p:nvSpPr>
        <p:spPr>
          <a:xfrm>
            <a:off x="9183994" y="4845730"/>
            <a:ext cx="1871896" cy="64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计算完毕</a:t>
            </a:r>
            <a:endParaRPr lang="en-US" altLang="zh-CN" sz="1796" b="1">
              <a:solidFill>
                <a:srgbClr val="FF0000"/>
              </a:solidFill>
            </a:endParaRPr>
          </a:p>
          <a:p>
            <a:r>
              <a:rPr lang="zh-CN" altLang="en-US" sz="1796" b="1">
                <a:solidFill>
                  <a:srgbClr val="FF0000"/>
                </a:solidFill>
              </a:rPr>
              <a:t>回到</a:t>
            </a:r>
            <a:r>
              <a:rPr lang="en-US" altLang="zh-CN" sz="1796" b="1">
                <a:solidFill>
                  <a:srgbClr val="FF0000"/>
                </a:solidFill>
              </a:rPr>
              <a:t>w2</a:t>
            </a:r>
            <a:r>
              <a:rPr lang="zh-CN" altLang="en-US" sz="1796" b="1">
                <a:solidFill>
                  <a:srgbClr val="FF0000"/>
                </a:solidFill>
              </a:rPr>
              <a:t>的低位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B9F09F5-85F7-45AF-D709-C27A915F199F}"/>
              </a:ext>
            </a:extLst>
          </p:cNvPr>
          <p:cNvSpPr txBox="1"/>
          <p:nvPr/>
        </p:nvSpPr>
        <p:spPr>
          <a:xfrm>
            <a:off x="9939730" y="3705109"/>
            <a:ext cx="1871896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进位完毕或溢出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757135C-F897-FF3C-8571-BFBC8009FC89}"/>
              </a:ext>
            </a:extLst>
          </p:cNvPr>
          <p:cNvSpPr txBox="1"/>
          <p:nvPr/>
        </p:nvSpPr>
        <p:spPr>
          <a:xfrm>
            <a:off x="8329835" y="3367068"/>
            <a:ext cx="1101399" cy="64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 b="1">
                <a:solidFill>
                  <a:srgbClr val="FF0000"/>
                </a:solidFill>
              </a:rPr>
              <a:t>0</a:t>
            </a:r>
            <a:r>
              <a:rPr lang="zh-CN" altLang="en-US" sz="1796" b="1">
                <a:solidFill>
                  <a:srgbClr val="FF0000"/>
                </a:solidFill>
              </a:rPr>
              <a:t>加</a:t>
            </a:r>
            <a:r>
              <a:rPr lang="en-US" altLang="zh-CN" sz="1796" b="1">
                <a:solidFill>
                  <a:srgbClr val="FF0000"/>
                </a:solidFill>
              </a:rPr>
              <a:t>1</a:t>
            </a:r>
          </a:p>
          <a:p>
            <a:r>
              <a:rPr lang="zh-CN" altLang="en-US" sz="1796" b="1">
                <a:solidFill>
                  <a:srgbClr val="FF0000"/>
                </a:solidFill>
              </a:rPr>
              <a:t>标记结果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88C021-9EC3-F04D-AD50-9E1BBC53DD8A}"/>
              </a:ext>
            </a:extLst>
          </p:cNvPr>
          <p:cNvSpPr txBox="1"/>
          <p:nvPr/>
        </p:nvSpPr>
        <p:spPr>
          <a:xfrm>
            <a:off x="8329835" y="5212766"/>
            <a:ext cx="1101399" cy="64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加</a:t>
            </a:r>
            <a:r>
              <a:rPr lang="en-US" altLang="zh-CN" sz="1796" b="1">
                <a:solidFill>
                  <a:srgbClr val="FF0000"/>
                </a:solidFill>
              </a:rPr>
              <a:t>0</a:t>
            </a:r>
          </a:p>
          <a:p>
            <a:r>
              <a:rPr lang="zh-CN" altLang="en-US" sz="1796" b="1">
                <a:solidFill>
                  <a:srgbClr val="FF0000"/>
                </a:solidFill>
              </a:rPr>
              <a:t>标记结果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2593F26-1E7C-54D9-B8B2-10BDB478174E}"/>
              </a:ext>
            </a:extLst>
          </p:cNvPr>
          <p:cNvSpPr txBox="1"/>
          <p:nvPr/>
        </p:nvSpPr>
        <p:spPr>
          <a:xfrm>
            <a:off x="7065612" y="6513118"/>
            <a:ext cx="1692889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找到</a:t>
            </a:r>
            <a:r>
              <a:rPr lang="en-US" altLang="zh-CN" sz="1796" b="1">
                <a:solidFill>
                  <a:srgbClr val="FF0000"/>
                </a:solidFill>
              </a:rPr>
              <a:t>w1</a:t>
            </a:r>
            <a:r>
              <a:rPr lang="zh-CN" altLang="en-US" sz="1796" b="1">
                <a:solidFill>
                  <a:srgbClr val="FF0000"/>
                </a:solidFill>
              </a:rPr>
              <a:t>的低位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555914F-F7CC-B550-9322-84F1FEBEBCD9}"/>
              </a:ext>
            </a:extLst>
          </p:cNvPr>
          <p:cNvSpPr txBox="1"/>
          <p:nvPr/>
        </p:nvSpPr>
        <p:spPr>
          <a:xfrm>
            <a:off x="7051569" y="2272012"/>
            <a:ext cx="1692889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找到</a:t>
            </a:r>
            <a:r>
              <a:rPr lang="en-US" altLang="zh-CN" sz="1796" b="1">
                <a:solidFill>
                  <a:srgbClr val="FF0000"/>
                </a:solidFill>
              </a:rPr>
              <a:t>w1</a:t>
            </a:r>
            <a:r>
              <a:rPr lang="zh-CN" altLang="en-US" sz="1796" b="1">
                <a:solidFill>
                  <a:srgbClr val="FF0000"/>
                </a:solidFill>
              </a:rPr>
              <a:t>的低位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1AE1169-4F50-2A28-3F12-EABCEF650823}"/>
              </a:ext>
            </a:extLst>
          </p:cNvPr>
          <p:cNvSpPr txBox="1"/>
          <p:nvPr/>
        </p:nvSpPr>
        <p:spPr>
          <a:xfrm>
            <a:off x="6414365" y="5252668"/>
            <a:ext cx="1626415" cy="64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 b="1">
                <a:solidFill>
                  <a:srgbClr val="FF0000"/>
                </a:solidFill>
              </a:rPr>
              <a:t>w2</a:t>
            </a:r>
            <a:r>
              <a:rPr lang="zh-CN" altLang="en-US" sz="1796" b="1">
                <a:solidFill>
                  <a:srgbClr val="FF0000"/>
                </a:solidFill>
              </a:rPr>
              <a:t>低位为</a:t>
            </a:r>
            <a:r>
              <a:rPr lang="en-US" altLang="zh-CN" sz="1796" b="1">
                <a:solidFill>
                  <a:srgbClr val="FF0000"/>
                </a:solidFill>
              </a:rPr>
              <a:t>0</a:t>
            </a:r>
          </a:p>
          <a:p>
            <a:r>
              <a:rPr lang="zh-CN" altLang="en-US" sz="1796" b="1">
                <a:solidFill>
                  <a:srgbClr val="FF0000"/>
                </a:solidFill>
              </a:rPr>
              <a:t>对</a:t>
            </a:r>
            <a:r>
              <a:rPr lang="en-US" altLang="zh-CN" sz="1796" b="1">
                <a:solidFill>
                  <a:srgbClr val="FF0000"/>
                </a:solidFill>
              </a:rPr>
              <a:t>w1</a:t>
            </a:r>
            <a:r>
              <a:rPr lang="zh-CN" altLang="en-US" sz="1796" b="1">
                <a:solidFill>
                  <a:srgbClr val="FF0000"/>
                </a:solidFill>
              </a:rPr>
              <a:t>进行加</a:t>
            </a:r>
            <a:r>
              <a:rPr lang="en-US" altLang="zh-CN" sz="1796" b="1">
                <a:solidFill>
                  <a:srgbClr val="FF0000"/>
                </a:solidFill>
              </a:rPr>
              <a:t>0</a:t>
            </a:r>
            <a:endParaRPr lang="zh-CN" altLang="en-US" sz="1796" b="1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394988D-85E1-633B-AF56-BC362C123B33}"/>
              </a:ext>
            </a:extLst>
          </p:cNvPr>
          <p:cNvSpPr txBox="1"/>
          <p:nvPr/>
        </p:nvSpPr>
        <p:spPr>
          <a:xfrm>
            <a:off x="4864537" y="4985847"/>
            <a:ext cx="1692889" cy="64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 b="1">
                <a:solidFill>
                  <a:srgbClr val="FF0000"/>
                </a:solidFill>
              </a:rPr>
              <a:t>w2</a:t>
            </a:r>
            <a:r>
              <a:rPr lang="zh-CN" altLang="en-US" sz="1796" b="1">
                <a:solidFill>
                  <a:srgbClr val="FF0000"/>
                </a:solidFill>
              </a:rPr>
              <a:t>加完了</a:t>
            </a:r>
            <a:endParaRPr lang="en-US" altLang="zh-CN" sz="1796" b="1">
              <a:solidFill>
                <a:srgbClr val="FF0000"/>
              </a:solidFill>
            </a:endParaRPr>
          </a:p>
          <a:p>
            <a:r>
              <a:rPr lang="zh-CN" altLang="en-US" sz="1796" b="1">
                <a:solidFill>
                  <a:srgbClr val="FF0000"/>
                </a:solidFill>
              </a:rPr>
              <a:t>进行结果处理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AF4139F-5166-ABCC-BA2A-BA0BC3CB67C6}"/>
              </a:ext>
            </a:extLst>
          </p:cNvPr>
          <p:cNvSpPr txBox="1"/>
          <p:nvPr/>
        </p:nvSpPr>
        <p:spPr>
          <a:xfrm>
            <a:off x="6239786" y="3406817"/>
            <a:ext cx="1692889" cy="64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 b="1">
                <a:solidFill>
                  <a:srgbClr val="FF0000"/>
                </a:solidFill>
              </a:rPr>
              <a:t>w2</a:t>
            </a:r>
            <a:r>
              <a:rPr lang="zh-CN" altLang="en-US" sz="1796" b="1">
                <a:solidFill>
                  <a:srgbClr val="FF0000"/>
                </a:solidFill>
              </a:rPr>
              <a:t>低位为</a:t>
            </a:r>
            <a:r>
              <a:rPr lang="en-US" altLang="zh-CN" sz="1796" b="1">
                <a:solidFill>
                  <a:srgbClr val="FF0000"/>
                </a:solidFill>
              </a:rPr>
              <a:t>1</a:t>
            </a:r>
          </a:p>
          <a:p>
            <a:r>
              <a:rPr lang="zh-CN" altLang="en-US" sz="1796" b="1">
                <a:solidFill>
                  <a:srgbClr val="FF0000"/>
                </a:solidFill>
              </a:rPr>
              <a:t>对</a:t>
            </a:r>
            <a:r>
              <a:rPr lang="en-US" altLang="zh-CN" sz="1796" b="1">
                <a:solidFill>
                  <a:srgbClr val="FF0000"/>
                </a:solidFill>
              </a:rPr>
              <a:t>w1</a:t>
            </a:r>
            <a:r>
              <a:rPr lang="zh-CN" altLang="en-US" sz="1796" b="1">
                <a:solidFill>
                  <a:srgbClr val="FF0000"/>
                </a:solidFill>
              </a:rPr>
              <a:t>进行加</a:t>
            </a:r>
            <a:r>
              <a:rPr lang="en-US" altLang="zh-CN" sz="1796" b="1">
                <a:solidFill>
                  <a:srgbClr val="FF0000"/>
                </a:solidFill>
              </a:rPr>
              <a:t>1</a:t>
            </a:r>
            <a:endParaRPr lang="zh-CN" altLang="en-US" sz="1796" b="1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C3D5D1-6A42-D963-3FB8-D3FD6F777D64}"/>
              </a:ext>
            </a:extLst>
          </p:cNvPr>
          <p:cNvSpPr txBox="1"/>
          <p:nvPr/>
        </p:nvSpPr>
        <p:spPr>
          <a:xfrm>
            <a:off x="4247762" y="3749675"/>
            <a:ext cx="1463219" cy="64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算法从</a:t>
            </a:r>
            <a:r>
              <a:rPr lang="en-US" altLang="zh-CN" sz="1796" b="1">
                <a:solidFill>
                  <a:srgbClr val="FF0000"/>
                </a:solidFill>
              </a:rPr>
              <a:t>w2</a:t>
            </a:r>
            <a:r>
              <a:rPr lang="zh-CN" altLang="en-US" sz="1796" b="1">
                <a:solidFill>
                  <a:srgbClr val="FF0000"/>
                </a:solidFill>
              </a:rPr>
              <a:t>的低位开始</a:t>
            </a:r>
          </a:p>
        </p:txBody>
      </p:sp>
      <p:cxnSp>
        <p:nvCxnSpPr>
          <p:cNvPr id="291" name="直接箭头连接符 290">
            <a:extLst>
              <a:ext uri="{FF2B5EF4-FFF2-40B4-BE49-F238E27FC236}">
                <a16:creationId xmlns:a16="http://schemas.microsoft.com/office/drawing/2014/main" id="{AE8E2702-1F76-E81A-31D2-2A89CD42D614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3287946" y="4615544"/>
            <a:ext cx="13236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EC39349D-0E5E-6352-6ADA-66F7561B5A38}"/>
              </a:ext>
            </a:extLst>
          </p:cNvPr>
          <p:cNvGrpSpPr/>
          <p:nvPr/>
        </p:nvGrpSpPr>
        <p:grpSpPr>
          <a:xfrm>
            <a:off x="1156644" y="4483729"/>
            <a:ext cx="549534" cy="549534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6D4C760-E8ED-6EEF-C43D-6082B8C3D2C4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B4BE9CD-3541-D32A-1A1A-0CA013C0834F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6FB269E2-B484-A1AF-3ABC-D33A2D4A86FA}"/>
              </a:ext>
            </a:extLst>
          </p:cNvPr>
          <p:cNvSpPr/>
          <p:nvPr/>
        </p:nvSpPr>
        <p:spPr>
          <a:xfrm>
            <a:off x="4611556" y="4340778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36D4C9-0A97-E223-B1DF-375A08C78B9B}"/>
              </a:ext>
            </a:extLst>
          </p:cNvPr>
          <p:cNvSpPr txBox="1"/>
          <p:nvPr/>
        </p:nvSpPr>
        <p:spPr>
          <a:xfrm>
            <a:off x="3292314" y="4251281"/>
            <a:ext cx="922428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start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E829B2B-4C51-ED10-9BE9-B307F072F4E8}"/>
              </a:ext>
            </a:extLst>
          </p:cNvPr>
          <p:cNvSpPr/>
          <p:nvPr/>
        </p:nvSpPr>
        <p:spPr>
          <a:xfrm>
            <a:off x="6603607" y="4340778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1436CF5-6A15-CE5F-B0B4-A7B4129533E5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>
            <a:off x="5161090" y="4615544"/>
            <a:ext cx="1442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10296130-D980-E5AF-FA91-412D68933D22}"/>
              </a:ext>
            </a:extLst>
          </p:cNvPr>
          <p:cNvSpPr/>
          <p:nvPr/>
        </p:nvSpPr>
        <p:spPr>
          <a:xfrm>
            <a:off x="6603607" y="5947337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9A1C749-B01F-E7E9-C457-DA8D95D0DA33}"/>
              </a:ext>
            </a:extLst>
          </p:cNvPr>
          <p:cNvSpPr/>
          <p:nvPr/>
        </p:nvSpPr>
        <p:spPr>
          <a:xfrm>
            <a:off x="6603607" y="2734220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022A137-332E-AD5C-2E32-520E736907AF}"/>
              </a:ext>
            </a:extLst>
          </p:cNvPr>
          <p:cNvSpPr/>
          <p:nvPr/>
        </p:nvSpPr>
        <p:spPr>
          <a:xfrm>
            <a:off x="8595658" y="4340778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8C2D27D-3AE2-27A2-F314-5477ECC9D985}"/>
              </a:ext>
            </a:extLst>
          </p:cNvPr>
          <p:cNvSpPr/>
          <p:nvPr/>
        </p:nvSpPr>
        <p:spPr>
          <a:xfrm>
            <a:off x="8595658" y="5947337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F37007C-5CE1-6CD7-856B-2FF72E71BA80}"/>
              </a:ext>
            </a:extLst>
          </p:cNvPr>
          <p:cNvSpPr/>
          <p:nvPr/>
        </p:nvSpPr>
        <p:spPr>
          <a:xfrm>
            <a:off x="8595658" y="2734220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340B181-6145-7E5D-EB68-D1A415EA49F4}"/>
              </a:ext>
            </a:extLst>
          </p:cNvPr>
          <p:cNvCxnSpPr>
            <a:cxnSpLocks/>
            <a:stCxn id="19" idx="0"/>
            <a:endCxn id="29" idx="4"/>
          </p:cNvCxnSpPr>
          <p:nvPr/>
        </p:nvCxnSpPr>
        <p:spPr>
          <a:xfrm flipV="1">
            <a:off x="6878374" y="3283753"/>
            <a:ext cx="0" cy="1057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3B0C1D7-F386-367B-E148-B01F310BFC84}"/>
              </a:ext>
            </a:extLst>
          </p:cNvPr>
          <p:cNvCxnSpPr>
            <a:cxnSpLocks/>
            <a:stCxn id="31" idx="2"/>
            <a:endCxn id="19" idx="6"/>
          </p:cNvCxnSpPr>
          <p:nvPr/>
        </p:nvCxnSpPr>
        <p:spPr>
          <a:xfrm flipH="1">
            <a:off x="7153140" y="4615544"/>
            <a:ext cx="1442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4226FC2-D089-8D26-A8CF-363AAB67BA58}"/>
              </a:ext>
            </a:extLst>
          </p:cNvPr>
          <p:cNvCxnSpPr>
            <a:cxnSpLocks/>
            <a:stCxn id="33" idx="4"/>
            <a:endCxn id="31" idx="0"/>
          </p:cNvCxnSpPr>
          <p:nvPr/>
        </p:nvCxnSpPr>
        <p:spPr>
          <a:xfrm>
            <a:off x="8870424" y="3283753"/>
            <a:ext cx="0" cy="1057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C1D9080-1E3E-57B4-1687-18A067480229}"/>
              </a:ext>
            </a:extLst>
          </p:cNvPr>
          <p:cNvCxnSpPr>
            <a:cxnSpLocks/>
            <a:stCxn id="28" idx="6"/>
            <a:endCxn id="32" idx="2"/>
          </p:cNvCxnSpPr>
          <p:nvPr/>
        </p:nvCxnSpPr>
        <p:spPr>
          <a:xfrm>
            <a:off x="7153140" y="6222103"/>
            <a:ext cx="1442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0D4658C-CDAA-E277-E914-EE4AD0376AA2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>
            <a:off x="7153140" y="3008986"/>
            <a:ext cx="1442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5AD3588-AB9B-8F03-A756-376C52EC22A4}"/>
              </a:ext>
            </a:extLst>
          </p:cNvPr>
          <p:cNvCxnSpPr>
            <a:cxnSpLocks/>
            <a:stCxn id="19" idx="4"/>
            <a:endCxn id="28" idx="0"/>
          </p:cNvCxnSpPr>
          <p:nvPr/>
        </p:nvCxnSpPr>
        <p:spPr>
          <a:xfrm>
            <a:off x="6878374" y="4890311"/>
            <a:ext cx="0" cy="105702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4A396F4-81F8-3898-3C53-429D7DA81F2A}"/>
              </a:ext>
            </a:extLst>
          </p:cNvPr>
          <p:cNvCxnSpPr>
            <a:cxnSpLocks/>
            <a:stCxn id="32" idx="0"/>
            <a:endCxn id="31" idx="4"/>
          </p:cNvCxnSpPr>
          <p:nvPr/>
        </p:nvCxnSpPr>
        <p:spPr>
          <a:xfrm flipV="1">
            <a:off x="8870424" y="4890311"/>
            <a:ext cx="0" cy="105702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BFE6707A-8D11-C324-3D05-A689FDAF4029}"/>
              </a:ext>
            </a:extLst>
          </p:cNvPr>
          <p:cNvSpPr/>
          <p:nvPr/>
        </p:nvSpPr>
        <p:spPr>
          <a:xfrm>
            <a:off x="4611556" y="5947336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73" name="弧形 72">
            <a:extLst>
              <a:ext uri="{FF2B5EF4-FFF2-40B4-BE49-F238E27FC236}">
                <a16:creationId xmlns:a16="http://schemas.microsoft.com/office/drawing/2014/main" id="{42986B6E-6D9A-8F35-F728-F5B3D5C69130}"/>
              </a:ext>
            </a:extLst>
          </p:cNvPr>
          <p:cNvSpPr/>
          <p:nvPr/>
        </p:nvSpPr>
        <p:spPr>
          <a:xfrm>
            <a:off x="6674838" y="1870250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74" name="弧形 73">
            <a:extLst>
              <a:ext uri="{FF2B5EF4-FFF2-40B4-BE49-F238E27FC236}">
                <a16:creationId xmlns:a16="http://schemas.microsoft.com/office/drawing/2014/main" id="{73F52943-0071-EBA8-A963-1C329D0B123B}"/>
              </a:ext>
            </a:extLst>
          </p:cNvPr>
          <p:cNvSpPr/>
          <p:nvPr/>
        </p:nvSpPr>
        <p:spPr>
          <a:xfrm>
            <a:off x="8639945" y="1870250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75" name="弧形 74">
            <a:extLst>
              <a:ext uri="{FF2B5EF4-FFF2-40B4-BE49-F238E27FC236}">
                <a16:creationId xmlns:a16="http://schemas.microsoft.com/office/drawing/2014/main" id="{B145C547-B72A-9F78-4859-EFF06D65D8DA}"/>
              </a:ext>
            </a:extLst>
          </p:cNvPr>
          <p:cNvSpPr/>
          <p:nvPr/>
        </p:nvSpPr>
        <p:spPr>
          <a:xfrm rot="8365567">
            <a:off x="9145977" y="4625654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78223AAF-7A7C-6D08-6D76-B079E2E8DE47}"/>
              </a:ext>
            </a:extLst>
          </p:cNvPr>
          <p:cNvSpPr/>
          <p:nvPr/>
        </p:nvSpPr>
        <p:spPr>
          <a:xfrm>
            <a:off x="10489534" y="2734220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BEB5C19-7E01-9DC1-D602-AB8F9598F03C}"/>
              </a:ext>
            </a:extLst>
          </p:cNvPr>
          <p:cNvCxnSpPr>
            <a:cxnSpLocks/>
            <a:stCxn id="33" idx="6"/>
            <a:endCxn id="79" idx="2"/>
          </p:cNvCxnSpPr>
          <p:nvPr/>
        </p:nvCxnSpPr>
        <p:spPr>
          <a:xfrm>
            <a:off x="9145191" y="3008986"/>
            <a:ext cx="13443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弧形 80">
            <a:extLst>
              <a:ext uri="{FF2B5EF4-FFF2-40B4-BE49-F238E27FC236}">
                <a16:creationId xmlns:a16="http://schemas.microsoft.com/office/drawing/2014/main" id="{35FD7170-09FC-8E43-6767-F03C60CF103E}"/>
              </a:ext>
            </a:extLst>
          </p:cNvPr>
          <p:cNvSpPr/>
          <p:nvPr/>
        </p:nvSpPr>
        <p:spPr>
          <a:xfrm rot="10800000">
            <a:off x="8686573" y="6414667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86" name="弧形 85">
            <a:extLst>
              <a:ext uri="{FF2B5EF4-FFF2-40B4-BE49-F238E27FC236}">
                <a16:creationId xmlns:a16="http://schemas.microsoft.com/office/drawing/2014/main" id="{1C9E53D1-C609-D04F-436C-E3414B44643E}"/>
              </a:ext>
            </a:extLst>
          </p:cNvPr>
          <p:cNvSpPr/>
          <p:nvPr/>
        </p:nvSpPr>
        <p:spPr>
          <a:xfrm rot="10800000">
            <a:off x="6674838" y="6371879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C605A1C-D4FF-2E38-D271-0C5CAB08D3C3}"/>
              </a:ext>
            </a:extLst>
          </p:cNvPr>
          <p:cNvSpPr txBox="1"/>
          <p:nvPr/>
        </p:nvSpPr>
        <p:spPr>
          <a:xfrm>
            <a:off x="7532376" y="4309259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D5A2057-AD0D-7EFE-C2C3-E1475F968150}"/>
              </a:ext>
            </a:extLst>
          </p:cNvPr>
          <p:cNvSpPr txBox="1"/>
          <p:nvPr/>
        </p:nvSpPr>
        <p:spPr>
          <a:xfrm>
            <a:off x="6019118" y="3950389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A2A8E84-CE95-438A-47D6-2DBAB2A3B6C8}"/>
              </a:ext>
            </a:extLst>
          </p:cNvPr>
          <p:cNvSpPr txBox="1"/>
          <p:nvPr/>
        </p:nvSpPr>
        <p:spPr>
          <a:xfrm>
            <a:off x="6892576" y="502699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5945D93-2CD4-0893-996A-BCBB60094E03}"/>
              </a:ext>
            </a:extLst>
          </p:cNvPr>
          <p:cNvSpPr txBox="1"/>
          <p:nvPr/>
        </p:nvSpPr>
        <p:spPr>
          <a:xfrm>
            <a:off x="7434989" y="267773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9BA85AD-3C83-3863-D3FA-56908FE34EBB}"/>
              </a:ext>
            </a:extLst>
          </p:cNvPr>
          <p:cNvSpPr txBox="1"/>
          <p:nvPr/>
        </p:nvSpPr>
        <p:spPr>
          <a:xfrm>
            <a:off x="7434989" y="622210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6CD786D-7E77-E472-B00F-87FF4D7AE956}"/>
              </a:ext>
            </a:extLst>
          </p:cNvPr>
          <p:cNvSpPr txBox="1"/>
          <p:nvPr/>
        </p:nvSpPr>
        <p:spPr>
          <a:xfrm>
            <a:off x="7040630" y="1759330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F324207-CD6C-F63F-5395-83910AC3F9D9}"/>
              </a:ext>
            </a:extLst>
          </p:cNvPr>
          <p:cNvSpPr txBox="1"/>
          <p:nvPr/>
        </p:nvSpPr>
        <p:spPr>
          <a:xfrm>
            <a:off x="7040630" y="1946789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CD85BFB-E965-54C5-6F91-74F655A256CE}"/>
              </a:ext>
            </a:extLst>
          </p:cNvPr>
          <p:cNvSpPr txBox="1"/>
          <p:nvPr/>
        </p:nvSpPr>
        <p:spPr>
          <a:xfrm>
            <a:off x="7040630" y="682268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406DF2F-DBD1-A07B-E6E8-D0B6EF2A8426}"/>
              </a:ext>
            </a:extLst>
          </p:cNvPr>
          <p:cNvSpPr txBox="1"/>
          <p:nvPr/>
        </p:nvSpPr>
        <p:spPr>
          <a:xfrm>
            <a:off x="7040630" y="701014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DEF70A3-5B2F-E751-2BAF-C1B9B60A8F53}"/>
              </a:ext>
            </a:extLst>
          </p:cNvPr>
          <p:cNvSpPr txBox="1"/>
          <p:nvPr/>
        </p:nvSpPr>
        <p:spPr>
          <a:xfrm>
            <a:off x="9000987" y="176055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3EEBC3F-350F-6EE2-ADE7-0EC11A617488}"/>
              </a:ext>
            </a:extLst>
          </p:cNvPr>
          <p:cNvSpPr txBox="1"/>
          <p:nvPr/>
        </p:nvSpPr>
        <p:spPr>
          <a:xfrm>
            <a:off x="9000987" y="194801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18D3BAC-02A8-A890-C643-7E43090A66A6}"/>
              </a:ext>
            </a:extLst>
          </p:cNvPr>
          <p:cNvSpPr txBox="1"/>
          <p:nvPr/>
        </p:nvSpPr>
        <p:spPr>
          <a:xfrm>
            <a:off x="9071865" y="682268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F29C34E-62E1-0BF6-BDB4-81742490391A}"/>
              </a:ext>
            </a:extLst>
          </p:cNvPr>
          <p:cNvSpPr txBox="1"/>
          <p:nvPr/>
        </p:nvSpPr>
        <p:spPr>
          <a:xfrm>
            <a:off x="9071865" y="701014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8504F8F-BEA5-BE47-E8A0-7FB4ACF53D86}"/>
              </a:ext>
            </a:extLst>
          </p:cNvPr>
          <p:cNvSpPr txBox="1"/>
          <p:nvPr/>
        </p:nvSpPr>
        <p:spPr>
          <a:xfrm>
            <a:off x="10891126" y="1794069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8" name="弧形 107">
            <a:extLst>
              <a:ext uri="{FF2B5EF4-FFF2-40B4-BE49-F238E27FC236}">
                <a16:creationId xmlns:a16="http://schemas.microsoft.com/office/drawing/2014/main" id="{801BDDAE-4798-BE3D-3F75-EBBDFF137F08}"/>
              </a:ext>
            </a:extLst>
          </p:cNvPr>
          <p:cNvSpPr/>
          <p:nvPr/>
        </p:nvSpPr>
        <p:spPr>
          <a:xfrm>
            <a:off x="10560765" y="1870250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8EDAD92B-A988-4CFD-9A28-19A2B415D006}"/>
              </a:ext>
            </a:extLst>
          </p:cNvPr>
          <p:cNvSpPr txBox="1"/>
          <p:nvPr/>
        </p:nvSpPr>
        <p:spPr>
          <a:xfrm>
            <a:off x="9349171" y="268013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111" name="连接符: 曲线 110">
            <a:extLst>
              <a:ext uri="{FF2B5EF4-FFF2-40B4-BE49-F238E27FC236}">
                <a16:creationId xmlns:a16="http://schemas.microsoft.com/office/drawing/2014/main" id="{D1C9F1C7-4C94-0C9D-20F1-78DD90AAAD66}"/>
              </a:ext>
            </a:extLst>
          </p:cNvPr>
          <p:cNvCxnSpPr>
            <a:cxnSpLocks/>
            <a:stCxn id="79" idx="4"/>
            <a:endCxn id="31" idx="6"/>
          </p:cNvCxnSpPr>
          <p:nvPr/>
        </p:nvCxnSpPr>
        <p:spPr>
          <a:xfrm rot="5400000">
            <a:off x="9288849" y="3140094"/>
            <a:ext cx="1331792" cy="1619109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EE4D638C-58C1-9C98-D24C-C54EC4AF12E5}"/>
              </a:ext>
            </a:extLst>
          </p:cNvPr>
          <p:cNvSpPr txBox="1"/>
          <p:nvPr/>
        </p:nvSpPr>
        <p:spPr>
          <a:xfrm>
            <a:off x="10308841" y="4241505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EC93BAAA-BFB1-8B60-3912-483734FC6D08}"/>
              </a:ext>
            </a:extLst>
          </p:cNvPr>
          <p:cNvSpPr txBox="1"/>
          <p:nvPr/>
        </p:nvSpPr>
        <p:spPr>
          <a:xfrm>
            <a:off x="10308841" y="4048379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59F9D492-1B14-95B7-E34F-0C4E29595DEB}"/>
              </a:ext>
            </a:extLst>
          </p:cNvPr>
          <p:cNvSpPr txBox="1"/>
          <p:nvPr/>
        </p:nvSpPr>
        <p:spPr>
          <a:xfrm>
            <a:off x="9700070" y="5011560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C090961-2A1A-4AD5-13E9-7B74FC901148}"/>
              </a:ext>
            </a:extLst>
          </p:cNvPr>
          <p:cNvSpPr txBox="1"/>
          <p:nvPr/>
        </p:nvSpPr>
        <p:spPr>
          <a:xfrm>
            <a:off x="9700070" y="521578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3016217E-1EB0-509C-B3EF-CB00DEAF3DBC}"/>
              </a:ext>
            </a:extLst>
          </p:cNvPr>
          <p:cNvSpPr txBox="1"/>
          <p:nvPr/>
        </p:nvSpPr>
        <p:spPr>
          <a:xfrm>
            <a:off x="9700070" y="5420015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1B08245-7281-99A7-4B73-27A9871F2FDA}"/>
              </a:ext>
            </a:extLst>
          </p:cNvPr>
          <p:cNvSpPr txBox="1"/>
          <p:nvPr/>
        </p:nvSpPr>
        <p:spPr>
          <a:xfrm>
            <a:off x="9700070" y="562424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62467B9-16ED-2146-BFAA-A28FB2313506}"/>
              </a:ext>
            </a:extLst>
          </p:cNvPr>
          <p:cNvSpPr txBox="1"/>
          <p:nvPr/>
        </p:nvSpPr>
        <p:spPr>
          <a:xfrm>
            <a:off x="9700070" y="5828470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47F54237-C16A-57AE-5D4E-86F72CAB92B3}"/>
              </a:ext>
            </a:extLst>
          </p:cNvPr>
          <p:cNvSpPr txBox="1"/>
          <p:nvPr/>
        </p:nvSpPr>
        <p:spPr>
          <a:xfrm>
            <a:off x="8848410" y="374308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B/Y,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01CB0EE-EBA1-4983-84DB-4B166C6A1BC2}"/>
              </a:ext>
            </a:extLst>
          </p:cNvPr>
          <p:cNvSpPr txBox="1"/>
          <p:nvPr/>
        </p:nvSpPr>
        <p:spPr>
          <a:xfrm>
            <a:off x="8848410" y="354995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0/Y,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19B652D0-4C3B-F921-AF6A-C631D4FA4B0F}"/>
              </a:ext>
            </a:extLst>
          </p:cNvPr>
          <p:cNvSpPr txBox="1"/>
          <p:nvPr/>
        </p:nvSpPr>
        <p:spPr>
          <a:xfrm>
            <a:off x="7992137" y="512382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3E45F315-C96B-D651-FCAF-B9785DD8C68C}"/>
              </a:ext>
            </a:extLst>
          </p:cNvPr>
          <p:cNvSpPr txBox="1"/>
          <p:nvPr/>
        </p:nvSpPr>
        <p:spPr>
          <a:xfrm>
            <a:off x="7992137" y="531628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1/Y,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AA291D3-41DB-76B3-D82B-E7E8EF3F619A}"/>
              </a:ext>
            </a:extLst>
          </p:cNvPr>
          <p:cNvSpPr txBox="1"/>
          <p:nvPr/>
        </p:nvSpPr>
        <p:spPr>
          <a:xfrm>
            <a:off x="7992137" y="550874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915D2220-04D9-45F1-D670-53A6E176A0ED}"/>
              </a:ext>
            </a:extLst>
          </p:cNvPr>
          <p:cNvSpPr/>
          <p:nvPr/>
        </p:nvSpPr>
        <p:spPr>
          <a:xfrm>
            <a:off x="2878406" y="5947336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148" name="连接符: 曲线 147">
            <a:extLst>
              <a:ext uri="{FF2B5EF4-FFF2-40B4-BE49-F238E27FC236}">
                <a16:creationId xmlns:a16="http://schemas.microsoft.com/office/drawing/2014/main" id="{C2DE620C-9A35-0680-6BF3-551B6C0A7623}"/>
              </a:ext>
            </a:extLst>
          </p:cNvPr>
          <p:cNvCxnSpPr>
            <a:cxnSpLocks/>
            <a:stCxn id="19" idx="3"/>
            <a:endCxn id="72" idx="7"/>
          </p:cNvCxnSpPr>
          <p:nvPr/>
        </p:nvCxnSpPr>
        <p:spPr>
          <a:xfrm rot="5400000">
            <a:off x="5273359" y="4617088"/>
            <a:ext cx="1217980" cy="160347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5ED922E8-1D1B-3E24-6295-2B29A54A4F60}"/>
              </a:ext>
            </a:extLst>
          </p:cNvPr>
          <p:cNvSpPr txBox="1"/>
          <p:nvPr/>
        </p:nvSpPr>
        <p:spPr>
          <a:xfrm>
            <a:off x="5336985" y="505021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2" name="弧形 151">
            <a:extLst>
              <a:ext uri="{FF2B5EF4-FFF2-40B4-BE49-F238E27FC236}">
                <a16:creationId xmlns:a16="http://schemas.microsoft.com/office/drawing/2014/main" id="{22F2186D-2940-02FF-D3BD-6261E90CE0B0}"/>
              </a:ext>
            </a:extLst>
          </p:cNvPr>
          <p:cNvSpPr/>
          <p:nvPr/>
        </p:nvSpPr>
        <p:spPr>
          <a:xfrm>
            <a:off x="4682787" y="3499991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D0BE7BCC-634F-6E1E-B124-EF3D23E2C7AC}"/>
              </a:ext>
            </a:extLst>
          </p:cNvPr>
          <p:cNvSpPr txBox="1"/>
          <p:nvPr/>
        </p:nvSpPr>
        <p:spPr>
          <a:xfrm>
            <a:off x="4448287" y="3149020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704EAB1C-8A6B-592C-8282-215093DE7A91}"/>
              </a:ext>
            </a:extLst>
          </p:cNvPr>
          <p:cNvSpPr txBox="1"/>
          <p:nvPr/>
        </p:nvSpPr>
        <p:spPr>
          <a:xfrm>
            <a:off x="4448287" y="2736829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D6530636-136E-20A9-D422-7D59AD2AE116}"/>
              </a:ext>
            </a:extLst>
          </p:cNvPr>
          <p:cNvSpPr txBox="1"/>
          <p:nvPr/>
        </p:nvSpPr>
        <p:spPr>
          <a:xfrm>
            <a:off x="4448287" y="294292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E0B01B13-6273-8E4A-D63C-BFFB90D0D649}"/>
              </a:ext>
            </a:extLst>
          </p:cNvPr>
          <p:cNvSpPr txBox="1"/>
          <p:nvPr/>
        </p:nvSpPr>
        <p:spPr>
          <a:xfrm>
            <a:off x="5405379" y="4309259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307EF1CA-0ABD-D473-8B93-E9398FC0A011}"/>
              </a:ext>
            </a:extLst>
          </p:cNvPr>
          <p:cNvSpPr/>
          <p:nvPr/>
        </p:nvSpPr>
        <p:spPr>
          <a:xfrm>
            <a:off x="1145788" y="5947336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64F9E369-B27B-99A4-3B76-7039AFA4A1E1}"/>
              </a:ext>
            </a:extLst>
          </p:cNvPr>
          <p:cNvCxnSpPr>
            <a:cxnSpLocks/>
            <a:stCxn id="133" idx="2"/>
            <a:endCxn id="158" idx="6"/>
          </p:cNvCxnSpPr>
          <p:nvPr/>
        </p:nvCxnSpPr>
        <p:spPr>
          <a:xfrm flipH="1">
            <a:off x="1695321" y="6222102"/>
            <a:ext cx="11830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CC57E650-DB63-115A-3D82-EACD59C25E2B}"/>
              </a:ext>
            </a:extLst>
          </p:cNvPr>
          <p:cNvCxnSpPr>
            <a:cxnSpLocks/>
            <a:stCxn id="158" idx="0"/>
            <a:endCxn id="8" idx="4"/>
          </p:cNvCxnSpPr>
          <p:nvPr/>
        </p:nvCxnSpPr>
        <p:spPr>
          <a:xfrm flipV="1">
            <a:off x="1420554" y="5033263"/>
            <a:ext cx="10857" cy="914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D8700D8-9B54-048A-AE08-E3677DF5EDC6}"/>
              </a:ext>
            </a:extLst>
          </p:cNvPr>
          <p:cNvCxnSpPr>
            <a:cxnSpLocks/>
            <a:stCxn id="72" idx="2"/>
            <a:endCxn id="133" idx="6"/>
          </p:cNvCxnSpPr>
          <p:nvPr/>
        </p:nvCxnSpPr>
        <p:spPr>
          <a:xfrm flipH="1">
            <a:off x="3427939" y="6222102"/>
            <a:ext cx="11836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弧形 168">
            <a:extLst>
              <a:ext uri="{FF2B5EF4-FFF2-40B4-BE49-F238E27FC236}">
                <a16:creationId xmlns:a16="http://schemas.microsoft.com/office/drawing/2014/main" id="{75F1B0EF-5934-AD46-918F-F34870FC5994}"/>
              </a:ext>
            </a:extLst>
          </p:cNvPr>
          <p:cNvSpPr/>
          <p:nvPr/>
        </p:nvSpPr>
        <p:spPr>
          <a:xfrm rot="10800000">
            <a:off x="4696152" y="6371879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70" name="弧形 169">
            <a:extLst>
              <a:ext uri="{FF2B5EF4-FFF2-40B4-BE49-F238E27FC236}">
                <a16:creationId xmlns:a16="http://schemas.microsoft.com/office/drawing/2014/main" id="{6F72866F-4D78-6F7C-0B9B-80CE3AB279B9}"/>
              </a:ext>
            </a:extLst>
          </p:cNvPr>
          <p:cNvSpPr/>
          <p:nvPr/>
        </p:nvSpPr>
        <p:spPr>
          <a:xfrm rot="10800000">
            <a:off x="2949637" y="6371879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FD696B72-4E3C-E7D7-FBA8-EA3AEF4FFBDF}"/>
              </a:ext>
            </a:extLst>
          </p:cNvPr>
          <p:cNvSpPr txBox="1"/>
          <p:nvPr/>
        </p:nvSpPr>
        <p:spPr>
          <a:xfrm>
            <a:off x="5062536" y="682268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A197018A-0F43-7589-A369-1509A0A976B7}"/>
              </a:ext>
            </a:extLst>
          </p:cNvPr>
          <p:cNvSpPr txBox="1"/>
          <p:nvPr/>
        </p:nvSpPr>
        <p:spPr>
          <a:xfrm>
            <a:off x="5062536" y="701014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D2CA03A1-C8B0-5023-1BA5-48F5C2C47770}"/>
              </a:ext>
            </a:extLst>
          </p:cNvPr>
          <p:cNvSpPr txBox="1"/>
          <p:nvPr/>
        </p:nvSpPr>
        <p:spPr>
          <a:xfrm>
            <a:off x="5070173" y="7197606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X/0,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60A7373E-FD7D-599E-2886-7586502526D8}"/>
              </a:ext>
            </a:extLst>
          </p:cNvPr>
          <p:cNvSpPr txBox="1"/>
          <p:nvPr/>
        </p:nvSpPr>
        <p:spPr>
          <a:xfrm>
            <a:off x="5070173" y="7385065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Y/1,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2C74E9B3-3F3C-F243-51E3-D0A028F11474}"/>
              </a:ext>
            </a:extLst>
          </p:cNvPr>
          <p:cNvSpPr txBox="1"/>
          <p:nvPr/>
        </p:nvSpPr>
        <p:spPr>
          <a:xfrm>
            <a:off x="3278713" y="7123169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B07E58CE-ED04-A1E8-835E-4AF1E7B1E121}"/>
              </a:ext>
            </a:extLst>
          </p:cNvPr>
          <p:cNvSpPr txBox="1"/>
          <p:nvPr/>
        </p:nvSpPr>
        <p:spPr>
          <a:xfrm>
            <a:off x="1889483" y="587735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8F7E1B43-BDD1-78B5-32D3-B1D86CFEC37F}"/>
              </a:ext>
            </a:extLst>
          </p:cNvPr>
          <p:cNvSpPr txBox="1"/>
          <p:nvPr/>
        </p:nvSpPr>
        <p:spPr>
          <a:xfrm>
            <a:off x="549339" y="5371359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3426AB41-225B-C6E3-5E99-612F53206F58}"/>
              </a:ext>
            </a:extLst>
          </p:cNvPr>
          <p:cNvSpPr txBox="1"/>
          <p:nvPr/>
        </p:nvSpPr>
        <p:spPr>
          <a:xfrm>
            <a:off x="3670571" y="588632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graphicFrame>
        <p:nvGraphicFramePr>
          <p:cNvPr id="184" name="对象 183">
            <a:extLst>
              <a:ext uri="{FF2B5EF4-FFF2-40B4-BE49-F238E27FC236}">
                <a16:creationId xmlns:a16="http://schemas.microsoft.com/office/drawing/2014/main" id="{4A6EB77B-0737-DE83-2312-BB6FFD8D4C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114538"/>
              </p:ext>
            </p:extLst>
          </p:nvPr>
        </p:nvGraphicFramePr>
        <p:xfrm>
          <a:off x="268057" y="1339216"/>
          <a:ext cx="1413199" cy="1413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228600" progId="Equation.DSMT4">
                  <p:embed/>
                </p:oleObj>
              </mc:Choice>
              <mc:Fallback>
                <p:oleObj name="Equation" r:id="rId2" imgW="228600" imgH="228600" progId="Equation.DSMT4">
                  <p:embed/>
                  <p:pic>
                    <p:nvPicPr>
                      <p:cNvPr id="184" name="对象 183">
                        <a:extLst>
                          <a:ext uri="{FF2B5EF4-FFF2-40B4-BE49-F238E27FC236}">
                            <a16:creationId xmlns:a16="http://schemas.microsoft.com/office/drawing/2014/main" id="{4A6EB77B-0737-DE83-2312-BB6FFD8D4C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8057" y="1339216"/>
                        <a:ext cx="1413199" cy="1413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A7371A5-6760-68B1-7919-0FE7F56E7CC1}"/>
              </a:ext>
            </a:extLst>
          </p:cNvPr>
          <p:cNvSpPr txBox="1"/>
          <p:nvPr/>
        </p:nvSpPr>
        <p:spPr>
          <a:xfrm>
            <a:off x="268057" y="2562588"/>
            <a:ext cx="3599062" cy="1474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6"/>
              <a:t>思路：将</a:t>
            </a:r>
            <a:r>
              <a:rPr lang="en-US" altLang="zh-CN" sz="1796"/>
              <a:t>w2</a:t>
            </a:r>
            <a:r>
              <a:rPr lang="zh-CN" altLang="en-US" sz="1796"/>
              <a:t>加到</a:t>
            </a:r>
            <a:r>
              <a:rPr lang="en-US" altLang="zh-CN" sz="1796"/>
              <a:t>w1</a:t>
            </a:r>
            <a:r>
              <a:rPr lang="zh-CN" altLang="en-US" sz="1796"/>
              <a:t>上，</a:t>
            </a:r>
            <a:endParaRPr lang="en-US" altLang="zh-CN" sz="1796"/>
          </a:p>
          <a:p>
            <a:r>
              <a:rPr lang="zh-CN" altLang="en-US" sz="1796"/>
              <a:t>需要的话，将</a:t>
            </a:r>
            <a:r>
              <a:rPr lang="en-US" altLang="zh-CN" sz="1796"/>
              <a:t>w1</a:t>
            </a:r>
            <a:r>
              <a:rPr lang="zh-CN" altLang="en-US" sz="1796"/>
              <a:t>左侧的空格视为</a:t>
            </a:r>
            <a:r>
              <a:rPr lang="en-US" altLang="zh-CN" sz="1796"/>
              <a:t>0</a:t>
            </a:r>
          </a:p>
          <a:p>
            <a:r>
              <a:rPr lang="zh-CN" altLang="en-US" sz="1796"/>
              <a:t>保证</a:t>
            </a:r>
            <a:r>
              <a:rPr lang="en-US" altLang="zh-CN" sz="1796"/>
              <a:t>w1</a:t>
            </a:r>
            <a:r>
              <a:rPr lang="zh-CN" altLang="en-US" sz="1796"/>
              <a:t>最低位的绝对位置不变</a:t>
            </a:r>
            <a:endParaRPr lang="en-US" altLang="zh-CN" sz="1796"/>
          </a:p>
          <a:p>
            <a:endParaRPr lang="en-US" altLang="zh-CN" sz="1796"/>
          </a:p>
          <a:p>
            <a:r>
              <a:rPr lang="zh-CN" altLang="en-US" sz="1796"/>
              <a:t>将结果中的</a:t>
            </a:r>
            <a:r>
              <a:rPr lang="en-US" altLang="zh-CN" sz="1796"/>
              <a:t>0</a:t>
            </a:r>
            <a:r>
              <a:rPr lang="zh-CN" altLang="en-US" sz="1796"/>
              <a:t>标记为</a:t>
            </a:r>
            <a:r>
              <a:rPr lang="en-US" altLang="zh-CN" sz="1796"/>
              <a:t>X</a:t>
            </a:r>
            <a:r>
              <a:rPr lang="zh-CN" altLang="en-US" sz="1796"/>
              <a:t>，</a:t>
            </a:r>
            <a:r>
              <a:rPr lang="en-US" altLang="zh-CN" sz="1796"/>
              <a:t>1</a:t>
            </a:r>
            <a:r>
              <a:rPr lang="zh-CN" altLang="en-US" sz="1796"/>
              <a:t>标记为</a:t>
            </a:r>
            <a:r>
              <a:rPr lang="en-US" altLang="zh-CN" sz="1796"/>
              <a:t>Y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5290D78-22A3-1637-6306-3C85235FCA43}"/>
              </a:ext>
            </a:extLst>
          </p:cNvPr>
          <p:cNvSpPr txBox="1"/>
          <p:nvPr/>
        </p:nvSpPr>
        <p:spPr>
          <a:xfrm>
            <a:off x="1880438" y="5356442"/>
            <a:ext cx="1015741" cy="64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结果有</a:t>
            </a:r>
            <a:r>
              <a:rPr lang="en-US" altLang="zh-CN" sz="1796" b="1">
                <a:solidFill>
                  <a:srgbClr val="FF0000"/>
                </a:solidFill>
              </a:rPr>
              <a:t>1</a:t>
            </a:r>
          </a:p>
          <a:p>
            <a:r>
              <a:rPr lang="zh-CN" altLang="en-US" sz="1796" b="1">
                <a:solidFill>
                  <a:srgbClr val="FF0000"/>
                </a:solidFill>
              </a:rPr>
              <a:t>正常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FE70A7D-285F-4D4C-33F0-6EAC00CD41CF}"/>
              </a:ext>
            </a:extLst>
          </p:cNvPr>
          <p:cNvSpPr txBox="1"/>
          <p:nvPr/>
        </p:nvSpPr>
        <p:spPr>
          <a:xfrm rot="19786405">
            <a:off x="1777065" y="6519930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5E84567-664A-30DA-C048-2CF6120C89E0}"/>
              </a:ext>
            </a:extLst>
          </p:cNvPr>
          <p:cNvSpPr/>
          <p:nvPr/>
        </p:nvSpPr>
        <p:spPr>
          <a:xfrm>
            <a:off x="1145788" y="7136176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5CBDFCA-A9FF-4502-36DE-3215D62A69C9}"/>
              </a:ext>
            </a:extLst>
          </p:cNvPr>
          <p:cNvCxnSpPr>
            <a:cxnSpLocks/>
            <a:stCxn id="133" idx="3"/>
            <a:endCxn id="3" idx="7"/>
          </p:cNvCxnSpPr>
          <p:nvPr/>
        </p:nvCxnSpPr>
        <p:spPr>
          <a:xfrm flipH="1">
            <a:off x="1614843" y="6416392"/>
            <a:ext cx="1344041" cy="800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E087482-02E6-6080-9B51-15651165E6F3}"/>
              </a:ext>
            </a:extLst>
          </p:cNvPr>
          <p:cNvCxnSpPr>
            <a:cxnSpLocks/>
            <a:stCxn id="3" idx="0"/>
            <a:endCxn id="158" idx="4"/>
          </p:cNvCxnSpPr>
          <p:nvPr/>
        </p:nvCxnSpPr>
        <p:spPr>
          <a:xfrm flipV="1">
            <a:off x="1420554" y="6496869"/>
            <a:ext cx="0" cy="639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876F44C-A177-2035-14CA-912034A942D3}"/>
              </a:ext>
            </a:extLst>
          </p:cNvPr>
          <p:cNvSpPr txBox="1"/>
          <p:nvPr/>
        </p:nvSpPr>
        <p:spPr>
          <a:xfrm>
            <a:off x="562643" y="6673436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74B286B-B8A2-9C8C-CEF7-9D7913C3D9B6}"/>
              </a:ext>
            </a:extLst>
          </p:cNvPr>
          <p:cNvSpPr txBox="1"/>
          <p:nvPr/>
        </p:nvSpPr>
        <p:spPr>
          <a:xfrm>
            <a:off x="1086113" y="6914003"/>
            <a:ext cx="1200750" cy="64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啥都不剩</a:t>
            </a:r>
            <a:endParaRPr lang="en-US" altLang="zh-CN" sz="1796" b="1">
              <a:solidFill>
                <a:srgbClr val="FF0000"/>
              </a:solidFill>
            </a:endParaRPr>
          </a:p>
          <a:p>
            <a:r>
              <a:rPr lang="zh-CN" altLang="en-US" sz="1796" b="1">
                <a:solidFill>
                  <a:srgbClr val="FF0000"/>
                </a:solidFill>
              </a:rPr>
              <a:t>补</a:t>
            </a:r>
            <a:r>
              <a:rPr lang="en-US" altLang="zh-CN" sz="1796" b="1">
                <a:solidFill>
                  <a:srgbClr val="FF0000"/>
                </a:solidFill>
              </a:rPr>
              <a:t>0</a:t>
            </a:r>
            <a:endParaRPr lang="zh-CN" altLang="en-US" sz="1796" b="1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C0FFF20-27C7-8280-DF7C-3057C30643BD}"/>
              </a:ext>
            </a:extLst>
          </p:cNvPr>
          <p:cNvSpPr txBox="1"/>
          <p:nvPr/>
        </p:nvSpPr>
        <p:spPr>
          <a:xfrm>
            <a:off x="9171313" y="2591388"/>
            <a:ext cx="2779385" cy="64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 b="1">
                <a:solidFill>
                  <a:srgbClr val="FF0000"/>
                </a:solidFill>
              </a:rPr>
              <a:t>1</a:t>
            </a:r>
            <a:r>
              <a:rPr lang="zh-CN" altLang="en-US" sz="1796" b="1">
                <a:solidFill>
                  <a:srgbClr val="FF0000"/>
                </a:solidFill>
              </a:rPr>
              <a:t>加</a:t>
            </a:r>
            <a:r>
              <a:rPr lang="en-US" altLang="zh-CN" sz="1796" b="1">
                <a:solidFill>
                  <a:srgbClr val="FF0000"/>
                </a:solidFill>
              </a:rPr>
              <a:t>1</a:t>
            </a:r>
          </a:p>
          <a:p>
            <a:r>
              <a:rPr lang="zh-CN" altLang="en-US" sz="1796" b="1">
                <a:solidFill>
                  <a:srgbClr val="FF0000"/>
                </a:solidFill>
              </a:rPr>
              <a:t>标记结果并进行进位计算</a:t>
            </a:r>
          </a:p>
        </p:txBody>
      </p:sp>
    </p:spTree>
    <p:extLst>
      <p:ext uri="{BB962C8B-B14F-4D97-AF65-F5344CB8AC3E}">
        <p14:creationId xmlns:p14="http://schemas.microsoft.com/office/powerpoint/2010/main" val="162555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椭圆 71">
            <a:extLst>
              <a:ext uri="{FF2B5EF4-FFF2-40B4-BE49-F238E27FC236}">
                <a16:creationId xmlns:a16="http://schemas.microsoft.com/office/drawing/2014/main" id="{BFE6707A-8D11-C324-3D05-A689FDAF4029}"/>
              </a:ext>
            </a:extLst>
          </p:cNvPr>
          <p:cNvSpPr/>
          <p:nvPr/>
        </p:nvSpPr>
        <p:spPr>
          <a:xfrm>
            <a:off x="9967771" y="3475069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6"/>
              <a:t> </a:t>
            </a:r>
            <a:endParaRPr lang="zh-CN" altLang="en-US" sz="1796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D872B65-C015-B656-6823-A63FE65979A2}"/>
              </a:ext>
            </a:extLst>
          </p:cNvPr>
          <p:cNvSpPr/>
          <p:nvPr/>
        </p:nvSpPr>
        <p:spPr>
          <a:xfrm>
            <a:off x="4661164" y="3475069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6"/>
              <a:t> </a:t>
            </a:r>
            <a:endParaRPr lang="zh-CN" altLang="en-US" sz="1796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EF56715-42DE-3D6A-4C4E-3DA5B1814C40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337554" y="3749836"/>
            <a:ext cx="1323611" cy="8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2E3F4D0-F3BF-0FD6-FC30-38964402A475}"/>
              </a:ext>
            </a:extLst>
          </p:cNvPr>
          <p:cNvCxnSpPr>
            <a:cxnSpLocks/>
            <a:stCxn id="3" idx="4"/>
            <a:endCxn id="42" idx="0"/>
          </p:cNvCxnSpPr>
          <p:nvPr/>
        </p:nvCxnSpPr>
        <p:spPr>
          <a:xfrm>
            <a:off x="4935931" y="4024603"/>
            <a:ext cx="0" cy="74325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11A9406-3712-2F3F-7DF2-C8910790070E}"/>
              </a:ext>
            </a:extLst>
          </p:cNvPr>
          <p:cNvCxnSpPr>
            <a:cxnSpLocks/>
            <a:stCxn id="42" idx="4"/>
            <a:endCxn id="7" idx="7"/>
          </p:cNvCxnSpPr>
          <p:nvPr/>
        </p:nvCxnSpPr>
        <p:spPr>
          <a:xfrm flipH="1">
            <a:off x="4581079" y="5317391"/>
            <a:ext cx="354852" cy="8090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DF481B0-E649-3EA2-71D7-0380664C97E5}"/>
              </a:ext>
            </a:extLst>
          </p:cNvPr>
          <p:cNvCxnSpPr>
            <a:cxnSpLocks/>
            <a:stCxn id="3" idx="6"/>
            <a:endCxn id="54" idx="2"/>
          </p:cNvCxnSpPr>
          <p:nvPr/>
        </p:nvCxnSpPr>
        <p:spPr>
          <a:xfrm>
            <a:off x="5210698" y="3749836"/>
            <a:ext cx="13034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EB92DF7-0246-21EE-E080-4273D8D88458}"/>
              </a:ext>
            </a:extLst>
          </p:cNvPr>
          <p:cNvCxnSpPr>
            <a:cxnSpLocks/>
            <a:stCxn id="64" idx="6"/>
            <a:endCxn id="72" idx="2"/>
          </p:cNvCxnSpPr>
          <p:nvPr/>
        </p:nvCxnSpPr>
        <p:spPr>
          <a:xfrm>
            <a:off x="8790492" y="3749836"/>
            <a:ext cx="11772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9B4BE61-782A-296F-8303-A6DA99CDE903}"/>
              </a:ext>
            </a:extLst>
          </p:cNvPr>
          <p:cNvCxnSpPr>
            <a:cxnSpLocks/>
            <a:stCxn id="72" idx="4"/>
            <a:endCxn id="82" idx="0"/>
          </p:cNvCxnSpPr>
          <p:nvPr/>
        </p:nvCxnSpPr>
        <p:spPr>
          <a:xfrm>
            <a:off x="10242537" y="4024602"/>
            <a:ext cx="0" cy="118806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C18108B-9583-8C6F-7F13-00A973CF4EF4}"/>
              </a:ext>
            </a:extLst>
          </p:cNvPr>
          <p:cNvCxnSpPr>
            <a:cxnSpLocks/>
            <a:stCxn id="83" idx="2"/>
            <a:endCxn id="45" idx="6"/>
          </p:cNvCxnSpPr>
          <p:nvPr/>
        </p:nvCxnSpPr>
        <p:spPr>
          <a:xfrm flipH="1">
            <a:off x="5374216" y="6325338"/>
            <a:ext cx="1139932" cy="29726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DB76FC4-107E-39C9-A9C9-3DFEFB351570}"/>
              </a:ext>
            </a:extLst>
          </p:cNvPr>
          <p:cNvSpPr txBox="1"/>
          <p:nvPr/>
        </p:nvSpPr>
        <p:spPr>
          <a:xfrm>
            <a:off x="3333065" y="3372682"/>
            <a:ext cx="922428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start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8E094A1B-4DDD-9254-85FB-FA392162168E}"/>
              </a:ext>
            </a:extLst>
          </p:cNvPr>
          <p:cNvSpPr/>
          <p:nvPr/>
        </p:nvSpPr>
        <p:spPr>
          <a:xfrm>
            <a:off x="4732395" y="2670679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672DB3A-0C94-3352-E41E-64F3AE023F78}"/>
              </a:ext>
            </a:extLst>
          </p:cNvPr>
          <p:cNvSpPr txBox="1"/>
          <p:nvPr/>
        </p:nvSpPr>
        <p:spPr>
          <a:xfrm>
            <a:off x="5045539" y="259961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EF4AE960-0E9C-750A-F217-F546203625B0}"/>
              </a:ext>
            </a:extLst>
          </p:cNvPr>
          <p:cNvSpPr/>
          <p:nvPr/>
        </p:nvSpPr>
        <p:spPr>
          <a:xfrm>
            <a:off x="4661164" y="4767858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6"/>
              <a:t> </a:t>
            </a:r>
            <a:endParaRPr lang="zh-CN" altLang="en-US" sz="1796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C604BEF-C99A-3174-1F3B-E51CA3D4E1C2}"/>
              </a:ext>
            </a:extLst>
          </p:cNvPr>
          <p:cNvGrpSpPr/>
          <p:nvPr/>
        </p:nvGrpSpPr>
        <p:grpSpPr>
          <a:xfrm>
            <a:off x="4824682" y="6347832"/>
            <a:ext cx="549534" cy="549534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A5BB822-3768-DBBF-8D54-AC09C800CD76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ACAF84D6-A331-E579-B1E5-8E1EDDDA5B85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81F8BB79-F30F-4F65-577C-922C2EFB9D87}"/>
              </a:ext>
            </a:extLst>
          </p:cNvPr>
          <p:cNvSpPr txBox="1"/>
          <p:nvPr/>
        </p:nvSpPr>
        <p:spPr>
          <a:xfrm>
            <a:off x="4930465" y="4200779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8DD8514-4FE6-21D3-5410-90E36D59AD6E}"/>
              </a:ext>
            </a:extLst>
          </p:cNvPr>
          <p:cNvSpPr txBox="1"/>
          <p:nvPr/>
        </p:nvSpPr>
        <p:spPr>
          <a:xfrm>
            <a:off x="4759297" y="557371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1" name="弧形 50">
            <a:extLst>
              <a:ext uri="{FF2B5EF4-FFF2-40B4-BE49-F238E27FC236}">
                <a16:creationId xmlns:a16="http://schemas.microsoft.com/office/drawing/2014/main" id="{6722D4F6-74F7-0D46-342C-E1D1C7A8E7C8}"/>
              </a:ext>
            </a:extLst>
          </p:cNvPr>
          <p:cNvSpPr/>
          <p:nvPr/>
        </p:nvSpPr>
        <p:spPr>
          <a:xfrm rot="16200000">
            <a:off x="4082622" y="4599266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F149FA0-0820-2F25-1F95-402F682AA8AE}"/>
              </a:ext>
            </a:extLst>
          </p:cNvPr>
          <p:cNvSpPr txBox="1"/>
          <p:nvPr/>
        </p:nvSpPr>
        <p:spPr>
          <a:xfrm>
            <a:off x="3619027" y="4494916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D5877F5-E48A-4D2A-1610-A735023A76FD}"/>
              </a:ext>
            </a:extLst>
          </p:cNvPr>
          <p:cNvSpPr/>
          <p:nvPr/>
        </p:nvSpPr>
        <p:spPr>
          <a:xfrm>
            <a:off x="6514147" y="3475069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6"/>
              <a:t> </a:t>
            </a:r>
            <a:endParaRPr lang="zh-CN" altLang="en-US" sz="1796"/>
          </a:p>
        </p:txBody>
      </p:sp>
      <p:sp>
        <p:nvSpPr>
          <p:cNvPr id="60" name="弧形 59">
            <a:extLst>
              <a:ext uri="{FF2B5EF4-FFF2-40B4-BE49-F238E27FC236}">
                <a16:creationId xmlns:a16="http://schemas.microsoft.com/office/drawing/2014/main" id="{58FC6BE3-29E6-EBDD-A9AE-2EA2ECF377B3}"/>
              </a:ext>
            </a:extLst>
          </p:cNvPr>
          <p:cNvSpPr/>
          <p:nvPr/>
        </p:nvSpPr>
        <p:spPr>
          <a:xfrm>
            <a:off x="6586811" y="2633939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C62F5B7-6242-AA7A-F561-B8B738DB841D}"/>
              </a:ext>
            </a:extLst>
          </p:cNvPr>
          <p:cNvSpPr txBox="1"/>
          <p:nvPr/>
        </p:nvSpPr>
        <p:spPr>
          <a:xfrm>
            <a:off x="6942882" y="259393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5AB4EE5-421E-CF7C-AAAE-1AE4A53B5E9B}"/>
              </a:ext>
            </a:extLst>
          </p:cNvPr>
          <p:cNvSpPr txBox="1"/>
          <p:nvPr/>
        </p:nvSpPr>
        <p:spPr>
          <a:xfrm>
            <a:off x="6942882" y="278639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1C48CE7A-F869-43EA-2FA2-0702A40CE827}"/>
              </a:ext>
            </a:extLst>
          </p:cNvPr>
          <p:cNvSpPr/>
          <p:nvPr/>
        </p:nvSpPr>
        <p:spPr>
          <a:xfrm>
            <a:off x="8240959" y="3475069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6"/>
              <a:t> </a:t>
            </a:r>
            <a:endParaRPr lang="zh-CN" altLang="en-US" sz="1796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2DFF7B4-9B41-1775-E4D1-8A6E4C226B75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7063681" y="3749836"/>
            <a:ext cx="11772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37081BA8-3EBF-CB84-C7E9-9733438F5505}"/>
              </a:ext>
            </a:extLst>
          </p:cNvPr>
          <p:cNvSpPr txBox="1"/>
          <p:nvPr/>
        </p:nvSpPr>
        <p:spPr>
          <a:xfrm>
            <a:off x="7136344" y="3421969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EB7895B-6F7F-5583-F598-2960096C8DD6}"/>
              </a:ext>
            </a:extLst>
          </p:cNvPr>
          <p:cNvSpPr txBox="1"/>
          <p:nvPr/>
        </p:nvSpPr>
        <p:spPr>
          <a:xfrm>
            <a:off x="5329874" y="343237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7CB4994A-3BB8-98BB-FD39-96B2893C9C41}"/>
              </a:ext>
            </a:extLst>
          </p:cNvPr>
          <p:cNvSpPr/>
          <p:nvPr/>
        </p:nvSpPr>
        <p:spPr>
          <a:xfrm>
            <a:off x="9967771" y="5212664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6"/>
              <a:t> </a:t>
            </a:r>
            <a:endParaRPr lang="zh-CN" altLang="en-US" sz="1796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A40E612-4B30-4010-7243-03807E2BEF39}"/>
              </a:ext>
            </a:extLst>
          </p:cNvPr>
          <p:cNvSpPr/>
          <p:nvPr/>
        </p:nvSpPr>
        <p:spPr>
          <a:xfrm>
            <a:off x="6514147" y="6050571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6"/>
              <a:t> </a:t>
            </a:r>
            <a:endParaRPr lang="zh-CN" altLang="en-US" sz="1796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52323508-C83B-F640-4A9A-C0A228AA35FC}"/>
              </a:ext>
            </a:extLst>
          </p:cNvPr>
          <p:cNvSpPr/>
          <p:nvPr/>
        </p:nvSpPr>
        <p:spPr>
          <a:xfrm>
            <a:off x="8240959" y="6050571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6"/>
              <a:t> </a:t>
            </a:r>
            <a:endParaRPr lang="zh-CN" altLang="en-US" sz="1796"/>
          </a:p>
        </p:txBody>
      </p:sp>
      <p:sp>
        <p:nvSpPr>
          <p:cNvPr id="85" name="弧形 84">
            <a:extLst>
              <a:ext uri="{FF2B5EF4-FFF2-40B4-BE49-F238E27FC236}">
                <a16:creationId xmlns:a16="http://schemas.microsoft.com/office/drawing/2014/main" id="{B9225732-5A77-154C-0368-E6585DC8C25A}"/>
              </a:ext>
            </a:extLst>
          </p:cNvPr>
          <p:cNvSpPr/>
          <p:nvPr/>
        </p:nvSpPr>
        <p:spPr>
          <a:xfrm>
            <a:off x="8312190" y="2633939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0D1F8A92-68C1-14FE-0A3D-E8BE12E119BD}"/>
              </a:ext>
            </a:extLst>
          </p:cNvPr>
          <p:cNvSpPr txBox="1"/>
          <p:nvPr/>
        </p:nvSpPr>
        <p:spPr>
          <a:xfrm>
            <a:off x="8644643" y="261544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24F75C8-41CF-652E-BC1A-A5A5AED99314}"/>
              </a:ext>
            </a:extLst>
          </p:cNvPr>
          <p:cNvSpPr txBox="1"/>
          <p:nvPr/>
        </p:nvSpPr>
        <p:spPr>
          <a:xfrm>
            <a:off x="8883528" y="343237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5" name="弧形 124">
            <a:extLst>
              <a:ext uri="{FF2B5EF4-FFF2-40B4-BE49-F238E27FC236}">
                <a16:creationId xmlns:a16="http://schemas.microsoft.com/office/drawing/2014/main" id="{749A2DE2-EABA-FEA9-4529-423463AC8001}"/>
              </a:ext>
            </a:extLst>
          </p:cNvPr>
          <p:cNvSpPr/>
          <p:nvPr/>
        </p:nvSpPr>
        <p:spPr>
          <a:xfrm>
            <a:off x="10037568" y="2633939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4DF7F5E0-F058-7DB1-F912-14927DA749D9}"/>
              </a:ext>
            </a:extLst>
          </p:cNvPr>
          <p:cNvSpPr txBox="1"/>
          <p:nvPr/>
        </p:nvSpPr>
        <p:spPr>
          <a:xfrm>
            <a:off x="10383739" y="2594855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C790719-DB28-ED62-2C96-97D5D497A86E}"/>
              </a:ext>
            </a:extLst>
          </p:cNvPr>
          <p:cNvSpPr txBox="1"/>
          <p:nvPr/>
        </p:nvSpPr>
        <p:spPr>
          <a:xfrm>
            <a:off x="10383739" y="278231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640CF8A3-45EC-33FC-1BD6-69CD5C07B333}"/>
              </a:ext>
            </a:extLst>
          </p:cNvPr>
          <p:cNvSpPr txBox="1"/>
          <p:nvPr/>
        </p:nvSpPr>
        <p:spPr>
          <a:xfrm>
            <a:off x="10241104" y="443432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48" name="弧形 147">
            <a:extLst>
              <a:ext uri="{FF2B5EF4-FFF2-40B4-BE49-F238E27FC236}">
                <a16:creationId xmlns:a16="http://schemas.microsoft.com/office/drawing/2014/main" id="{E978D3B8-E6E2-5B79-7C55-8C257A7BF89E}"/>
              </a:ext>
            </a:extLst>
          </p:cNvPr>
          <p:cNvSpPr/>
          <p:nvPr/>
        </p:nvSpPr>
        <p:spPr>
          <a:xfrm rot="10800000">
            <a:off x="10037568" y="5672511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F5E85853-DFD0-CBF5-C878-8C486CB8EDEA}"/>
              </a:ext>
            </a:extLst>
          </p:cNvPr>
          <p:cNvSpPr txBox="1"/>
          <p:nvPr/>
        </p:nvSpPr>
        <p:spPr>
          <a:xfrm>
            <a:off x="10383739" y="632073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1EAD1E26-1C1A-156F-8B8B-CDBF883D7E0E}"/>
              </a:ext>
            </a:extLst>
          </p:cNvPr>
          <p:cNvCxnSpPr>
            <a:cxnSpLocks/>
            <a:stCxn id="84" idx="2"/>
            <a:endCxn id="83" idx="6"/>
          </p:cNvCxnSpPr>
          <p:nvPr/>
        </p:nvCxnSpPr>
        <p:spPr>
          <a:xfrm flipH="1">
            <a:off x="7063681" y="6325337"/>
            <a:ext cx="11772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74B4C0AB-B9C3-F0BB-A86D-38F96E32986E}"/>
              </a:ext>
            </a:extLst>
          </p:cNvPr>
          <p:cNvSpPr txBox="1"/>
          <p:nvPr/>
        </p:nvSpPr>
        <p:spPr>
          <a:xfrm>
            <a:off x="5513091" y="608356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3427113E-F47A-5123-B4B1-C73F4BF210CD}"/>
              </a:ext>
            </a:extLst>
          </p:cNvPr>
          <p:cNvSpPr txBox="1"/>
          <p:nvPr/>
        </p:nvSpPr>
        <p:spPr>
          <a:xfrm>
            <a:off x="8926375" y="5132186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3B36B4B5-4952-A48A-A7F5-164A4BB57174}"/>
              </a:ext>
            </a:extLst>
          </p:cNvPr>
          <p:cNvSpPr txBox="1"/>
          <p:nvPr/>
        </p:nvSpPr>
        <p:spPr>
          <a:xfrm rot="19973801">
            <a:off x="8995672" y="565597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076C351B-64E8-4659-C06A-FD914613F68F}"/>
              </a:ext>
            </a:extLst>
          </p:cNvPr>
          <p:cNvSpPr txBox="1"/>
          <p:nvPr/>
        </p:nvSpPr>
        <p:spPr>
          <a:xfrm>
            <a:off x="7309822" y="5994450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87B87DE-3CF1-AD6B-424A-370B58071F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962583"/>
              </p:ext>
            </p:extLst>
          </p:nvPr>
        </p:nvGraphicFramePr>
        <p:xfrm>
          <a:off x="1076771" y="2323543"/>
          <a:ext cx="1981528" cy="1877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00" imgH="228600" progId="Equation.DSMT4">
                  <p:embed/>
                </p:oleObj>
              </mc:Choice>
              <mc:Fallback>
                <p:oleObj name="Equation" r:id="rId2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6771" y="2323543"/>
                        <a:ext cx="1981528" cy="1877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F83BACC-EBAB-2A58-5B28-7BB664CBAD01}"/>
              </a:ext>
            </a:extLst>
          </p:cNvPr>
          <p:cNvCxnSpPr>
            <a:cxnSpLocks/>
            <a:stCxn id="82" idx="3"/>
            <a:endCxn id="84" idx="6"/>
          </p:cNvCxnSpPr>
          <p:nvPr/>
        </p:nvCxnSpPr>
        <p:spPr>
          <a:xfrm flipH="1">
            <a:off x="8790492" y="5681719"/>
            <a:ext cx="1257757" cy="643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63B7D8CF-D94D-F18C-16FF-7C9A2E93CEA9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 rot="10800000" flipV="1">
            <a:off x="6788914" y="5487430"/>
            <a:ext cx="3178857" cy="563141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809D12B0-E21E-2640-DE41-A03249C62815}"/>
              </a:ext>
            </a:extLst>
          </p:cNvPr>
          <p:cNvGrpSpPr/>
          <p:nvPr/>
        </p:nvGrpSpPr>
        <p:grpSpPr>
          <a:xfrm>
            <a:off x="4112024" y="6045965"/>
            <a:ext cx="549534" cy="549534"/>
            <a:chOff x="4385187" y="3040624"/>
            <a:chExt cx="776749" cy="77674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4319247-E594-9656-D2FB-7E887830698E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4AF7C1E-8DD6-28B0-A003-73695253EC47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35272D19-1272-983E-B987-C91D5628F39E}"/>
              </a:ext>
            </a:extLst>
          </p:cNvPr>
          <p:cNvSpPr txBox="1"/>
          <p:nvPr/>
        </p:nvSpPr>
        <p:spPr>
          <a:xfrm>
            <a:off x="3273684" y="6272975"/>
            <a:ext cx="922428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ERROR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6A60BF2-0757-D0BD-CD4F-052B6F48611A}"/>
              </a:ext>
            </a:extLst>
          </p:cNvPr>
          <p:cNvSpPr txBox="1"/>
          <p:nvPr/>
        </p:nvSpPr>
        <p:spPr>
          <a:xfrm>
            <a:off x="4787076" y="6946655"/>
            <a:ext cx="516925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OK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91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4D4F9DC-DBCD-8783-EB22-AD35EDA09432}"/>
              </a:ext>
            </a:extLst>
          </p:cNvPr>
          <p:cNvSpPr/>
          <p:nvPr/>
        </p:nvSpPr>
        <p:spPr>
          <a:xfrm>
            <a:off x="3132865" y="1513494"/>
            <a:ext cx="2292052" cy="4455715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E9FA8EC-107A-FE6C-2887-B41C6A5EF9EE}"/>
              </a:ext>
            </a:extLst>
          </p:cNvPr>
          <p:cNvSpPr/>
          <p:nvPr/>
        </p:nvSpPr>
        <p:spPr>
          <a:xfrm>
            <a:off x="5817208" y="4901486"/>
            <a:ext cx="5676302" cy="2359539"/>
          </a:xfrm>
          <a:prstGeom prst="roundRect">
            <a:avLst/>
          </a:prstGeom>
          <a:solidFill>
            <a:srgbClr val="D1D1D1">
              <a:alpha val="20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E3ED8AA-3A16-4E6C-E837-8172F10DD48C}"/>
              </a:ext>
            </a:extLst>
          </p:cNvPr>
          <p:cNvSpPr txBox="1"/>
          <p:nvPr/>
        </p:nvSpPr>
        <p:spPr>
          <a:xfrm>
            <a:off x="6200607" y="3545262"/>
            <a:ext cx="140841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移动至低位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831F806-2F35-5BB9-6931-2382399D4EF0}"/>
              </a:ext>
            </a:extLst>
          </p:cNvPr>
          <p:cNvSpPr txBox="1"/>
          <p:nvPr/>
        </p:nvSpPr>
        <p:spPr>
          <a:xfrm>
            <a:off x="7664934" y="2363204"/>
            <a:ext cx="1408411" cy="64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不够减</a:t>
            </a:r>
            <a:endParaRPr lang="en-US" altLang="zh-CN" sz="1796" b="1">
              <a:solidFill>
                <a:srgbClr val="FF0000"/>
              </a:solidFill>
            </a:endParaRPr>
          </a:p>
          <a:p>
            <a:r>
              <a:rPr lang="zh-CN" altLang="en-US" sz="1796" b="1">
                <a:solidFill>
                  <a:srgbClr val="FF0000"/>
                </a:solidFill>
              </a:rPr>
              <a:t>借位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BEC6E0C-E569-7213-71A9-59333D67439E}"/>
              </a:ext>
            </a:extLst>
          </p:cNvPr>
          <p:cNvSpPr txBox="1"/>
          <p:nvPr/>
        </p:nvSpPr>
        <p:spPr>
          <a:xfrm>
            <a:off x="9449549" y="4096402"/>
            <a:ext cx="140841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移动至串首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5F913BA-4BA9-2425-1C73-4F525E74B1AF}"/>
              </a:ext>
            </a:extLst>
          </p:cNvPr>
          <p:cNvSpPr txBox="1"/>
          <p:nvPr/>
        </p:nvSpPr>
        <p:spPr>
          <a:xfrm>
            <a:off x="9975929" y="5702111"/>
            <a:ext cx="1508435" cy="64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结果有前导</a:t>
            </a:r>
            <a:r>
              <a:rPr lang="en-US" altLang="zh-CN" sz="1796" b="1">
                <a:solidFill>
                  <a:srgbClr val="FF0000"/>
                </a:solidFill>
              </a:rPr>
              <a:t>0</a:t>
            </a:r>
          </a:p>
          <a:p>
            <a:r>
              <a:rPr lang="zh-CN" altLang="en-US" sz="1796" b="1">
                <a:solidFill>
                  <a:srgbClr val="FF0000"/>
                </a:solidFill>
              </a:rPr>
              <a:t>去除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CE1FB73-28E6-C68A-878D-EBD9C1E39593}"/>
              </a:ext>
            </a:extLst>
          </p:cNvPr>
          <p:cNvSpPr txBox="1"/>
          <p:nvPr/>
        </p:nvSpPr>
        <p:spPr>
          <a:xfrm>
            <a:off x="7581285" y="6301241"/>
            <a:ext cx="1508435" cy="64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啥也不剩</a:t>
            </a:r>
            <a:endParaRPr lang="en-US" altLang="zh-CN" sz="1796" b="1">
              <a:solidFill>
                <a:srgbClr val="FF0000"/>
              </a:solidFill>
            </a:endParaRPr>
          </a:p>
          <a:p>
            <a:r>
              <a:rPr lang="zh-CN" altLang="en-US" sz="1796" b="1">
                <a:solidFill>
                  <a:srgbClr val="FF0000"/>
                </a:solidFill>
              </a:rPr>
              <a:t>补</a:t>
            </a:r>
            <a:r>
              <a:rPr lang="en-US" altLang="zh-CN" sz="1796" b="1">
                <a:solidFill>
                  <a:srgbClr val="FF0000"/>
                </a:solidFill>
              </a:rPr>
              <a:t>0</a:t>
            </a:r>
            <a:endParaRPr lang="zh-CN" altLang="en-US" sz="1796" b="1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ACD40B5-312B-C7B4-83F6-60A44E40CA8C}"/>
              </a:ext>
            </a:extLst>
          </p:cNvPr>
          <p:cNvSpPr txBox="1"/>
          <p:nvPr/>
        </p:nvSpPr>
        <p:spPr>
          <a:xfrm>
            <a:off x="7027563" y="5521705"/>
            <a:ext cx="1824877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前导</a:t>
            </a:r>
            <a:r>
              <a:rPr lang="en-US" altLang="zh-CN" sz="1796" b="1">
                <a:solidFill>
                  <a:srgbClr val="FF0000"/>
                </a:solidFill>
              </a:rPr>
              <a:t>0</a:t>
            </a:r>
            <a:r>
              <a:rPr lang="zh-CN" altLang="en-US" sz="1796" b="1">
                <a:solidFill>
                  <a:srgbClr val="FF0000"/>
                </a:solidFill>
              </a:rPr>
              <a:t>去除完毕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3D5AFE6-D4D4-01DC-C657-9A52EB18F7F7}"/>
              </a:ext>
            </a:extLst>
          </p:cNvPr>
          <p:cNvSpPr txBox="1"/>
          <p:nvPr/>
        </p:nvSpPr>
        <p:spPr>
          <a:xfrm>
            <a:off x="3653941" y="4726242"/>
            <a:ext cx="1686449" cy="64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进行特判处理</a:t>
            </a:r>
            <a:endParaRPr lang="en-US" altLang="zh-CN" sz="1796" b="1">
              <a:solidFill>
                <a:srgbClr val="FF0000"/>
              </a:solidFill>
            </a:endParaRPr>
          </a:p>
          <a:p>
            <a:r>
              <a:rPr lang="zh-CN" altLang="en-US" sz="1796" b="1">
                <a:solidFill>
                  <a:srgbClr val="FF0000"/>
                </a:solidFill>
              </a:rPr>
              <a:t>保护输入不变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BFE6707A-8D11-C324-3D05-A689FDAF4029}"/>
              </a:ext>
            </a:extLst>
          </p:cNvPr>
          <p:cNvSpPr/>
          <p:nvPr/>
        </p:nvSpPr>
        <p:spPr>
          <a:xfrm>
            <a:off x="9484446" y="3475069"/>
            <a:ext cx="549533" cy="549533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6"/>
              <a:t> </a:t>
            </a:r>
            <a:endParaRPr lang="zh-CN" altLang="en-US" sz="1796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D872B65-C015-B656-6823-A63FE65979A2}"/>
              </a:ext>
            </a:extLst>
          </p:cNvPr>
          <p:cNvSpPr/>
          <p:nvPr/>
        </p:nvSpPr>
        <p:spPr>
          <a:xfrm>
            <a:off x="4177839" y="3475069"/>
            <a:ext cx="549533" cy="549533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6"/>
              <a:t> </a:t>
            </a:r>
            <a:endParaRPr lang="zh-CN" altLang="en-US" sz="1796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EF56715-42DE-3D6A-4C4E-3DA5B1814C40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2854229" y="3749836"/>
            <a:ext cx="1323611" cy="8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2E3F4D0-F3BF-0FD6-FC30-38964402A475}"/>
              </a:ext>
            </a:extLst>
          </p:cNvPr>
          <p:cNvCxnSpPr>
            <a:cxnSpLocks/>
            <a:stCxn id="3" idx="4"/>
            <a:endCxn id="42" idx="0"/>
          </p:cNvCxnSpPr>
          <p:nvPr/>
        </p:nvCxnSpPr>
        <p:spPr>
          <a:xfrm>
            <a:off x="4452606" y="4024603"/>
            <a:ext cx="0" cy="74325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11A9406-3712-2F3F-7DF2-C8910790070E}"/>
              </a:ext>
            </a:extLst>
          </p:cNvPr>
          <p:cNvCxnSpPr>
            <a:cxnSpLocks/>
            <a:stCxn id="42" idx="4"/>
            <a:endCxn id="7" idx="7"/>
          </p:cNvCxnSpPr>
          <p:nvPr/>
        </p:nvCxnSpPr>
        <p:spPr>
          <a:xfrm flipH="1">
            <a:off x="4198308" y="5317391"/>
            <a:ext cx="254298" cy="919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DF481B0-E649-3EA2-71D7-0380664C97E5}"/>
              </a:ext>
            </a:extLst>
          </p:cNvPr>
          <p:cNvCxnSpPr>
            <a:cxnSpLocks/>
            <a:stCxn id="3" idx="6"/>
            <a:endCxn id="54" idx="2"/>
          </p:cNvCxnSpPr>
          <p:nvPr/>
        </p:nvCxnSpPr>
        <p:spPr>
          <a:xfrm>
            <a:off x="4727373" y="3749836"/>
            <a:ext cx="13034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EB92DF7-0246-21EE-E080-4273D8D88458}"/>
              </a:ext>
            </a:extLst>
          </p:cNvPr>
          <p:cNvCxnSpPr>
            <a:cxnSpLocks/>
            <a:stCxn id="64" idx="6"/>
            <a:endCxn id="72" idx="2"/>
          </p:cNvCxnSpPr>
          <p:nvPr/>
        </p:nvCxnSpPr>
        <p:spPr>
          <a:xfrm>
            <a:off x="8307167" y="3749836"/>
            <a:ext cx="11772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9B4BE61-782A-296F-8303-A6DA99CDE903}"/>
              </a:ext>
            </a:extLst>
          </p:cNvPr>
          <p:cNvCxnSpPr>
            <a:cxnSpLocks/>
            <a:stCxn id="72" idx="4"/>
            <a:endCxn id="82" idx="0"/>
          </p:cNvCxnSpPr>
          <p:nvPr/>
        </p:nvCxnSpPr>
        <p:spPr>
          <a:xfrm>
            <a:off x="9759212" y="4024602"/>
            <a:ext cx="0" cy="118806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C18108B-9583-8C6F-7F13-00A973CF4EF4}"/>
              </a:ext>
            </a:extLst>
          </p:cNvPr>
          <p:cNvCxnSpPr>
            <a:cxnSpLocks/>
            <a:stCxn id="83" idx="2"/>
            <a:endCxn id="45" idx="6"/>
          </p:cNvCxnSpPr>
          <p:nvPr/>
        </p:nvCxnSpPr>
        <p:spPr>
          <a:xfrm flipH="1">
            <a:off x="4883236" y="6325338"/>
            <a:ext cx="1147587" cy="33696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DB76FC4-107E-39C9-A9C9-3DFEFB351570}"/>
              </a:ext>
            </a:extLst>
          </p:cNvPr>
          <p:cNvSpPr txBox="1"/>
          <p:nvPr/>
        </p:nvSpPr>
        <p:spPr>
          <a:xfrm>
            <a:off x="2849740" y="3372682"/>
            <a:ext cx="922428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start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8E094A1B-4DDD-9254-85FB-FA392162168E}"/>
              </a:ext>
            </a:extLst>
          </p:cNvPr>
          <p:cNvSpPr/>
          <p:nvPr/>
        </p:nvSpPr>
        <p:spPr>
          <a:xfrm>
            <a:off x="4249070" y="2670679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672DB3A-0C94-3352-E41E-64F3AE023F78}"/>
              </a:ext>
            </a:extLst>
          </p:cNvPr>
          <p:cNvSpPr txBox="1"/>
          <p:nvPr/>
        </p:nvSpPr>
        <p:spPr>
          <a:xfrm>
            <a:off x="4562214" y="259961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EF4AE960-0E9C-750A-F217-F546203625B0}"/>
              </a:ext>
            </a:extLst>
          </p:cNvPr>
          <p:cNvSpPr/>
          <p:nvPr/>
        </p:nvSpPr>
        <p:spPr>
          <a:xfrm>
            <a:off x="4177839" y="4767858"/>
            <a:ext cx="549533" cy="549533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6"/>
              <a:t> </a:t>
            </a:r>
            <a:endParaRPr lang="zh-CN" altLang="en-US" sz="1796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C604BEF-C99A-3174-1F3B-E51CA3D4E1C2}"/>
              </a:ext>
            </a:extLst>
          </p:cNvPr>
          <p:cNvGrpSpPr/>
          <p:nvPr/>
        </p:nvGrpSpPr>
        <p:grpSpPr>
          <a:xfrm>
            <a:off x="4333702" y="6387536"/>
            <a:ext cx="549534" cy="549534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A5BB822-3768-DBBF-8D54-AC09C800CD76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ACAF84D6-A331-E579-B1E5-8E1EDDDA5B85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81F8BB79-F30F-4F65-577C-922C2EFB9D87}"/>
              </a:ext>
            </a:extLst>
          </p:cNvPr>
          <p:cNvSpPr txBox="1"/>
          <p:nvPr/>
        </p:nvSpPr>
        <p:spPr>
          <a:xfrm>
            <a:off x="4447140" y="429258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8DD8514-4FE6-21D3-5410-90E36D59AD6E}"/>
              </a:ext>
            </a:extLst>
          </p:cNvPr>
          <p:cNvSpPr txBox="1"/>
          <p:nvPr/>
        </p:nvSpPr>
        <p:spPr>
          <a:xfrm>
            <a:off x="4315545" y="5602636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1" name="弧形 50">
            <a:extLst>
              <a:ext uri="{FF2B5EF4-FFF2-40B4-BE49-F238E27FC236}">
                <a16:creationId xmlns:a16="http://schemas.microsoft.com/office/drawing/2014/main" id="{6722D4F6-74F7-0D46-342C-E1D1C7A8E7C8}"/>
              </a:ext>
            </a:extLst>
          </p:cNvPr>
          <p:cNvSpPr/>
          <p:nvPr/>
        </p:nvSpPr>
        <p:spPr>
          <a:xfrm rot="16200000">
            <a:off x="3599297" y="4599266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F149FA0-0820-2F25-1F95-402F682AA8AE}"/>
              </a:ext>
            </a:extLst>
          </p:cNvPr>
          <p:cNvSpPr txBox="1"/>
          <p:nvPr/>
        </p:nvSpPr>
        <p:spPr>
          <a:xfrm>
            <a:off x="3135702" y="4494916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D5877F5-E48A-4D2A-1610-A735023A76FD}"/>
              </a:ext>
            </a:extLst>
          </p:cNvPr>
          <p:cNvSpPr/>
          <p:nvPr/>
        </p:nvSpPr>
        <p:spPr>
          <a:xfrm>
            <a:off x="6030822" y="3475069"/>
            <a:ext cx="549533" cy="549533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6"/>
              <a:t> </a:t>
            </a:r>
            <a:endParaRPr lang="zh-CN" altLang="en-US" sz="1796"/>
          </a:p>
        </p:txBody>
      </p:sp>
      <p:sp>
        <p:nvSpPr>
          <p:cNvPr id="60" name="弧形 59">
            <a:extLst>
              <a:ext uri="{FF2B5EF4-FFF2-40B4-BE49-F238E27FC236}">
                <a16:creationId xmlns:a16="http://schemas.microsoft.com/office/drawing/2014/main" id="{58FC6BE3-29E6-EBDD-A9AE-2EA2ECF377B3}"/>
              </a:ext>
            </a:extLst>
          </p:cNvPr>
          <p:cNvSpPr/>
          <p:nvPr/>
        </p:nvSpPr>
        <p:spPr>
          <a:xfrm>
            <a:off x="6103486" y="2633939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C62F5B7-6242-AA7A-F561-B8B738DB841D}"/>
              </a:ext>
            </a:extLst>
          </p:cNvPr>
          <p:cNvSpPr txBox="1"/>
          <p:nvPr/>
        </p:nvSpPr>
        <p:spPr>
          <a:xfrm>
            <a:off x="6459557" y="259393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5AB4EE5-421E-CF7C-AAAE-1AE4A53B5E9B}"/>
              </a:ext>
            </a:extLst>
          </p:cNvPr>
          <p:cNvSpPr txBox="1"/>
          <p:nvPr/>
        </p:nvSpPr>
        <p:spPr>
          <a:xfrm>
            <a:off x="6459557" y="278639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1C48CE7A-F869-43EA-2FA2-0702A40CE827}"/>
              </a:ext>
            </a:extLst>
          </p:cNvPr>
          <p:cNvSpPr/>
          <p:nvPr/>
        </p:nvSpPr>
        <p:spPr>
          <a:xfrm>
            <a:off x="7757634" y="3475069"/>
            <a:ext cx="549533" cy="549533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6"/>
              <a:t> </a:t>
            </a:r>
            <a:endParaRPr lang="zh-CN" altLang="en-US" sz="1796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2DFF7B4-9B41-1775-E4D1-8A6E4C226B75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580356" y="3749836"/>
            <a:ext cx="11772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37081BA8-3EBF-CB84-C7E9-9733438F5505}"/>
              </a:ext>
            </a:extLst>
          </p:cNvPr>
          <p:cNvSpPr txBox="1"/>
          <p:nvPr/>
        </p:nvSpPr>
        <p:spPr>
          <a:xfrm>
            <a:off x="6653019" y="3421969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EB7895B-6F7F-5583-F598-2960096C8DD6}"/>
              </a:ext>
            </a:extLst>
          </p:cNvPr>
          <p:cNvSpPr txBox="1"/>
          <p:nvPr/>
        </p:nvSpPr>
        <p:spPr>
          <a:xfrm>
            <a:off x="4846549" y="343237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7CB4994A-3BB8-98BB-FD39-96B2893C9C41}"/>
              </a:ext>
            </a:extLst>
          </p:cNvPr>
          <p:cNvSpPr/>
          <p:nvPr/>
        </p:nvSpPr>
        <p:spPr>
          <a:xfrm>
            <a:off x="9484446" y="5212664"/>
            <a:ext cx="549533" cy="549533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6"/>
              <a:t> </a:t>
            </a:r>
            <a:endParaRPr lang="zh-CN" altLang="en-US" sz="1796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A40E612-4B30-4010-7243-03807E2BEF39}"/>
              </a:ext>
            </a:extLst>
          </p:cNvPr>
          <p:cNvSpPr/>
          <p:nvPr/>
        </p:nvSpPr>
        <p:spPr>
          <a:xfrm>
            <a:off x="6030822" y="6050571"/>
            <a:ext cx="549533" cy="549533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6"/>
              <a:t> </a:t>
            </a:r>
            <a:endParaRPr lang="zh-CN" altLang="en-US" sz="1796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52323508-C83B-F640-4A9A-C0A228AA35FC}"/>
              </a:ext>
            </a:extLst>
          </p:cNvPr>
          <p:cNvSpPr/>
          <p:nvPr/>
        </p:nvSpPr>
        <p:spPr>
          <a:xfrm>
            <a:off x="7757634" y="6050571"/>
            <a:ext cx="549533" cy="549533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6"/>
              <a:t> </a:t>
            </a:r>
            <a:endParaRPr lang="zh-CN" altLang="en-US" sz="1796"/>
          </a:p>
        </p:txBody>
      </p:sp>
      <p:sp>
        <p:nvSpPr>
          <p:cNvPr id="85" name="弧形 84">
            <a:extLst>
              <a:ext uri="{FF2B5EF4-FFF2-40B4-BE49-F238E27FC236}">
                <a16:creationId xmlns:a16="http://schemas.microsoft.com/office/drawing/2014/main" id="{B9225732-5A77-154C-0368-E6585DC8C25A}"/>
              </a:ext>
            </a:extLst>
          </p:cNvPr>
          <p:cNvSpPr/>
          <p:nvPr/>
        </p:nvSpPr>
        <p:spPr>
          <a:xfrm>
            <a:off x="7828865" y="2633939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0D1F8A92-68C1-14FE-0A3D-E8BE12E119BD}"/>
              </a:ext>
            </a:extLst>
          </p:cNvPr>
          <p:cNvSpPr txBox="1"/>
          <p:nvPr/>
        </p:nvSpPr>
        <p:spPr>
          <a:xfrm>
            <a:off x="8161318" y="261544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24F75C8-41CF-652E-BC1A-A5A5AED99314}"/>
              </a:ext>
            </a:extLst>
          </p:cNvPr>
          <p:cNvSpPr txBox="1"/>
          <p:nvPr/>
        </p:nvSpPr>
        <p:spPr>
          <a:xfrm>
            <a:off x="8400203" y="343237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5" name="弧形 124">
            <a:extLst>
              <a:ext uri="{FF2B5EF4-FFF2-40B4-BE49-F238E27FC236}">
                <a16:creationId xmlns:a16="http://schemas.microsoft.com/office/drawing/2014/main" id="{749A2DE2-EABA-FEA9-4529-423463AC8001}"/>
              </a:ext>
            </a:extLst>
          </p:cNvPr>
          <p:cNvSpPr/>
          <p:nvPr/>
        </p:nvSpPr>
        <p:spPr>
          <a:xfrm>
            <a:off x="9554243" y="2633939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4DF7F5E0-F058-7DB1-F912-14927DA749D9}"/>
              </a:ext>
            </a:extLst>
          </p:cNvPr>
          <p:cNvSpPr txBox="1"/>
          <p:nvPr/>
        </p:nvSpPr>
        <p:spPr>
          <a:xfrm>
            <a:off x="9900414" y="2594855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C790719-DB28-ED62-2C96-97D5D497A86E}"/>
              </a:ext>
            </a:extLst>
          </p:cNvPr>
          <p:cNvSpPr txBox="1"/>
          <p:nvPr/>
        </p:nvSpPr>
        <p:spPr>
          <a:xfrm>
            <a:off x="9900414" y="278231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640CF8A3-45EC-33FC-1BD6-69CD5C07B333}"/>
              </a:ext>
            </a:extLst>
          </p:cNvPr>
          <p:cNvSpPr txBox="1"/>
          <p:nvPr/>
        </p:nvSpPr>
        <p:spPr>
          <a:xfrm>
            <a:off x="9757779" y="443432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48" name="弧形 147">
            <a:extLst>
              <a:ext uri="{FF2B5EF4-FFF2-40B4-BE49-F238E27FC236}">
                <a16:creationId xmlns:a16="http://schemas.microsoft.com/office/drawing/2014/main" id="{E978D3B8-E6E2-5B79-7C55-8C257A7BF89E}"/>
              </a:ext>
            </a:extLst>
          </p:cNvPr>
          <p:cNvSpPr/>
          <p:nvPr/>
        </p:nvSpPr>
        <p:spPr>
          <a:xfrm rot="10800000">
            <a:off x="9554243" y="5672511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F5E85853-DFD0-CBF5-C878-8C486CB8EDEA}"/>
              </a:ext>
            </a:extLst>
          </p:cNvPr>
          <p:cNvSpPr txBox="1"/>
          <p:nvPr/>
        </p:nvSpPr>
        <p:spPr>
          <a:xfrm>
            <a:off x="9900414" y="632073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1EAD1E26-1C1A-156F-8B8B-CDBF883D7E0E}"/>
              </a:ext>
            </a:extLst>
          </p:cNvPr>
          <p:cNvCxnSpPr>
            <a:cxnSpLocks/>
            <a:stCxn id="84" idx="2"/>
            <a:endCxn id="83" idx="6"/>
          </p:cNvCxnSpPr>
          <p:nvPr/>
        </p:nvCxnSpPr>
        <p:spPr>
          <a:xfrm flipH="1">
            <a:off x="6580356" y="6325337"/>
            <a:ext cx="11772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74B4C0AB-B9C3-F0BB-A86D-38F96E32986E}"/>
              </a:ext>
            </a:extLst>
          </p:cNvPr>
          <p:cNvSpPr txBox="1"/>
          <p:nvPr/>
        </p:nvSpPr>
        <p:spPr>
          <a:xfrm>
            <a:off x="5002139" y="6024645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076C351B-64E8-4659-C06A-FD914613F68F}"/>
              </a:ext>
            </a:extLst>
          </p:cNvPr>
          <p:cNvSpPr txBox="1"/>
          <p:nvPr/>
        </p:nvSpPr>
        <p:spPr>
          <a:xfrm>
            <a:off x="6826497" y="5994450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4D39BC-7FA6-83EA-83B9-E5860AD81700}"/>
              </a:ext>
            </a:extLst>
          </p:cNvPr>
          <p:cNvSpPr txBox="1"/>
          <p:nvPr/>
        </p:nvSpPr>
        <p:spPr>
          <a:xfrm rot="19973801">
            <a:off x="8512347" y="565597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469EB1D-2F15-B858-F5D0-0F33C4DB1434}"/>
              </a:ext>
            </a:extLst>
          </p:cNvPr>
          <p:cNvCxnSpPr>
            <a:cxnSpLocks/>
          </p:cNvCxnSpPr>
          <p:nvPr/>
        </p:nvCxnSpPr>
        <p:spPr>
          <a:xfrm flipH="1">
            <a:off x="8307167" y="5681719"/>
            <a:ext cx="1257757" cy="643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9B0CD6F-C448-3186-3993-ADA05FF4E429}"/>
              </a:ext>
            </a:extLst>
          </p:cNvPr>
          <p:cNvSpPr txBox="1"/>
          <p:nvPr/>
        </p:nvSpPr>
        <p:spPr>
          <a:xfrm>
            <a:off x="4859677" y="3727442"/>
            <a:ext cx="1303450" cy="64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发现</a:t>
            </a:r>
            <a:r>
              <a:rPr lang="en-US" altLang="zh-CN" sz="1796" b="1">
                <a:solidFill>
                  <a:srgbClr val="FF0000"/>
                </a:solidFill>
              </a:rPr>
              <a:t>1</a:t>
            </a:r>
          </a:p>
          <a:p>
            <a:r>
              <a:rPr lang="zh-CN" altLang="en-US" sz="1796" b="1">
                <a:solidFill>
                  <a:srgbClr val="FF0000"/>
                </a:solidFill>
              </a:rPr>
              <a:t>正常运算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DE2C349-DBC1-B428-ACBA-EBAB398085D3}"/>
              </a:ext>
            </a:extLst>
          </p:cNvPr>
          <p:cNvSpPr txBox="1"/>
          <p:nvPr/>
        </p:nvSpPr>
        <p:spPr>
          <a:xfrm>
            <a:off x="3647755" y="2563777"/>
            <a:ext cx="1303450" cy="64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特判输入为</a:t>
            </a:r>
            <a:r>
              <a:rPr lang="en-US" altLang="zh-CN" sz="1796" b="1">
                <a:solidFill>
                  <a:srgbClr val="FF0000"/>
                </a:solidFill>
              </a:rPr>
              <a:t>0</a:t>
            </a:r>
            <a:r>
              <a:rPr lang="zh-CN" altLang="en-US" sz="1796" b="1">
                <a:solidFill>
                  <a:srgbClr val="FF0000"/>
                </a:solidFill>
              </a:rPr>
              <a:t>或空串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4267730-90C3-DF4E-8ECE-33121A53CDE9}"/>
              </a:ext>
            </a:extLst>
          </p:cNvPr>
          <p:cNvSpPr txBox="1"/>
          <p:nvPr/>
        </p:nvSpPr>
        <p:spPr>
          <a:xfrm>
            <a:off x="8607512" y="3746998"/>
            <a:ext cx="576587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减</a:t>
            </a:r>
            <a:r>
              <a:rPr lang="en-US" altLang="zh-CN" sz="1796" b="1">
                <a:solidFill>
                  <a:srgbClr val="FF0000"/>
                </a:solidFill>
              </a:rPr>
              <a:t>1</a:t>
            </a:r>
            <a:endParaRPr lang="zh-CN" altLang="en-US" sz="1796" b="1">
              <a:solidFill>
                <a:srgbClr val="FF0000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5DBBA29-416E-E779-52EC-CD2B5B30588E}"/>
              </a:ext>
            </a:extLst>
          </p:cNvPr>
          <p:cNvSpPr/>
          <p:nvPr/>
        </p:nvSpPr>
        <p:spPr>
          <a:xfrm>
            <a:off x="5734410" y="1696016"/>
            <a:ext cx="3568594" cy="2510779"/>
          </a:xfrm>
          <a:prstGeom prst="roundRect">
            <a:avLst/>
          </a:prstGeom>
          <a:solidFill>
            <a:srgbClr val="D1D1D1">
              <a:alpha val="20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22E9201-AE39-D463-3B58-4387F8189960}"/>
              </a:ext>
            </a:extLst>
          </p:cNvPr>
          <p:cNvSpPr txBox="1"/>
          <p:nvPr/>
        </p:nvSpPr>
        <p:spPr>
          <a:xfrm>
            <a:off x="5879793" y="1738515"/>
            <a:ext cx="798656" cy="829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95" b="1"/>
              <a:t>减</a:t>
            </a:r>
            <a:r>
              <a:rPr lang="en-US" altLang="zh-CN" sz="2395" b="1"/>
              <a:t>1</a:t>
            </a:r>
          </a:p>
          <a:p>
            <a:r>
              <a:rPr lang="zh-CN" altLang="en-US" sz="2395" b="1"/>
              <a:t>部分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AB3C9C8-5E71-9E9F-599A-B9D2C7E7338C}"/>
              </a:ext>
            </a:extLst>
          </p:cNvPr>
          <p:cNvSpPr txBox="1"/>
          <p:nvPr/>
        </p:nvSpPr>
        <p:spPr>
          <a:xfrm>
            <a:off x="8612719" y="6697074"/>
            <a:ext cx="2198545" cy="460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95" b="1"/>
              <a:t>去除结果前导</a:t>
            </a:r>
            <a:r>
              <a:rPr lang="en-US" altLang="zh-CN" sz="2395" b="1"/>
              <a:t>0</a:t>
            </a:r>
            <a:endParaRPr lang="zh-CN" altLang="en-US" sz="2395" b="1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2A988E7-9BDB-5A37-EBE7-7515AC2F5F2B}"/>
              </a:ext>
            </a:extLst>
          </p:cNvPr>
          <p:cNvSpPr txBox="1"/>
          <p:nvPr/>
        </p:nvSpPr>
        <p:spPr>
          <a:xfrm>
            <a:off x="3275235" y="1590052"/>
            <a:ext cx="1623306" cy="829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5" b="1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zh-CN" altLang="en-US" sz="2395" b="1">
                <a:solidFill>
                  <a:schemeClr val="accent2">
                    <a:lumMod val="75000"/>
                  </a:schemeClr>
                </a:solidFill>
              </a:rPr>
              <a:t>减</a:t>
            </a:r>
            <a:r>
              <a:rPr lang="en-US" altLang="zh-CN" sz="2395" b="1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  <a:p>
            <a:r>
              <a:rPr lang="zh-CN" altLang="en-US" sz="2395" b="1">
                <a:solidFill>
                  <a:schemeClr val="accent2">
                    <a:lumMod val="75000"/>
                  </a:schemeClr>
                </a:solidFill>
              </a:rPr>
              <a:t>异常处理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6B89FA8-F396-48CC-C76B-FA4CB377A4A2}"/>
              </a:ext>
            </a:extLst>
          </p:cNvPr>
          <p:cNvSpPr txBox="1"/>
          <p:nvPr/>
        </p:nvSpPr>
        <p:spPr>
          <a:xfrm>
            <a:off x="8454915" y="512093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93B3220E-AB2E-A83D-9E5A-D3C3536975C1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 rot="10800000" flipV="1">
            <a:off x="6305589" y="5487430"/>
            <a:ext cx="3178857" cy="563141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4CFD7E46-257C-5C5F-64F9-A472E6A6755B}"/>
              </a:ext>
            </a:extLst>
          </p:cNvPr>
          <p:cNvGrpSpPr/>
          <p:nvPr/>
        </p:nvGrpSpPr>
        <p:grpSpPr>
          <a:xfrm>
            <a:off x="3729252" y="6156214"/>
            <a:ext cx="549534" cy="549534"/>
            <a:chOff x="4385187" y="3040624"/>
            <a:chExt cx="776749" cy="77674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C3B1F6E-7A06-F296-BD66-470FFEA96D6D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D558296-D430-929D-1BF9-3F7421DB9412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</p:grp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6DCADDFB-3C38-C894-7F82-EEF9336198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06541"/>
              </p:ext>
            </p:extLst>
          </p:nvPr>
        </p:nvGraphicFramePr>
        <p:xfrm>
          <a:off x="593446" y="2323543"/>
          <a:ext cx="1981528" cy="1877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00" imgH="228600" progId="Equation.DSMT4">
                  <p:embed/>
                </p:oleObj>
              </mc:Choice>
              <mc:Fallback>
                <p:oleObj name="Equation" r:id="rId2" imgW="24120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A87B87DE-3CF1-AD6B-424A-370B58071F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3446" y="2323543"/>
                        <a:ext cx="1981528" cy="1877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128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弧形 15">
            <a:extLst>
              <a:ext uri="{FF2B5EF4-FFF2-40B4-BE49-F238E27FC236}">
                <a16:creationId xmlns:a16="http://schemas.microsoft.com/office/drawing/2014/main" id="{C1EC342B-F07D-E0D1-7F6B-2091E55F5484}"/>
              </a:ext>
            </a:extLst>
          </p:cNvPr>
          <p:cNvSpPr/>
          <p:nvPr/>
        </p:nvSpPr>
        <p:spPr>
          <a:xfrm>
            <a:off x="8564359" y="1951757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C39349D-0E5E-6352-6ADA-66F7561B5A38}"/>
              </a:ext>
            </a:extLst>
          </p:cNvPr>
          <p:cNvGrpSpPr/>
          <p:nvPr/>
        </p:nvGrpSpPr>
        <p:grpSpPr>
          <a:xfrm>
            <a:off x="2479439" y="5651175"/>
            <a:ext cx="549534" cy="549534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6D4C760-E8ED-6EEF-C43D-6082B8C3D2C4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B4BE9CD-3541-D32A-1A1A-0CA013C0834F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BFE6707A-8D11-C324-3D05-A689FDAF4029}"/>
              </a:ext>
            </a:extLst>
          </p:cNvPr>
          <p:cNvSpPr/>
          <p:nvPr/>
        </p:nvSpPr>
        <p:spPr>
          <a:xfrm>
            <a:off x="8493128" y="2793840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B758B44-3291-544C-85E4-89910DA88BC6}"/>
              </a:ext>
            </a:extLst>
          </p:cNvPr>
          <p:cNvCxnSpPr>
            <a:cxnSpLocks/>
            <a:stCxn id="15" idx="3"/>
            <a:endCxn id="191" idx="7"/>
          </p:cNvCxnSpPr>
          <p:nvPr/>
        </p:nvCxnSpPr>
        <p:spPr>
          <a:xfrm flipH="1">
            <a:off x="6225843" y="4646857"/>
            <a:ext cx="1217229" cy="108479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72A65AB-E671-AD13-8A7A-4366A7B1FD78}"/>
              </a:ext>
            </a:extLst>
          </p:cNvPr>
          <p:cNvSpPr txBox="1"/>
          <p:nvPr/>
        </p:nvSpPr>
        <p:spPr>
          <a:xfrm>
            <a:off x="1246155" y="4072834"/>
            <a:ext cx="922428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start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74E5E71-AB03-1241-C117-D029B0E1D366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275696" y="4452568"/>
            <a:ext cx="12068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316ABF07-180D-A2C1-8ADB-C9E31613B15A}"/>
              </a:ext>
            </a:extLst>
          </p:cNvPr>
          <p:cNvSpPr/>
          <p:nvPr/>
        </p:nvSpPr>
        <p:spPr>
          <a:xfrm>
            <a:off x="2482540" y="4177802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619D68B-E331-D89A-F613-7D2B2022D392}"/>
              </a:ext>
            </a:extLst>
          </p:cNvPr>
          <p:cNvSpPr/>
          <p:nvPr/>
        </p:nvSpPr>
        <p:spPr>
          <a:xfrm>
            <a:off x="4109225" y="4177802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4D42B6F-46D5-E812-D2B3-DB369BBA1339}"/>
              </a:ext>
            </a:extLst>
          </p:cNvPr>
          <p:cNvSpPr/>
          <p:nvPr/>
        </p:nvSpPr>
        <p:spPr>
          <a:xfrm>
            <a:off x="5735909" y="4177802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CDB9381-3141-5C70-5ED0-402A3E4F7FC7}"/>
              </a:ext>
            </a:extLst>
          </p:cNvPr>
          <p:cNvSpPr/>
          <p:nvPr/>
        </p:nvSpPr>
        <p:spPr>
          <a:xfrm>
            <a:off x="7362594" y="4177802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AE02C19-F7A8-B59F-0143-779B894348BC}"/>
              </a:ext>
            </a:extLst>
          </p:cNvPr>
          <p:cNvCxnSpPr>
            <a:cxnSpLocks/>
            <a:stCxn id="15" idx="0"/>
            <a:endCxn id="72" idx="2"/>
          </p:cNvCxnSpPr>
          <p:nvPr/>
        </p:nvCxnSpPr>
        <p:spPr>
          <a:xfrm flipV="1">
            <a:off x="7637361" y="3068607"/>
            <a:ext cx="855767" cy="1109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6EE0E94-895D-DBA6-F7BE-0AB9B99A6703}"/>
              </a:ext>
            </a:extLst>
          </p:cNvPr>
          <p:cNvCxnSpPr>
            <a:cxnSpLocks/>
            <a:stCxn id="65" idx="6"/>
            <a:endCxn id="76" idx="4"/>
          </p:cNvCxnSpPr>
          <p:nvPr/>
        </p:nvCxnSpPr>
        <p:spPr>
          <a:xfrm flipV="1">
            <a:off x="9042661" y="4720909"/>
            <a:ext cx="816052" cy="12050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9D09759-8A80-25E4-C202-A2F09FB66643}"/>
              </a:ext>
            </a:extLst>
          </p:cNvPr>
          <p:cNvCxnSpPr>
            <a:cxnSpLocks/>
            <a:stCxn id="72" idx="6"/>
            <a:endCxn id="76" idx="0"/>
          </p:cNvCxnSpPr>
          <p:nvPr/>
        </p:nvCxnSpPr>
        <p:spPr>
          <a:xfrm>
            <a:off x="9042661" y="3068607"/>
            <a:ext cx="816052" cy="1102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FBD96C2-AE92-677C-FD6A-BA84DA2524E4}"/>
              </a:ext>
            </a:extLst>
          </p:cNvPr>
          <p:cNvCxnSpPr>
            <a:cxnSpLocks/>
            <a:stCxn id="15" idx="4"/>
            <a:endCxn id="65" idx="2"/>
          </p:cNvCxnSpPr>
          <p:nvPr/>
        </p:nvCxnSpPr>
        <p:spPr>
          <a:xfrm>
            <a:off x="7637361" y="4727335"/>
            <a:ext cx="855767" cy="1198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60B0446-99F5-D8B8-BBEB-A482073AEDA8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6285442" y="4452568"/>
            <a:ext cx="10771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B53979E-1C22-7EBC-D11D-F2D73555354F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4658757" y="4452568"/>
            <a:ext cx="10771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A00582A-B0D4-3EC4-83B3-F3C05DC071A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3032073" y="4452568"/>
            <a:ext cx="10771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弧形 44">
            <a:extLst>
              <a:ext uri="{FF2B5EF4-FFF2-40B4-BE49-F238E27FC236}">
                <a16:creationId xmlns:a16="http://schemas.microsoft.com/office/drawing/2014/main" id="{ADC6155F-BB4C-3D3E-CD85-1F662AB660AD}"/>
              </a:ext>
            </a:extLst>
          </p:cNvPr>
          <p:cNvSpPr/>
          <p:nvPr/>
        </p:nvSpPr>
        <p:spPr>
          <a:xfrm>
            <a:off x="2553771" y="3350937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46" name="弧形 45">
            <a:extLst>
              <a:ext uri="{FF2B5EF4-FFF2-40B4-BE49-F238E27FC236}">
                <a16:creationId xmlns:a16="http://schemas.microsoft.com/office/drawing/2014/main" id="{D622A5F7-355F-ED34-9217-55236DCC9E29}"/>
              </a:ext>
            </a:extLst>
          </p:cNvPr>
          <p:cNvSpPr/>
          <p:nvPr/>
        </p:nvSpPr>
        <p:spPr>
          <a:xfrm>
            <a:off x="4180456" y="3350937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47" name="弧形 46">
            <a:extLst>
              <a:ext uri="{FF2B5EF4-FFF2-40B4-BE49-F238E27FC236}">
                <a16:creationId xmlns:a16="http://schemas.microsoft.com/office/drawing/2014/main" id="{02C2D984-2BB7-C154-7C35-31AFC12A3418}"/>
              </a:ext>
            </a:extLst>
          </p:cNvPr>
          <p:cNvSpPr/>
          <p:nvPr/>
        </p:nvSpPr>
        <p:spPr>
          <a:xfrm>
            <a:off x="5807024" y="3350937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CD3FE81-47E7-843A-2DE1-704D8E3E7C0E}"/>
              </a:ext>
            </a:extLst>
          </p:cNvPr>
          <p:cNvSpPr txBox="1"/>
          <p:nvPr/>
        </p:nvSpPr>
        <p:spPr>
          <a:xfrm>
            <a:off x="2913333" y="302841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7E45543-D40A-6138-A123-3C5C4329DB9B}"/>
              </a:ext>
            </a:extLst>
          </p:cNvPr>
          <p:cNvSpPr txBox="1"/>
          <p:nvPr/>
        </p:nvSpPr>
        <p:spPr>
          <a:xfrm>
            <a:off x="2913333" y="322087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FFCED6F-6F32-9142-CD57-5C5EA37B581F}"/>
              </a:ext>
            </a:extLst>
          </p:cNvPr>
          <p:cNvSpPr txBox="1"/>
          <p:nvPr/>
        </p:nvSpPr>
        <p:spPr>
          <a:xfrm>
            <a:off x="2913333" y="341333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CDAF3E8-9FF9-604E-6240-2608CBCD6DAB}"/>
              </a:ext>
            </a:extLst>
          </p:cNvPr>
          <p:cNvSpPr txBox="1"/>
          <p:nvPr/>
        </p:nvSpPr>
        <p:spPr>
          <a:xfrm>
            <a:off x="4584231" y="303026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EDDD831-F79C-9BCE-5CBD-15D9C97113CE}"/>
              </a:ext>
            </a:extLst>
          </p:cNvPr>
          <p:cNvSpPr txBox="1"/>
          <p:nvPr/>
        </p:nvSpPr>
        <p:spPr>
          <a:xfrm>
            <a:off x="4584231" y="3217720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DC621D5-F053-6A84-4F6E-350FB6E0EB59}"/>
              </a:ext>
            </a:extLst>
          </p:cNvPr>
          <p:cNvSpPr txBox="1"/>
          <p:nvPr/>
        </p:nvSpPr>
        <p:spPr>
          <a:xfrm>
            <a:off x="4584231" y="3405179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E6113DD-1C74-B03C-82AD-F37865017C8F}"/>
              </a:ext>
            </a:extLst>
          </p:cNvPr>
          <p:cNvSpPr txBox="1"/>
          <p:nvPr/>
        </p:nvSpPr>
        <p:spPr>
          <a:xfrm>
            <a:off x="3078775" y="410222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C57F889-AF6A-E6A1-85AB-C6F4602B9E78}"/>
              </a:ext>
            </a:extLst>
          </p:cNvPr>
          <p:cNvSpPr txBox="1"/>
          <p:nvPr/>
        </p:nvSpPr>
        <p:spPr>
          <a:xfrm>
            <a:off x="6312228" y="410222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B01D888-2946-3714-BC7C-1CF6CE6E83A2}"/>
              </a:ext>
            </a:extLst>
          </p:cNvPr>
          <p:cNvSpPr txBox="1"/>
          <p:nvPr/>
        </p:nvSpPr>
        <p:spPr>
          <a:xfrm>
            <a:off x="4689649" y="410560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DBA832C-D189-5952-6A0F-CE7B32D7B7AE}"/>
              </a:ext>
            </a:extLst>
          </p:cNvPr>
          <p:cNvSpPr txBox="1"/>
          <p:nvPr/>
        </p:nvSpPr>
        <p:spPr>
          <a:xfrm>
            <a:off x="6144628" y="322438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0D8A36A-D8EA-ABD3-69CF-CFA1B5C75489}"/>
              </a:ext>
            </a:extLst>
          </p:cNvPr>
          <p:cNvSpPr txBox="1"/>
          <p:nvPr/>
        </p:nvSpPr>
        <p:spPr>
          <a:xfrm>
            <a:off x="6144628" y="341684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7823B501-904C-057C-C6AB-6802333860C5}"/>
              </a:ext>
            </a:extLst>
          </p:cNvPr>
          <p:cNvSpPr/>
          <p:nvPr/>
        </p:nvSpPr>
        <p:spPr>
          <a:xfrm>
            <a:off x="8493128" y="5651175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17744338-76B1-D88A-A90E-D43FB39B8CBA}"/>
              </a:ext>
            </a:extLst>
          </p:cNvPr>
          <p:cNvSpPr/>
          <p:nvPr/>
        </p:nvSpPr>
        <p:spPr>
          <a:xfrm>
            <a:off x="9583946" y="4171376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552EC2E8-4B6D-145B-3E5F-258D42AEE51B}"/>
              </a:ext>
            </a:extLst>
          </p:cNvPr>
          <p:cNvSpPr txBox="1"/>
          <p:nvPr/>
        </p:nvSpPr>
        <p:spPr>
          <a:xfrm>
            <a:off x="7276310" y="338459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8DB28BCC-74E3-8B5A-C0F8-1AB013266D16}"/>
              </a:ext>
            </a:extLst>
          </p:cNvPr>
          <p:cNvSpPr txBox="1"/>
          <p:nvPr/>
        </p:nvSpPr>
        <p:spPr>
          <a:xfrm>
            <a:off x="7266438" y="522198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1/Y,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66" name="弧形 165">
            <a:extLst>
              <a:ext uri="{FF2B5EF4-FFF2-40B4-BE49-F238E27FC236}">
                <a16:creationId xmlns:a16="http://schemas.microsoft.com/office/drawing/2014/main" id="{F930D8BE-173E-4AE6-82B5-4FA5959C88CD}"/>
              </a:ext>
            </a:extLst>
          </p:cNvPr>
          <p:cNvSpPr/>
          <p:nvPr/>
        </p:nvSpPr>
        <p:spPr>
          <a:xfrm rot="10800000">
            <a:off x="8561495" y="6089875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67" name="弧形 166">
            <a:extLst>
              <a:ext uri="{FF2B5EF4-FFF2-40B4-BE49-F238E27FC236}">
                <a16:creationId xmlns:a16="http://schemas.microsoft.com/office/drawing/2014/main" id="{5781B23D-22A7-0847-9989-DA42B427F67B}"/>
              </a:ext>
            </a:extLst>
          </p:cNvPr>
          <p:cNvSpPr/>
          <p:nvPr/>
        </p:nvSpPr>
        <p:spPr>
          <a:xfrm rot="5400000">
            <a:off x="10282378" y="3965016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52006901-8520-11EB-4FF7-8AAA73C6B261}"/>
              </a:ext>
            </a:extLst>
          </p:cNvPr>
          <p:cNvSpPr txBox="1"/>
          <p:nvPr/>
        </p:nvSpPr>
        <p:spPr>
          <a:xfrm>
            <a:off x="9418970" y="334909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E3D15B2A-AE88-9DD4-B4BE-539F0E55767B}"/>
              </a:ext>
            </a:extLst>
          </p:cNvPr>
          <p:cNvSpPr txBox="1"/>
          <p:nvPr/>
        </p:nvSpPr>
        <p:spPr>
          <a:xfrm>
            <a:off x="9436224" y="521534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B821B8E1-AA2A-09A6-7BBF-D826B6583565}"/>
              </a:ext>
            </a:extLst>
          </p:cNvPr>
          <p:cNvSpPr txBox="1"/>
          <p:nvPr/>
        </p:nvSpPr>
        <p:spPr>
          <a:xfrm>
            <a:off x="8955912" y="176236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8FA93C48-D526-6FDD-1368-D8E61E9C0DC6}"/>
              </a:ext>
            </a:extLst>
          </p:cNvPr>
          <p:cNvSpPr txBox="1"/>
          <p:nvPr/>
        </p:nvSpPr>
        <p:spPr>
          <a:xfrm>
            <a:off x="8955912" y="195482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839C8798-68C3-0271-ACF0-4D07FD419110}"/>
              </a:ext>
            </a:extLst>
          </p:cNvPr>
          <p:cNvSpPr txBox="1"/>
          <p:nvPr/>
        </p:nvSpPr>
        <p:spPr>
          <a:xfrm>
            <a:off x="8955912" y="214728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C50C210C-3CF4-53B3-7E89-5EA3D47C4B79}"/>
              </a:ext>
            </a:extLst>
          </p:cNvPr>
          <p:cNvSpPr txBox="1"/>
          <p:nvPr/>
        </p:nvSpPr>
        <p:spPr>
          <a:xfrm>
            <a:off x="8955912" y="647227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C387B48B-1841-6FD6-291F-DC7DD1EC13F0}"/>
              </a:ext>
            </a:extLst>
          </p:cNvPr>
          <p:cNvSpPr txBox="1"/>
          <p:nvPr/>
        </p:nvSpPr>
        <p:spPr>
          <a:xfrm>
            <a:off x="8955912" y="666473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58610E6D-C1CB-9A0C-D95F-523D0F73EA0E}"/>
              </a:ext>
            </a:extLst>
          </p:cNvPr>
          <p:cNvSpPr txBox="1"/>
          <p:nvPr/>
        </p:nvSpPr>
        <p:spPr>
          <a:xfrm>
            <a:off x="8955912" y="685719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14793643-C93B-C201-EAE7-F38DE3D3B142}"/>
              </a:ext>
            </a:extLst>
          </p:cNvPr>
          <p:cNvSpPr txBox="1"/>
          <p:nvPr/>
        </p:nvSpPr>
        <p:spPr>
          <a:xfrm>
            <a:off x="10376111" y="349062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D0CC7F87-4E71-014E-1AAD-D97B8CDEA3EC}"/>
              </a:ext>
            </a:extLst>
          </p:cNvPr>
          <p:cNvSpPr txBox="1"/>
          <p:nvPr/>
        </p:nvSpPr>
        <p:spPr>
          <a:xfrm>
            <a:off x="10376111" y="367808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AC0CBC58-4C43-D84F-4D8F-003200D2AF04}"/>
              </a:ext>
            </a:extLst>
          </p:cNvPr>
          <p:cNvSpPr txBox="1"/>
          <p:nvPr/>
        </p:nvSpPr>
        <p:spPr>
          <a:xfrm>
            <a:off x="10376111" y="386554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3B356545-305C-2C66-F92F-74F5711F1D9D}"/>
              </a:ext>
            </a:extLst>
          </p:cNvPr>
          <p:cNvSpPr txBox="1"/>
          <p:nvPr/>
        </p:nvSpPr>
        <p:spPr>
          <a:xfrm>
            <a:off x="8351236" y="412729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X/0,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74776F5C-5A51-8063-27D1-6B5858CB5FEA}"/>
              </a:ext>
            </a:extLst>
          </p:cNvPr>
          <p:cNvSpPr txBox="1"/>
          <p:nvPr/>
        </p:nvSpPr>
        <p:spPr>
          <a:xfrm>
            <a:off x="8351236" y="443077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Y/1,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346EB20F-99A5-D304-02E1-1FD84F6C6FCD}"/>
              </a:ext>
            </a:extLst>
          </p:cNvPr>
          <p:cNvSpPr/>
          <p:nvPr/>
        </p:nvSpPr>
        <p:spPr>
          <a:xfrm>
            <a:off x="5756787" y="5651175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id="{E9ECBC41-FEF3-3E46-6E33-57C92BAD9A13}"/>
              </a:ext>
            </a:extLst>
          </p:cNvPr>
          <p:cNvSpPr/>
          <p:nvPr/>
        </p:nvSpPr>
        <p:spPr>
          <a:xfrm>
            <a:off x="4115372" y="5651175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A7479C94-828B-E549-6482-0E8185FA4D7F}"/>
              </a:ext>
            </a:extLst>
          </p:cNvPr>
          <p:cNvCxnSpPr>
            <a:cxnSpLocks/>
            <a:stCxn id="196" idx="2"/>
            <a:endCxn id="8" idx="6"/>
          </p:cNvCxnSpPr>
          <p:nvPr/>
        </p:nvCxnSpPr>
        <p:spPr>
          <a:xfrm flipH="1">
            <a:off x="3028973" y="5925942"/>
            <a:ext cx="10864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E3809ADE-370B-138D-BF7F-4112074F0962}"/>
              </a:ext>
            </a:extLst>
          </p:cNvPr>
          <p:cNvCxnSpPr>
            <a:cxnSpLocks/>
            <a:stCxn id="191" idx="2"/>
            <a:endCxn id="196" idx="6"/>
          </p:cNvCxnSpPr>
          <p:nvPr/>
        </p:nvCxnSpPr>
        <p:spPr>
          <a:xfrm flipH="1">
            <a:off x="4664906" y="5925941"/>
            <a:ext cx="10918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文本框 204">
            <a:extLst>
              <a:ext uri="{FF2B5EF4-FFF2-40B4-BE49-F238E27FC236}">
                <a16:creationId xmlns:a16="http://schemas.microsoft.com/office/drawing/2014/main" id="{88DC11F5-6C8D-E186-A5A7-075BC0352C54}"/>
              </a:ext>
            </a:extLst>
          </p:cNvPr>
          <p:cNvSpPr txBox="1"/>
          <p:nvPr/>
        </p:nvSpPr>
        <p:spPr>
          <a:xfrm>
            <a:off x="3200513" y="559726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14" name="弧形 213">
            <a:extLst>
              <a:ext uri="{FF2B5EF4-FFF2-40B4-BE49-F238E27FC236}">
                <a16:creationId xmlns:a16="http://schemas.microsoft.com/office/drawing/2014/main" id="{351A3EAB-58E8-F8F1-531D-762E252FE393}"/>
              </a:ext>
            </a:extLst>
          </p:cNvPr>
          <p:cNvSpPr/>
          <p:nvPr/>
        </p:nvSpPr>
        <p:spPr>
          <a:xfrm rot="9345088">
            <a:off x="6127636" y="6012059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0258299B-C109-37D4-FB4C-AF6C1146EC52}"/>
              </a:ext>
            </a:extLst>
          </p:cNvPr>
          <p:cNvSpPr txBox="1"/>
          <p:nvPr/>
        </p:nvSpPr>
        <p:spPr>
          <a:xfrm>
            <a:off x="6573024" y="670321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D0714310-9EBF-1CC8-AF80-2DE84A79D12F}"/>
              </a:ext>
            </a:extLst>
          </p:cNvPr>
          <p:cNvSpPr txBox="1"/>
          <p:nvPr/>
        </p:nvSpPr>
        <p:spPr>
          <a:xfrm rot="19084691">
            <a:off x="6275082" y="489337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8494C264-B4D4-B1B3-FD3A-4E31533CB9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579304"/>
              </p:ext>
            </p:extLst>
          </p:nvPr>
        </p:nvGraphicFramePr>
        <p:xfrm>
          <a:off x="1208088" y="1524000"/>
          <a:ext cx="1698625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228600" progId="Equation.DSMT4">
                  <p:embed/>
                </p:oleObj>
              </mc:Choice>
              <mc:Fallback>
                <p:oleObj name="Equation" r:id="rId2" imgW="22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08088" y="1524000"/>
                        <a:ext cx="1698625" cy="170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DF70DF3D-1CEB-4DA8-08F9-76A81BE513A1}"/>
              </a:ext>
            </a:extLst>
          </p:cNvPr>
          <p:cNvSpPr txBox="1"/>
          <p:nvPr/>
        </p:nvSpPr>
        <p:spPr>
          <a:xfrm>
            <a:off x="4871259" y="5221985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F96834A-18A7-018C-02EE-B76B63E23AF0}"/>
              </a:ext>
            </a:extLst>
          </p:cNvPr>
          <p:cNvSpPr txBox="1"/>
          <p:nvPr/>
        </p:nvSpPr>
        <p:spPr>
          <a:xfrm>
            <a:off x="4871259" y="5409445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214ADCA-EB54-4A11-AFC6-B6E448B1BBD0}"/>
              </a:ext>
            </a:extLst>
          </p:cNvPr>
          <p:cNvSpPr txBox="1"/>
          <p:nvPr/>
        </p:nvSpPr>
        <p:spPr>
          <a:xfrm>
            <a:off x="4871259" y="559690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1CACCAC-0D55-239F-DD9A-CDF989C016F8}"/>
              </a:ext>
            </a:extLst>
          </p:cNvPr>
          <p:cNvCxnSpPr>
            <a:cxnSpLocks/>
            <a:stCxn id="76" idx="2"/>
            <a:endCxn id="15" idx="6"/>
          </p:cNvCxnSpPr>
          <p:nvPr/>
        </p:nvCxnSpPr>
        <p:spPr>
          <a:xfrm flipH="1">
            <a:off x="7912127" y="4446143"/>
            <a:ext cx="1671819" cy="6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94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EC39349D-0E5E-6352-6ADA-66F7561B5A38}"/>
              </a:ext>
            </a:extLst>
          </p:cNvPr>
          <p:cNvGrpSpPr/>
          <p:nvPr/>
        </p:nvGrpSpPr>
        <p:grpSpPr>
          <a:xfrm>
            <a:off x="2479439" y="5651175"/>
            <a:ext cx="549534" cy="549534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6D4C760-E8ED-6EEF-C43D-6082B8C3D2C4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B4BE9CD-3541-D32A-1A1A-0CA013C0834F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B758B44-3291-544C-85E4-89910DA88BC6}"/>
              </a:ext>
            </a:extLst>
          </p:cNvPr>
          <p:cNvCxnSpPr>
            <a:cxnSpLocks/>
            <a:stCxn id="15" idx="3"/>
            <a:endCxn id="191" idx="7"/>
          </p:cNvCxnSpPr>
          <p:nvPr/>
        </p:nvCxnSpPr>
        <p:spPr>
          <a:xfrm flipH="1">
            <a:off x="6225843" y="4646857"/>
            <a:ext cx="1217229" cy="108479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72A65AB-E671-AD13-8A7A-4366A7B1FD78}"/>
              </a:ext>
            </a:extLst>
          </p:cNvPr>
          <p:cNvSpPr txBox="1"/>
          <p:nvPr/>
        </p:nvSpPr>
        <p:spPr>
          <a:xfrm>
            <a:off x="1246155" y="4072834"/>
            <a:ext cx="922428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start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74E5E71-AB03-1241-C117-D029B0E1D366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275696" y="4452568"/>
            <a:ext cx="12068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316ABF07-180D-A2C1-8ADB-C9E31613B15A}"/>
              </a:ext>
            </a:extLst>
          </p:cNvPr>
          <p:cNvSpPr/>
          <p:nvPr/>
        </p:nvSpPr>
        <p:spPr>
          <a:xfrm>
            <a:off x="2482540" y="4177802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619D68B-E331-D89A-F613-7D2B2022D392}"/>
              </a:ext>
            </a:extLst>
          </p:cNvPr>
          <p:cNvSpPr/>
          <p:nvPr/>
        </p:nvSpPr>
        <p:spPr>
          <a:xfrm>
            <a:off x="4109225" y="4177802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4D42B6F-46D5-E812-D2B3-DB369BBA1339}"/>
              </a:ext>
            </a:extLst>
          </p:cNvPr>
          <p:cNvSpPr/>
          <p:nvPr/>
        </p:nvSpPr>
        <p:spPr>
          <a:xfrm>
            <a:off x="5735909" y="4177802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CDB9381-3141-5C70-5ED0-402A3E4F7FC7}"/>
              </a:ext>
            </a:extLst>
          </p:cNvPr>
          <p:cNvSpPr/>
          <p:nvPr/>
        </p:nvSpPr>
        <p:spPr>
          <a:xfrm>
            <a:off x="7362594" y="4177802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60B0446-99F5-D8B8-BBEB-A482073AEDA8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6285442" y="4452568"/>
            <a:ext cx="10771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B53979E-1C22-7EBC-D11D-F2D73555354F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4658757" y="4452568"/>
            <a:ext cx="10771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A00582A-B0D4-3EC4-83B3-F3C05DC071A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3032073" y="4452568"/>
            <a:ext cx="10771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弧形 44">
            <a:extLst>
              <a:ext uri="{FF2B5EF4-FFF2-40B4-BE49-F238E27FC236}">
                <a16:creationId xmlns:a16="http://schemas.microsoft.com/office/drawing/2014/main" id="{ADC6155F-BB4C-3D3E-CD85-1F662AB660AD}"/>
              </a:ext>
            </a:extLst>
          </p:cNvPr>
          <p:cNvSpPr/>
          <p:nvPr/>
        </p:nvSpPr>
        <p:spPr>
          <a:xfrm>
            <a:off x="2553771" y="3350937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46" name="弧形 45">
            <a:extLst>
              <a:ext uri="{FF2B5EF4-FFF2-40B4-BE49-F238E27FC236}">
                <a16:creationId xmlns:a16="http://schemas.microsoft.com/office/drawing/2014/main" id="{D622A5F7-355F-ED34-9217-55236DCC9E29}"/>
              </a:ext>
            </a:extLst>
          </p:cNvPr>
          <p:cNvSpPr/>
          <p:nvPr/>
        </p:nvSpPr>
        <p:spPr>
          <a:xfrm>
            <a:off x="4180456" y="3350937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47" name="弧形 46">
            <a:extLst>
              <a:ext uri="{FF2B5EF4-FFF2-40B4-BE49-F238E27FC236}">
                <a16:creationId xmlns:a16="http://schemas.microsoft.com/office/drawing/2014/main" id="{02C2D984-2BB7-C154-7C35-31AFC12A3418}"/>
              </a:ext>
            </a:extLst>
          </p:cNvPr>
          <p:cNvSpPr/>
          <p:nvPr/>
        </p:nvSpPr>
        <p:spPr>
          <a:xfrm>
            <a:off x="5807024" y="3350937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CD3FE81-47E7-843A-2DE1-704D8E3E7C0E}"/>
              </a:ext>
            </a:extLst>
          </p:cNvPr>
          <p:cNvSpPr txBox="1"/>
          <p:nvPr/>
        </p:nvSpPr>
        <p:spPr>
          <a:xfrm>
            <a:off x="2913333" y="302841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7E45543-D40A-6138-A123-3C5C4329DB9B}"/>
              </a:ext>
            </a:extLst>
          </p:cNvPr>
          <p:cNvSpPr txBox="1"/>
          <p:nvPr/>
        </p:nvSpPr>
        <p:spPr>
          <a:xfrm>
            <a:off x="2913333" y="322087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FFCED6F-6F32-9142-CD57-5C5EA37B581F}"/>
              </a:ext>
            </a:extLst>
          </p:cNvPr>
          <p:cNvSpPr txBox="1"/>
          <p:nvPr/>
        </p:nvSpPr>
        <p:spPr>
          <a:xfrm>
            <a:off x="2913333" y="341333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CDAF3E8-9FF9-604E-6240-2608CBCD6DAB}"/>
              </a:ext>
            </a:extLst>
          </p:cNvPr>
          <p:cNvSpPr txBox="1"/>
          <p:nvPr/>
        </p:nvSpPr>
        <p:spPr>
          <a:xfrm>
            <a:off x="4584231" y="303026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EDDD831-F79C-9BCE-5CBD-15D9C97113CE}"/>
              </a:ext>
            </a:extLst>
          </p:cNvPr>
          <p:cNvSpPr txBox="1"/>
          <p:nvPr/>
        </p:nvSpPr>
        <p:spPr>
          <a:xfrm>
            <a:off x="4584231" y="3217720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DC621D5-F053-6A84-4F6E-350FB6E0EB59}"/>
              </a:ext>
            </a:extLst>
          </p:cNvPr>
          <p:cNvSpPr txBox="1"/>
          <p:nvPr/>
        </p:nvSpPr>
        <p:spPr>
          <a:xfrm>
            <a:off x="4584231" y="3405179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E6113DD-1C74-B03C-82AD-F37865017C8F}"/>
              </a:ext>
            </a:extLst>
          </p:cNvPr>
          <p:cNvSpPr txBox="1"/>
          <p:nvPr/>
        </p:nvSpPr>
        <p:spPr>
          <a:xfrm>
            <a:off x="3078775" y="410222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C57F889-AF6A-E6A1-85AB-C6F4602B9E78}"/>
              </a:ext>
            </a:extLst>
          </p:cNvPr>
          <p:cNvSpPr txBox="1"/>
          <p:nvPr/>
        </p:nvSpPr>
        <p:spPr>
          <a:xfrm>
            <a:off x="6312228" y="410222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B01D888-2946-3714-BC7C-1CF6CE6E83A2}"/>
              </a:ext>
            </a:extLst>
          </p:cNvPr>
          <p:cNvSpPr txBox="1"/>
          <p:nvPr/>
        </p:nvSpPr>
        <p:spPr>
          <a:xfrm>
            <a:off x="4689649" y="410560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DBA832C-D189-5952-6A0F-CE7B32D7B7AE}"/>
              </a:ext>
            </a:extLst>
          </p:cNvPr>
          <p:cNvSpPr txBox="1"/>
          <p:nvPr/>
        </p:nvSpPr>
        <p:spPr>
          <a:xfrm>
            <a:off x="6144628" y="322438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0D8A36A-D8EA-ABD3-69CF-CFA1B5C75489}"/>
              </a:ext>
            </a:extLst>
          </p:cNvPr>
          <p:cNvSpPr txBox="1"/>
          <p:nvPr/>
        </p:nvSpPr>
        <p:spPr>
          <a:xfrm>
            <a:off x="6144628" y="341684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346EB20F-99A5-D304-02E1-1FD84F6C6FCD}"/>
              </a:ext>
            </a:extLst>
          </p:cNvPr>
          <p:cNvSpPr/>
          <p:nvPr/>
        </p:nvSpPr>
        <p:spPr>
          <a:xfrm>
            <a:off x="5756787" y="5651175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id="{E9ECBC41-FEF3-3E46-6E33-57C92BAD9A13}"/>
              </a:ext>
            </a:extLst>
          </p:cNvPr>
          <p:cNvSpPr/>
          <p:nvPr/>
        </p:nvSpPr>
        <p:spPr>
          <a:xfrm>
            <a:off x="4115372" y="5651175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A7479C94-828B-E549-6482-0E8185FA4D7F}"/>
              </a:ext>
            </a:extLst>
          </p:cNvPr>
          <p:cNvCxnSpPr>
            <a:cxnSpLocks/>
            <a:stCxn id="196" idx="2"/>
            <a:endCxn id="8" idx="6"/>
          </p:cNvCxnSpPr>
          <p:nvPr/>
        </p:nvCxnSpPr>
        <p:spPr>
          <a:xfrm flipH="1">
            <a:off x="3028973" y="5925942"/>
            <a:ext cx="10864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E3809ADE-370B-138D-BF7F-4112074F0962}"/>
              </a:ext>
            </a:extLst>
          </p:cNvPr>
          <p:cNvCxnSpPr>
            <a:cxnSpLocks/>
            <a:stCxn id="191" idx="2"/>
            <a:endCxn id="196" idx="6"/>
          </p:cNvCxnSpPr>
          <p:nvPr/>
        </p:nvCxnSpPr>
        <p:spPr>
          <a:xfrm flipH="1">
            <a:off x="4664906" y="5925941"/>
            <a:ext cx="10918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文本框 204">
            <a:extLst>
              <a:ext uri="{FF2B5EF4-FFF2-40B4-BE49-F238E27FC236}">
                <a16:creationId xmlns:a16="http://schemas.microsoft.com/office/drawing/2014/main" id="{88DC11F5-6C8D-E186-A5A7-075BC0352C54}"/>
              </a:ext>
            </a:extLst>
          </p:cNvPr>
          <p:cNvSpPr txBox="1"/>
          <p:nvPr/>
        </p:nvSpPr>
        <p:spPr>
          <a:xfrm>
            <a:off x="3200513" y="559726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14" name="弧形 213">
            <a:extLst>
              <a:ext uri="{FF2B5EF4-FFF2-40B4-BE49-F238E27FC236}">
                <a16:creationId xmlns:a16="http://schemas.microsoft.com/office/drawing/2014/main" id="{351A3EAB-58E8-F8F1-531D-762E252FE393}"/>
              </a:ext>
            </a:extLst>
          </p:cNvPr>
          <p:cNvSpPr/>
          <p:nvPr/>
        </p:nvSpPr>
        <p:spPr>
          <a:xfrm rot="9345088">
            <a:off x="6127636" y="6012059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0258299B-C109-37D4-FB4C-AF6C1146EC52}"/>
              </a:ext>
            </a:extLst>
          </p:cNvPr>
          <p:cNvSpPr txBox="1"/>
          <p:nvPr/>
        </p:nvSpPr>
        <p:spPr>
          <a:xfrm>
            <a:off x="6573024" y="670321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D0714310-9EBF-1CC8-AF80-2DE84A79D12F}"/>
              </a:ext>
            </a:extLst>
          </p:cNvPr>
          <p:cNvSpPr txBox="1"/>
          <p:nvPr/>
        </p:nvSpPr>
        <p:spPr>
          <a:xfrm rot="19084691">
            <a:off x="6275082" y="489337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8494C264-B4D4-B1B3-FD3A-4E31533CB9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231642"/>
              </p:ext>
            </p:extLst>
          </p:nvPr>
        </p:nvGraphicFramePr>
        <p:xfrm>
          <a:off x="1208088" y="1524000"/>
          <a:ext cx="1698625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228600" progId="Equation.DSMT4">
                  <p:embed/>
                </p:oleObj>
              </mc:Choice>
              <mc:Fallback>
                <p:oleObj name="Equation" r:id="rId2" imgW="228600" imgH="2286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8494C264-B4D4-B1B3-FD3A-4E31533CB9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08088" y="1524000"/>
                        <a:ext cx="1698625" cy="170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DF70DF3D-1CEB-4DA8-08F9-76A81BE513A1}"/>
              </a:ext>
            </a:extLst>
          </p:cNvPr>
          <p:cNvSpPr txBox="1"/>
          <p:nvPr/>
        </p:nvSpPr>
        <p:spPr>
          <a:xfrm>
            <a:off x="4871259" y="5221985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F96834A-18A7-018C-02EE-B76B63E23AF0}"/>
              </a:ext>
            </a:extLst>
          </p:cNvPr>
          <p:cNvSpPr txBox="1"/>
          <p:nvPr/>
        </p:nvSpPr>
        <p:spPr>
          <a:xfrm>
            <a:off x="4871259" y="5409445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214ADCA-EB54-4A11-AFC6-B6E448B1BBD0}"/>
              </a:ext>
            </a:extLst>
          </p:cNvPr>
          <p:cNvSpPr txBox="1"/>
          <p:nvPr/>
        </p:nvSpPr>
        <p:spPr>
          <a:xfrm>
            <a:off x="4871259" y="559690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983236-3BEE-9DA8-4A8C-9695C11D0693}"/>
              </a:ext>
            </a:extLst>
          </p:cNvPr>
          <p:cNvSpPr txBox="1"/>
          <p:nvPr/>
        </p:nvSpPr>
        <p:spPr>
          <a:xfrm>
            <a:off x="2409755" y="3774277"/>
            <a:ext cx="1870083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先写入末尾的</a:t>
            </a:r>
            <a:r>
              <a:rPr lang="en-US" altLang="zh-CN" sz="1796" b="1">
                <a:solidFill>
                  <a:srgbClr val="FF0000"/>
                </a:solidFill>
              </a:rPr>
              <a:t>#</a:t>
            </a:r>
            <a:endParaRPr lang="zh-CN" altLang="en-US" sz="1796" b="1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8842F0E-5209-E074-DF82-76523F08FB1B}"/>
              </a:ext>
            </a:extLst>
          </p:cNvPr>
          <p:cNvSpPr txBox="1"/>
          <p:nvPr/>
        </p:nvSpPr>
        <p:spPr>
          <a:xfrm>
            <a:off x="4297624" y="3774033"/>
            <a:ext cx="134114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移动到带头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7EDE20-D834-B7EF-3ED0-A6E603857C82}"/>
              </a:ext>
            </a:extLst>
          </p:cNvPr>
          <p:cNvSpPr txBox="1"/>
          <p:nvPr/>
        </p:nvSpPr>
        <p:spPr>
          <a:xfrm>
            <a:off x="5766083" y="3777167"/>
            <a:ext cx="1638329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移动到</a:t>
            </a:r>
            <a:r>
              <a:rPr lang="en-US" altLang="zh-CN" sz="1796" b="1">
                <a:solidFill>
                  <a:srgbClr val="FF0000"/>
                </a:solidFill>
              </a:rPr>
              <a:t>w2</a:t>
            </a:r>
            <a:r>
              <a:rPr lang="zh-CN" altLang="en-US" sz="1796" b="1">
                <a:solidFill>
                  <a:srgbClr val="FF0000"/>
                </a:solidFill>
              </a:rPr>
              <a:t>串首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64B99A-911D-953D-291E-AB00C90FDA3F}"/>
              </a:ext>
            </a:extLst>
          </p:cNvPr>
          <p:cNvSpPr txBox="1"/>
          <p:nvPr/>
        </p:nvSpPr>
        <p:spPr>
          <a:xfrm>
            <a:off x="6355392" y="5276867"/>
            <a:ext cx="1638329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复制完毕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2C23A94-282C-282A-C720-A0CEA26794F6}"/>
              </a:ext>
            </a:extLst>
          </p:cNvPr>
          <p:cNvSpPr txBox="1"/>
          <p:nvPr/>
        </p:nvSpPr>
        <p:spPr>
          <a:xfrm>
            <a:off x="4420713" y="5966872"/>
            <a:ext cx="1638329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移动至</a:t>
            </a:r>
            <a:r>
              <a:rPr lang="en-US" altLang="zh-CN" sz="1796" b="1">
                <a:solidFill>
                  <a:srgbClr val="FF0000"/>
                </a:solidFill>
              </a:rPr>
              <a:t>w3</a:t>
            </a:r>
            <a:r>
              <a:rPr lang="zh-CN" altLang="en-US" sz="1796" b="1">
                <a:solidFill>
                  <a:srgbClr val="FF0000"/>
                </a:solidFill>
              </a:rPr>
              <a:t>串首</a:t>
            </a:r>
          </a:p>
        </p:txBody>
      </p:sp>
      <p:sp>
        <p:nvSpPr>
          <p:cNvPr id="73" name="弧形 72">
            <a:extLst>
              <a:ext uri="{FF2B5EF4-FFF2-40B4-BE49-F238E27FC236}">
                <a16:creationId xmlns:a16="http://schemas.microsoft.com/office/drawing/2014/main" id="{7136019E-3960-FA8A-F37E-4FABD88CE78B}"/>
              </a:ext>
            </a:extLst>
          </p:cNvPr>
          <p:cNvSpPr/>
          <p:nvPr/>
        </p:nvSpPr>
        <p:spPr>
          <a:xfrm>
            <a:off x="8564359" y="1951757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007754CD-490A-B822-7158-09621760BF65}"/>
              </a:ext>
            </a:extLst>
          </p:cNvPr>
          <p:cNvSpPr/>
          <p:nvPr/>
        </p:nvSpPr>
        <p:spPr>
          <a:xfrm>
            <a:off x="8493128" y="2793840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C66D6DF3-5B16-F336-385B-D97BBC4D7DB3}"/>
              </a:ext>
            </a:extLst>
          </p:cNvPr>
          <p:cNvSpPr/>
          <p:nvPr/>
        </p:nvSpPr>
        <p:spPr>
          <a:xfrm>
            <a:off x="7362594" y="4177802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85E3B63-3912-EF4C-1BEB-AF09CBA2D16D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7637361" y="3068607"/>
            <a:ext cx="855767" cy="1109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B0C62B9-A336-8F79-62A3-DD19CF98E120}"/>
              </a:ext>
            </a:extLst>
          </p:cNvPr>
          <p:cNvCxnSpPr>
            <a:cxnSpLocks/>
            <a:stCxn id="81" idx="6"/>
            <a:endCxn id="82" idx="4"/>
          </p:cNvCxnSpPr>
          <p:nvPr/>
        </p:nvCxnSpPr>
        <p:spPr>
          <a:xfrm flipV="1">
            <a:off x="9042661" y="4720909"/>
            <a:ext cx="816052" cy="12050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73D62EB-5821-1FB9-B2EA-D4CB94503E87}"/>
              </a:ext>
            </a:extLst>
          </p:cNvPr>
          <p:cNvCxnSpPr>
            <a:cxnSpLocks/>
            <a:stCxn id="74" idx="6"/>
            <a:endCxn id="82" idx="0"/>
          </p:cNvCxnSpPr>
          <p:nvPr/>
        </p:nvCxnSpPr>
        <p:spPr>
          <a:xfrm>
            <a:off x="9042661" y="3068607"/>
            <a:ext cx="816052" cy="1102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07832F5-C6BA-F726-293E-043A407D59C6}"/>
              </a:ext>
            </a:extLst>
          </p:cNvPr>
          <p:cNvCxnSpPr>
            <a:cxnSpLocks/>
            <a:stCxn id="75" idx="4"/>
            <a:endCxn id="81" idx="2"/>
          </p:cNvCxnSpPr>
          <p:nvPr/>
        </p:nvCxnSpPr>
        <p:spPr>
          <a:xfrm>
            <a:off x="7637361" y="4727335"/>
            <a:ext cx="855767" cy="1198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7F48AF15-5D54-B2DB-9B71-4452AA5F35F8}"/>
              </a:ext>
            </a:extLst>
          </p:cNvPr>
          <p:cNvSpPr/>
          <p:nvPr/>
        </p:nvSpPr>
        <p:spPr>
          <a:xfrm>
            <a:off x="8493128" y="5651175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16CFB477-B8E9-BD3C-5A0B-5160ED99A5AB}"/>
              </a:ext>
            </a:extLst>
          </p:cNvPr>
          <p:cNvSpPr/>
          <p:nvPr/>
        </p:nvSpPr>
        <p:spPr>
          <a:xfrm>
            <a:off x="9583946" y="4171376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1F989A0-9326-ADA0-5D0E-18DFB1E5F5BF}"/>
              </a:ext>
            </a:extLst>
          </p:cNvPr>
          <p:cNvSpPr txBox="1"/>
          <p:nvPr/>
        </p:nvSpPr>
        <p:spPr>
          <a:xfrm>
            <a:off x="7276310" y="338459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4" name="弧形 83">
            <a:extLst>
              <a:ext uri="{FF2B5EF4-FFF2-40B4-BE49-F238E27FC236}">
                <a16:creationId xmlns:a16="http://schemas.microsoft.com/office/drawing/2014/main" id="{E14EE17B-7893-8842-15A5-9370D2444EAF}"/>
              </a:ext>
            </a:extLst>
          </p:cNvPr>
          <p:cNvSpPr/>
          <p:nvPr/>
        </p:nvSpPr>
        <p:spPr>
          <a:xfrm rot="10800000">
            <a:off x="8561495" y="6089875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85" name="弧形 84">
            <a:extLst>
              <a:ext uri="{FF2B5EF4-FFF2-40B4-BE49-F238E27FC236}">
                <a16:creationId xmlns:a16="http://schemas.microsoft.com/office/drawing/2014/main" id="{74413CC8-7FD3-8DA8-6C37-DA8EE87E64C4}"/>
              </a:ext>
            </a:extLst>
          </p:cNvPr>
          <p:cNvSpPr/>
          <p:nvPr/>
        </p:nvSpPr>
        <p:spPr>
          <a:xfrm rot="5400000">
            <a:off x="10282378" y="3965016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39F6973-4923-6243-C4A3-E925D7D4F485}"/>
              </a:ext>
            </a:extLst>
          </p:cNvPr>
          <p:cNvSpPr txBox="1"/>
          <p:nvPr/>
        </p:nvSpPr>
        <p:spPr>
          <a:xfrm>
            <a:off x="9418970" y="334909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4CC689F-247F-95F7-84EA-A34D267D453C}"/>
              </a:ext>
            </a:extLst>
          </p:cNvPr>
          <p:cNvSpPr txBox="1"/>
          <p:nvPr/>
        </p:nvSpPr>
        <p:spPr>
          <a:xfrm>
            <a:off x="9436224" y="521534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7F32A589-C3D1-645A-8E26-60F99C9B0135}"/>
              </a:ext>
            </a:extLst>
          </p:cNvPr>
          <p:cNvSpPr txBox="1"/>
          <p:nvPr/>
        </p:nvSpPr>
        <p:spPr>
          <a:xfrm>
            <a:off x="8955912" y="176236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B827176-8A08-94E9-78FF-F008C851340D}"/>
              </a:ext>
            </a:extLst>
          </p:cNvPr>
          <p:cNvSpPr txBox="1"/>
          <p:nvPr/>
        </p:nvSpPr>
        <p:spPr>
          <a:xfrm>
            <a:off x="8955912" y="195482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994D826-2B52-3225-28D9-8DC377D56EC9}"/>
              </a:ext>
            </a:extLst>
          </p:cNvPr>
          <p:cNvSpPr txBox="1"/>
          <p:nvPr/>
        </p:nvSpPr>
        <p:spPr>
          <a:xfrm>
            <a:off x="8955912" y="214728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EBBDEAB4-DDCB-AA9D-9411-834B71F7CDBE}"/>
              </a:ext>
            </a:extLst>
          </p:cNvPr>
          <p:cNvSpPr txBox="1"/>
          <p:nvPr/>
        </p:nvSpPr>
        <p:spPr>
          <a:xfrm>
            <a:off x="8955912" y="647227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9F85A3E-BF6A-249C-00F3-4708B662F948}"/>
              </a:ext>
            </a:extLst>
          </p:cNvPr>
          <p:cNvSpPr txBox="1"/>
          <p:nvPr/>
        </p:nvSpPr>
        <p:spPr>
          <a:xfrm>
            <a:off x="8955912" y="666473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59CA135-A4E0-8949-70DB-2DB013D64A57}"/>
              </a:ext>
            </a:extLst>
          </p:cNvPr>
          <p:cNvSpPr txBox="1"/>
          <p:nvPr/>
        </p:nvSpPr>
        <p:spPr>
          <a:xfrm>
            <a:off x="8955912" y="685719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7EBAC79-D9AC-5E47-90DC-CDBD3A14976B}"/>
              </a:ext>
            </a:extLst>
          </p:cNvPr>
          <p:cNvSpPr txBox="1"/>
          <p:nvPr/>
        </p:nvSpPr>
        <p:spPr>
          <a:xfrm>
            <a:off x="10376111" y="349062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D5CA3D2-AF2C-3ADC-DD20-46C232B54C7F}"/>
              </a:ext>
            </a:extLst>
          </p:cNvPr>
          <p:cNvSpPr txBox="1"/>
          <p:nvPr/>
        </p:nvSpPr>
        <p:spPr>
          <a:xfrm>
            <a:off x="10376111" y="367808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338673D5-50A9-61A5-6E07-AB8BFE0499F7}"/>
              </a:ext>
            </a:extLst>
          </p:cNvPr>
          <p:cNvSpPr txBox="1"/>
          <p:nvPr/>
        </p:nvSpPr>
        <p:spPr>
          <a:xfrm>
            <a:off x="10376111" y="386554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E662246-8FCC-F6B7-2887-5195ED807B1F}"/>
              </a:ext>
            </a:extLst>
          </p:cNvPr>
          <p:cNvSpPr txBox="1"/>
          <p:nvPr/>
        </p:nvSpPr>
        <p:spPr>
          <a:xfrm>
            <a:off x="8351236" y="412729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X/0,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4219966-AE6B-3F3D-A04A-513A0E2AD5F8}"/>
              </a:ext>
            </a:extLst>
          </p:cNvPr>
          <p:cNvSpPr txBox="1"/>
          <p:nvPr/>
        </p:nvSpPr>
        <p:spPr>
          <a:xfrm>
            <a:off x="8351236" y="443077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Y/1,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3040705-9805-4D0D-EE18-609E129A1489}"/>
              </a:ext>
            </a:extLst>
          </p:cNvPr>
          <p:cNvCxnSpPr>
            <a:cxnSpLocks/>
            <a:stCxn id="82" idx="2"/>
            <a:endCxn id="75" idx="6"/>
          </p:cNvCxnSpPr>
          <p:nvPr/>
        </p:nvCxnSpPr>
        <p:spPr>
          <a:xfrm flipH="1">
            <a:off x="7912127" y="4446143"/>
            <a:ext cx="1671819" cy="6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E6A3332-89B4-EE05-8E88-5BC01812F5C3}"/>
              </a:ext>
            </a:extLst>
          </p:cNvPr>
          <p:cNvSpPr txBox="1"/>
          <p:nvPr/>
        </p:nvSpPr>
        <p:spPr>
          <a:xfrm>
            <a:off x="8047404" y="3799862"/>
            <a:ext cx="1638329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逐位复制</a:t>
            </a:r>
            <a:r>
              <a:rPr lang="en-US" altLang="zh-CN" sz="1796" b="1">
                <a:solidFill>
                  <a:srgbClr val="FF0000"/>
                </a:solidFill>
              </a:rPr>
              <a:t>w2</a:t>
            </a:r>
            <a:endParaRPr lang="zh-CN" altLang="en-US" sz="1796" b="1">
              <a:solidFill>
                <a:srgbClr val="FF000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595ADA5A-5053-0DFC-E3FB-689C8EA5CCD7}"/>
              </a:ext>
            </a:extLst>
          </p:cNvPr>
          <p:cNvSpPr txBox="1"/>
          <p:nvPr/>
        </p:nvSpPr>
        <p:spPr>
          <a:xfrm>
            <a:off x="8047404" y="4808653"/>
            <a:ext cx="1638329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 b="1">
                <a:solidFill>
                  <a:srgbClr val="FF0000"/>
                </a:solidFill>
              </a:rPr>
              <a:t>逐位复制</a:t>
            </a:r>
            <a:r>
              <a:rPr lang="en-US" altLang="zh-CN" sz="1796" b="1">
                <a:solidFill>
                  <a:srgbClr val="FF0000"/>
                </a:solidFill>
              </a:rPr>
              <a:t>w2</a:t>
            </a:r>
            <a:endParaRPr lang="zh-CN" altLang="en-US" sz="1796" b="1">
              <a:solidFill>
                <a:srgbClr val="FF0000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B27A27B-8C03-EC90-8E84-6C699936DB1D}"/>
              </a:ext>
            </a:extLst>
          </p:cNvPr>
          <p:cNvSpPr txBox="1"/>
          <p:nvPr/>
        </p:nvSpPr>
        <p:spPr>
          <a:xfrm>
            <a:off x="7266438" y="522198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1/Y,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78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B758B44-3291-544C-85E4-89910DA88BC6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312201" y="6978056"/>
            <a:ext cx="13215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72A65AB-E671-AD13-8A7A-4366A7B1FD78}"/>
              </a:ext>
            </a:extLst>
          </p:cNvPr>
          <p:cNvSpPr txBox="1"/>
          <p:nvPr/>
        </p:nvSpPr>
        <p:spPr>
          <a:xfrm>
            <a:off x="3250920" y="6592603"/>
            <a:ext cx="922428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start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AB4543B-2A51-B037-D49B-4826E404C643}"/>
              </a:ext>
            </a:extLst>
          </p:cNvPr>
          <p:cNvSpPr/>
          <p:nvPr/>
        </p:nvSpPr>
        <p:spPr>
          <a:xfrm>
            <a:off x="4633781" y="6703290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B47ECA3-68FC-D1C0-82AA-9820D06436B8}"/>
              </a:ext>
            </a:extLst>
          </p:cNvPr>
          <p:cNvSpPr/>
          <p:nvPr/>
        </p:nvSpPr>
        <p:spPr>
          <a:xfrm>
            <a:off x="4633781" y="4955910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E22EC40-9E17-FBD4-FF0F-9F2AEB7AB7B9}"/>
              </a:ext>
            </a:extLst>
          </p:cNvPr>
          <p:cNvSpPr/>
          <p:nvPr/>
        </p:nvSpPr>
        <p:spPr>
          <a:xfrm>
            <a:off x="6468840" y="4955910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DE62099-1259-D4B1-BFA7-BB1CE91067C1}"/>
              </a:ext>
            </a:extLst>
          </p:cNvPr>
          <p:cNvSpPr/>
          <p:nvPr/>
        </p:nvSpPr>
        <p:spPr>
          <a:xfrm>
            <a:off x="5597296" y="3636664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B1C42C6-DFE1-D6D8-64EE-CB3EF94EB2C7}"/>
              </a:ext>
            </a:extLst>
          </p:cNvPr>
          <p:cNvSpPr/>
          <p:nvPr/>
        </p:nvSpPr>
        <p:spPr>
          <a:xfrm>
            <a:off x="5597296" y="2332530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E5395C2-A740-6B6F-1317-963B9759575E}"/>
              </a:ext>
            </a:extLst>
          </p:cNvPr>
          <p:cNvSpPr/>
          <p:nvPr/>
        </p:nvSpPr>
        <p:spPr>
          <a:xfrm>
            <a:off x="7888870" y="4383230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A723219-5585-B43C-7B00-B06C8FF4150C}"/>
              </a:ext>
            </a:extLst>
          </p:cNvPr>
          <p:cNvSpPr/>
          <p:nvPr/>
        </p:nvSpPr>
        <p:spPr>
          <a:xfrm>
            <a:off x="7888870" y="5593592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0FD3EA6-CE28-395B-BDD8-69DA3D124CF0}"/>
              </a:ext>
            </a:extLst>
          </p:cNvPr>
          <p:cNvSpPr/>
          <p:nvPr/>
        </p:nvSpPr>
        <p:spPr>
          <a:xfrm>
            <a:off x="9400602" y="4955910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F9E7F0D-BB3F-3483-0D6E-C206D4268517}"/>
              </a:ext>
            </a:extLst>
          </p:cNvPr>
          <p:cNvCxnSpPr>
            <a:cxnSpLocks/>
            <a:stCxn id="13" idx="6"/>
            <a:endCxn id="52" idx="1"/>
          </p:cNvCxnSpPr>
          <p:nvPr/>
        </p:nvCxnSpPr>
        <p:spPr>
          <a:xfrm>
            <a:off x="6146829" y="2607296"/>
            <a:ext cx="9695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349B1FC-EC0A-BE34-E287-8EACB9A11D4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4908547" y="5505443"/>
            <a:ext cx="0" cy="119784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ADAEA87-593A-D7AA-931F-EF1CF8E072E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183314" y="5230677"/>
            <a:ext cx="12855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33726E6-2809-C0B7-F7A0-17CC0ADEDD18}"/>
              </a:ext>
            </a:extLst>
          </p:cNvPr>
          <p:cNvCxnSpPr>
            <a:cxnSpLocks/>
            <a:stCxn id="10" idx="7"/>
            <a:endCxn id="12" idx="3"/>
          </p:cNvCxnSpPr>
          <p:nvPr/>
        </p:nvCxnSpPr>
        <p:spPr>
          <a:xfrm flipV="1">
            <a:off x="5102837" y="4105719"/>
            <a:ext cx="574938" cy="930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93B2160-5534-5C4F-6C6A-16F50CF0208D}"/>
              </a:ext>
            </a:extLst>
          </p:cNvPr>
          <p:cNvCxnSpPr>
            <a:cxnSpLocks/>
            <a:stCxn id="12" idx="5"/>
            <a:endCxn id="11" idx="1"/>
          </p:cNvCxnSpPr>
          <p:nvPr/>
        </p:nvCxnSpPr>
        <p:spPr>
          <a:xfrm>
            <a:off x="6066352" y="4105719"/>
            <a:ext cx="482966" cy="930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AC60A14-D14F-CDDD-EEFB-D957714E0CA5}"/>
              </a:ext>
            </a:extLst>
          </p:cNvPr>
          <p:cNvCxnSpPr>
            <a:cxnSpLocks/>
            <a:stCxn id="11" idx="7"/>
            <a:endCxn id="14" idx="2"/>
          </p:cNvCxnSpPr>
          <p:nvPr/>
        </p:nvCxnSpPr>
        <p:spPr>
          <a:xfrm flipV="1">
            <a:off x="6937895" y="4657996"/>
            <a:ext cx="950975" cy="37839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64EE55D-48D2-EC9E-EAED-FB3BFFA16BFE}"/>
              </a:ext>
            </a:extLst>
          </p:cNvPr>
          <p:cNvCxnSpPr>
            <a:cxnSpLocks/>
            <a:stCxn id="15" idx="6"/>
            <a:endCxn id="17" idx="3"/>
          </p:cNvCxnSpPr>
          <p:nvPr/>
        </p:nvCxnSpPr>
        <p:spPr>
          <a:xfrm flipV="1">
            <a:off x="8438403" y="5424966"/>
            <a:ext cx="1042677" cy="443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BD63F6B-27BB-5221-F08B-5475864EF11E}"/>
              </a:ext>
            </a:extLst>
          </p:cNvPr>
          <p:cNvCxnSpPr>
            <a:cxnSpLocks/>
            <a:stCxn id="11" idx="5"/>
            <a:endCxn id="15" idx="2"/>
          </p:cNvCxnSpPr>
          <p:nvPr/>
        </p:nvCxnSpPr>
        <p:spPr>
          <a:xfrm>
            <a:off x="6937895" y="5424966"/>
            <a:ext cx="950975" cy="443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DFC70AA-4DD3-0F0F-B8E9-0D0E1C3548F0}"/>
              </a:ext>
            </a:extLst>
          </p:cNvPr>
          <p:cNvCxnSpPr>
            <a:cxnSpLocks/>
            <a:stCxn id="14" idx="6"/>
            <a:endCxn id="17" idx="1"/>
          </p:cNvCxnSpPr>
          <p:nvPr/>
        </p:nvCxnSpPr>
        <p:spPr>
          <a:xfrm>
            <a:off x="8438403" y="4657996"/>
            <a:ext cx="1042677" cy="37839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4A49406-5452-213A-58AF-B2ECE17C7969}"/>
              </a:ext>
            </a:extLst>
          </p:cNvPr>
          <p:cNvCxnSpPr>
            <a:cxnSpLocks/>
            <a:stCxn id="12" idx="2"/>
            <a:endCxn id="9" idx="5"/>
          </p:cNvCxnSpPr>
          <p:nvPr/>
        </p:nvCxnSpPr>
        <p:spPr>
          <a:xfrm flipH="1" flipV="1">
            <a:off x="4555909" y="3504034"/>
            <a:ext cx="1041387" cy="407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1F5007D-4CBA-8ED2-76C1-E472629EE12C}"/>
              </a:ext>
            </a:extLst>
          </p:cNvPr>
          <p:cNvSpPr/>
          <p:nvPr/>
        </p:nvSpPr>
        <p:spPr>
          <a:xfrm>
            <a:off x="7116349" y="2221038"/>
            <a:ext cx="772517" cy="7725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0508F97-411F-76BB-2605-89E84753442E}"/>
              </a:ext>
            </a:extLst>
          </p:cNvPr>
          <p:cNvSpPr txBox="1"/>
          <p:nvPr/>
        </p:nvSpPr>
        <p:spPr>
          <a:xfrm>
            <a:off x="4086373" y="591676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309C31E-9DD7-5785-808B-612B8A4ECCB2}"/>
              </a:ext>
            </a:extLst>
          </p:cNvPr>
          <p:cNvSpPr txBox="1"/>
          <p:nvPr/>
        </p:nvSpPr>
        <p:spPr>
          <a:xfrm>
            <a:off x="4086373" y="6109220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1/Y,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1" name="弧形 70">
            <a:extLst>
              <a:ext uri="{FF2B5EF4-FFF2-40B4-BE49-F238E27FC236}">
                <a16:creationId xmlns:a16="http://schemas.microsoft.com/office/drawing/2014/main" id="{9CDE954F-26DF-6449-1E84-72963A3CB3C9}"/>
              </a:ext>
            </a:extLst>
          </p:cNvPr>
          <p:cNvSpPr/>
          <p:nvPr/>
        </p:nvSpPr>
        <p:spPr>
          <a:xfrm rot="17832524">
            <a:off x="4109281" y="4470041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F56B5B0-28DC-1423-8503-28F875F4A690}"/>
              </a:ext>
            </a:extLst>
          </p:cNvPr>
          <p:cNvSpPr txBox="1"/>
          <p:nvPr/>
        </p:nvSpPr>
        <p:spPr>
          <a:xfrm>
            <a:off x="3116197" y="493276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1EE01A9-4CA1-CFE7-007E-6836F1CD4660}"/>
              </a:ext>
            </a:extLst>
          </p:cNvPr>
          <p:cNvSpPr txBox="1"/>
          <p:nvPr/>
        </p:nvSpPr>
        <p:spPr>
          <a:xfrm>
            <a:off x="3116197" y="512522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D9CACC1-5D7A-1461-7211-39FA986148D7}"/>
              </a:ext>
            </a:extLst>
          </p:cNvPr>
          <p:cNvSpPr txBox="1"/>
          <p:nvPr/>
        </p:nvSpPr>
        <p:spPr>
          <a:xfrm>
            <a:off x="5317185" y="522498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3E777DF-8DC6-9F10-1D89-EF1CA8E84DAA}"/>
              </a:ext>
            </a:extLst>
          </p:cNvPr>
          <p:cNvSpPr txBox="1"/>
          <p:nvPr/>
        </p:nvSpPr>
        <p:spPr>
          <a:xfrm>
            <a:off x="6204824" y="402441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91B0994-78ED-6356-BC3B-248871F13B8F}"/>
              </a:ext>
            </a:extLst>
          </p:cNvPr>
          <p:cNvSpPr txBox="1"/>
          <p:nvPr/>
        </p:nvSpPr>
        <p:spPr>
          <a:xfrm>
            <a:off x="6204824" y="421187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2DA93F98-EFD3-C17B-FEB3-E190CA7594C8}"/>
              </a:ext>
            </a:extLst>
          </p:cNvPr>
          <p:cNvSpPr txBox="1"/>
          <p:nvPr/>
        </p:nvSpPr>
        <p:spPr>
          <a:xfrm>
            <a:off x="4602726" y="407473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5588B14-B7EF-76D1-AC2B-9AB7F22A7A80}"/>
              </a:ext>
            </a:extLst>
          </p:cNvPr>
          <p:cNvSpPr txBox="1"/>
          <p:nvPr/>
        </p:nvSpPr>
        <p:spPr>
          <a:xfrm>
            <a:off x="4602726" y="426219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D190664-E5A1-0E44-F45C-65271E360403}"/>
              </a:ext>
            </a:extLst>
          </p:cNvPr>
          <p:cNvSpPr txBox="1"/>
          <p:nvPr/>
        </p:nvSpPr>
        <p:spPr>
          <a:xfrm rot="20349941">
            <a:off x="6857259" y="453243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8019C2B4-92E9-7169-7A59-34C60C6BC0BD}"/>
              </a:ext>
            </a:extLst>
          </p:cNvPr>
          <p:cNvSpPr txBox="1"/>
          <p:nvPr/>
        </p:nvSpPr>
        <p:spPr>
          <a:xfrm rot="1527835">
            <a:off x="6872918" y="563641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21A6B19B-6DA0-BD0E-3248-FBE8255F6752}"/>
              </a:ext>
            </a:extLst>
          </p:cNvPr>
          <p:cNvSpPr txBox="1"/>
          <p:nvPr/>
        </p:nvSpPr>
        <p:spPr>
          <a:xfrm>
            <a:off x="8571998" y="409194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4F64782A-2876-AA06-4D39-4E55354DC68A}"/>
              </a:ext>
            </a:extLst>
          </p:cNvPr>
          <p:cNvSpPr txBox="1"/>
          <p:nvPr/>
        </p:nvSpPr>
        <p:spPr>
          <a:xfrm>
            <a:off x="8571998" y="427940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D98AABA-2C10-A9AA-0F5E-1BF11D69348B}"/>
              </a:ext>
            </a:extLst>
          </p:cNvPr>
          <p:cNvSpPr txBox="1"/>
          <p:nvPr/>
        </p:nvSpPr>
        <p:spPr>
          <a:xfrm>
            <a:off x="8571998" y="446686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6748282-4F59-6519-D3A3-E595809A181F}"/>
              </a:ext>
            </a:extLst>
          </p:cNvPr>
          <p:cNvSpPr txBox="1"/>
          <p:nvPr/>
        </p:nvSpPr>
        <p:spPr>
          <a:xfrm>
            <a:off x="8546235" y="571626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0/Y,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F2EFB915-BCD4-F37A-D071-D50743DB1723}"/>
              </a:ext>
            </a:extLst>
          </p:cNvPr>
          <p:cNvSpPr txBox="1"/>
          <p:nvPr/>
        </p:nvSpPr>
        <p:spPr>
          <a:xfrm>
            <a:off x="8546235" y="5903726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1/Y,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D30E8B4-EE70-1B15-0604-D791F612BB92}"/>
              </a:ext>
            </a:extLst>
          </p:cNvPr>
          <p:cNvSpPr txBox="1"/>
          <p:nvPr/>
        </p:nvSpPr>
        <p:spPr>
          <a:xfrm>
            <a:off x="8546235" y="6091186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B/Y,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79CA677C-0EE0-44BE-83A0-CABEE952A34E}"/>
              </a:ext>
            </a:extLst>
          </p:cNvPr>
          <p:cNvCxnSpPr>
            <a:stCxn id="17" idx="4"/>
            <a:endCxn id="6" idx="6"/>
          </p:cNvCxnSpPr>
          <p:nvPr/>
        </p:nvCxnSpPr>
        <p:spPr>
          <a:xfrm rot="5400000">
            <a:off x="6693036" y="3995723"/>
            <a:ext cx="1472613" cy="4492054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弧形 98">
            <a:extLst>
              <a:ext uri="{FF2B5EF4-FFF2-40B4-BE49-F238E27FC236}">
                <a16:creationId xmlns:a16="http://schemas.microsoft.com/office/drawing/2014/main" id="{44E32501-505A-5377-77F9-DF186787C37A}"/>
              </a:ext>
            </a:extLst>
          </p:cNvPr>
          <p:cNvSpPr/>
          <p:nvPr/>
        </p:nvSpPr>
        <p:spPr>
          <a:xfrm rot="5400000">
            <a:off x="10134318" y="4754311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90ECD27-3264-744B-06B5-EC55D352461F}"/>
              </a:ext>
            </a:extLst>
          </p:cNvPr>
          <p:cNvSpPr txBox="1"/>
          <p:nvPr/>
        </p:nvSpPr>
        <p:spPr>
          <a:xfrm>
            <a:off x="9704809" y="651898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97911A38-C36A-C872-2CED-FD89059A57BC}"/>
              </a:ext>
            </a:extLst>
          </p:cNvPr>
          <p:cNvSpPr txBox="1"/>
          <p:nvPr/>
        </p:nvSpPr>
        <p:spPr>
          <a:xfrm>
            <a:off x="9704809" y="670644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BF60D96-FE9C-E05B-A4A0-1321DC002FD0}"/>
              </a:ext>
            </a:extLst>
          </p:cNvPr>
          <p:cNvSpPr txBox="1"/>
          <p:nvPr/>
        </p:nvSpPr>
        <p:spPr>
          <a:xfrm>
            <a:off x="10792517" y="490573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F4ADE40-59E2-58CE-F92E-63418FA3E0CE}"/>
              </a:ext>
            </a:extLst>
          </p:cNvPr>
          <p:cNvSpPr txBox="1"/>
          <p:nvPr/>
        </p:nvSpPr>
        <p:spPr>
          <a:xfrm>
            <a:off x="10792517" y="509319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6845E92-ADED-826F-BCE6-5D7D25473AE9}"/>
              </a:ext>
            </a:extLst>
          </p:cNvPr>
          <p:cNvSpPr txBox="1"/>
          <p:nvPr/>
        </p:nvSpPr>
        <p:spPr>
          <a:xfrm>
            <a:off x="4821915" y="3202445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X/#,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5676DC8D-22EA-0146-0496-65F25B61E772}"/>
              </a:ext>
            </a:extLst>
          </p:cNvPr>
          <p:cNvSpPr txBox="1"/>
          <p:nvPr/>
        </p:nvSpPr>
        <p:spPr>
          <a:xfrm>
            <a:off x="4821915" y="338990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Y/#,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746C1C54-32C2-D99C-2773-E48F4364E351}"/>
              </a:ext>
            </a:extLst>
          </p:cNvPr>
          <p:cNvSpPr txBox="1"/>
          <p:nvPr/>
        </p:nvSpPr>
        <p:spPr>
          <a:xfrm>
            <a:off x="6134469" y="228016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9" name="弧形 108">
            <a:extLst>
              <a:ext uri="{FF2B5EF4-FFF2-40B4-BE49-F238E27FC236}">
                <a16:creationId xmlns:a16="http://schemas.microsoft.com/office/drawing/2014/main" id="{4D20C2C0-5B24-D549-9504-7014903EB7B0}"/>
              </a:ext>
            </a:extLst>
          </p:cNvPr>
          <p:cNvSpPr/>
          <p:nvPr/>
        </p:nvSpPr>
        <p:spPr>
          <a:xfrm rot="18916633">
            <a:off x="5206445" y="1675028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8EF599B-89EE-5D42-4A84-15DBF4D60E76}"/>
              </a:ext>
            </a:extLst>
          </p:cNvPr>
          <p:cNvSpPr txBox="1"/>
          <p:nvPr/>
        </p:nvSpPr>
        <p:spPr>
          <a:xfrm>
            <a:off x="5432375" y="146044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X/0,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FE89005A-4459-4FEC-B170-F0C3C2DCDA9E}"/>
              </a:ext>
            </a:extLst>
          </p:cNvPr>
          <p:cNvSpPr txBox="1"/>
          <p:nvPr/>
        </p:nvSpPr>
        <p:spPr>
          <a:xfrm>
            <a:off x="5432375" y="164790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Y/1,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graphicFrame>
        <p:nvGraphicFramePr>
          <p:cNvPr id="112" name="对象 111">
            <a:extLst>
              <a:ext uri="{FF2B5EF4-FFF2-40B4-BE49-F238E27FC236}">
                <a16:creationId xmlns:a16="http://schemas.microsoft.com/office/drawing/2014/main" id="{A7DA2C6A-18EE-561D-0516-2D519CB6B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160744"/>
              </p:ext>
            </p:extLst>
          </p:nvPr>
        </p:nvGraphicFramePr>
        <p:xfrm>
          <a:off x="7207065" y="2146068"/>
          <a:ext cx="595805" cy="735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640" imgH="266400" progId="Equation.DSMT4">
                  <p:embed/>
                </p:oleObj>
              </mc:Choice>
              <mc:Fallback>
                <p:oleObj name="Equation" r:id="rId2" imgW="2156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07065" y="2146068"/>
                        <a:ext cx="595805" cy="735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文本框 117">
            <a:extLst>
              <a:ext uri="{FF2B5EF4-FFF2-40B4-BE49-F238E27FC236}">
                <a16:creationId xmlns:a16="http://schemas.microsoft.com/office/drawing/2014/main" id="{53990C8C-47EC-6B72-EE29-F2D89DEDAB1F}"/>
              </a:ext>
            </a:extLst>
          </p:cNvPr>
          <p:cNvSpPr txBox="1"/>
          <p:nvPr/>
        </p:nvSpPr>
        <p:spPr>
          <a:xfrm>
            <a:off x="105819" y="306151"/>
            <a:ext cx="5284487" cy="119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6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该图灵机拒绝长度为奇数的串</a:t>
            </a:r>
            <a:endParaRPr lang="en-US" altLang="zh-CN" sz="1796">
              <a:latin typeface="Fira Code" pitchFamily="1" charset="0"/>
              <a:ea typeface="等线" panose="02010600030101010101" pitchFamily="2" charset="-122"/>
              <a:cs typeface="Fira Code" pitchFamily="1" charset="0"/>
            </a:endParaRPr>
          </a:p>
          <a:p>
            <a:r>
              <a:rPr lang="zh-CN" altLang="en-US" sz="1796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将长度为偶数的</a:t>
            </a:r>
            <a:r>
              <a:rPr lang="en-US" altLang="zh-CN" sz="1796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01</a:t>
            </a:r>
            <a:r>
              <a:rPr lang="zh-CN" altLang="en-US" sz="1796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串</a:t>
            </a:r>
            <a:r>
              <a:rPr lang="en-US" altLang="zh-CN" sz="1796">
                <a:solidFill>
                  <a:srgbClr val="FF0000"/>
                </a:solidFill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w</a:t>
            </a:r>
            <a:r>
              <a:rPr lang="zh-CN" altLang="en-US" sz="1796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构造为</a:t>
            </a:r>
            <a:r>
              <a:rPr lang="en-US" altLang="zh-CN" sz="1796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01#</a:t>
            </a:r>
            <a:r>
              <a:rPr lang="zh-CN" altLang="en-US" sz="1796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串</a:t>
            </a:r>
            <a:r>
              <a:rPr lang="en-US" altLang="zh-CN" sz="1796">
                <a:solidFill>
                  <a:srgbClr val="FF0000"/>
                </a:solidFill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u#v</a:t>
            </a:r>
          </a:p>
          <a:p>
            <a:r>
              <a:rPr lang="zh-CN" altLang="en-US" sz="1796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其中</a:t>
            </a:r>
            <a:r>
              <a:rPr lang="en-US" altLang="zh-CN" sz="1796">
                <a:latin typeface="Fira Code" pitchFamily="1" charset="0"/>
                <a:cs typeface="Fira Code" pitchFamily="1" charset="0"/>
              </a:rPr>
              <a:t>u</a:t>
            </a:r>
            <a:r>
              <a:rPr lang="zh-CN" altLang="en-US" sz="1796">
                <a:latin typeface="Fira Code" pitchFamily="1" charset="0"/>
                <a:cs typeface="Fira Code" pitchFamily="1" charset="0"/>
              </a:rPr>
              <a:t>与</a:t>
            </a:r>
            <a:r>
              <a:rPr lang="en-US" altLang="zh-CN" sz="1796">
                <a:latin typeface="Fira Code" pitchFamily="1" charset="0"/>
                <a:cs typeface="Fira Code" pitchFamily="1" charset="0"/>
              </a:rPr>
              <a:t>v</a:t>
            </a:r>
            <a:r>
              <a:rPr lang="zh-CN" altLang="en-US" sz="1796">
                <a:latin typeface="Fira Code" pitchFamily="1" charset="0"/>
                <a:cs typeface="Fira Code" pitchFamily="1" charset="0"/>
              </a:rPr>
              <a:t>的长度均为</a:t>
            </a:r>
            <a:r>
              <a:rPr lang="en-US" altLang="zh-CN" sz="1796">
                <a:latin typeface="Fira Code" pitchFamily="1" charset="0"/>
                <a:cs typeface="Fira Code" pitchFamily="1" charset="0"/>
              </a:rPr>
              <a:t>w</a:t>
            </a:r>
            <a:r>
              <a:rPr lang="zh-CN" altLang="en-US" sz="1796">
                <a:latin typeface="Fira Code" pitchFamily="1" charset="0"/>
                <a:cs typeface="Fira Code" pitchFamily="1" charset="0"/>
              </a:rPr>
              <a:t>的一半</a:t>
            </a:r>
            <a:r>
              <a:rPr lang="en-US" altLang="zh-CN" sz="1796">
                <a:latin typeface="Fira Code" pitchFamily="1" charset="0"/>
                <a:cs typeface="Fira Code" pitchFamily="1" charset="0"/>
              </a:rPr>
              <a:t>, </a:t>
            </a:r>
            <a:r>
              <a:rPr lang="zh-CN" altLang="en-US" sz="1796">
                <a:latin typeface="Fira Code" pitchFamily="1" charset="0"/>
                <a:cs typeface="Fira Code" pitchFamily="1" charset="0"/>
              </a:rPr>
              <a:t>且有</a:t>
            </a:r>
            <a:r>
              <a:rPr lang="en-US" altLang="zh-CN" sz="1796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w=uv</a:t>
            </a:r>
          </a:p>
          <a:p>
            <a:r>
              <a:rPr lang="zh-CN" altLang="en-US" sz="1796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最后将该串输入图灵机</a:t>
            </a:r>
            <a:r>
              <a:rPr lang="en-US" altLang="zh-CN" sz="1796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M’</a:t>
            </a:r>
            <a:r>
              <a:rPr lang="zh-CN" altLang="en-US" sz="1796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中进行进一步判断</a:t>
            </a:r>
            <a:endParaRPr lang="en-US" altLang="zh-CN" sz="1796">
              <a:latin typeface="Fira Code" pitchFamily="1" charset="0"/>
              <a:ea typeface="等线" panose="02010600030101010101" pitchFamily="2" charset="-122"/>
              <a:cs typeface="Fira Code" pitchFamily="1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F351817-540C-63B0-C42B-83B6C12FACAC}"/>
              </a:ext>
            </a:extLst>
          </p:cNvPr>
          <p:cNvSpPr/>
          <p:nvPr/>
        </p:nvSpPr>
        <p:spPr>
          <a:xfrm>
            <a:off x="4086853" y="3034978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6468210-449D-1955-5464-2B2B9F511E11}"/>
              </a:ext>
            </a:extLst>
          </p:cNvPr>
          <p:cNvCxnSpPr>
            <a:cxnSpLocks/>
            <a:stCxn id="9" idx="7"/>
            <a:endCxn id="13" idx="2"/>
          </p:cNvCxnSpPr>
          <p:nvPr/>
        </p:nvCxnSpPr>
        <p:spPr>
          <a:xfrm flipV="1">
            <a:off x="4555909" y="2607297"/>
            <a:ext cx="1041387" cy="508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弧形 22">
            <a:extLst>
              <a:ext uri="{FF2B5EF4-FFF2-40B4-BE49-F238E27FC236}">
                <a16:creationId xmlns:a16="http://schemas.microsoft.com/office/drawing/2014/main" id="{202DB9C3-3DDC-2EC1-E20A-BE925B5E5227}"/>
              </a:ext>
            </a:extLst>
          </p:cNvPr>
          <p:cNvSpPr/>
          <p:nvPr/>
        </p:nvSpPr>
        <p:spPr>
          <a:xfrm rot="16200000">
            <a:off x="3508599" y="2847025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300C57-CA28-D896-E205-E57D686B070F}"/>
              </a:ext>
            </a:extLst>
          </p:cNvPr>
          <p:cNvSpPr txBox="1"/>
          <p:nvPr/>
        </p:nvSpPr>
        <p:spPr>
          <a:xfrm>
            <a:off x="2933121" y="2569979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3CC1A55-D4EE-A2AC-62CA-BF353ED1BD6F}"/>
              </a:ext>
            </a:extLst>
          </p:cNvPr>
          <p:cNvSpPr txBox="1"/>
          <p:nvPr/>
        </p:nvSpPr>
        <p:spPr>
          <a:xfrm>
            <a:off x="2933121" y="275743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D5348F2-34FF-3199-280F-CDAA39F2A46D}"/>
              </a:ext>
            </a:extLst>
          </p:cNvPr>
          <p:cNvSpPr txBox="1"/>
          <p:nvPr/>
        </p:nvSpPr>
        <p:spPr>
          <a:xfrm rot="20022298">
            <a:off x="4511768" y="2561106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72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14A3435D-8FD9-9EF5-8719-57B6B516D596}"/>
              </a:ext>
            </a:extLst>
          </p:cNvPr>
          <p:cNvGrpSpPr/>
          <p:nvPr/>
        </p:nvGrpSpPr>
        <p:grpSpPr>
          <a:xfrm>
            <a:off x="6907886" y="3688269"/>
            <a:ext cx="1643702" cy="1382061"/>
            <a:chOff x="4989747" y="3593418"/>
            <a:chExt cx="1646919" cy="1384766"/>
          </a:xfrm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B850F7A1-4B8B-969B-4B46-DAAF9EB7F792}"/>
                </a:ext>
              </a:extLst>
            </p:cNvPr>
            <p:cNvSpPr/>
            <p:nvPr/>
          </p:nvSpPr>
          <p:spPr>
            <a:xfrm>
              <a:off x="4989747" y="3593418"/>
              <a:ext cx="1646919" cy="138476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566F021-4D4C-4934-A06D-2695475A77A5}"/>
                </a:ext>
              </a:extLst>
            </p:cNvPr>
            <p:cNvSpPr/>
            <p:nvPr/>
          </p:nvSpPr>
          <p:spPr>
            <a:xfrm>
              <a:off x="5139239" y="3744964"/>
              <a:ext cx="550608" cy="5506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7BC0E124-A0B2-502D-9878-A1459D158CEA}"/>
                </a:ext>
              </a:extLst>
            </p:cNvPr>
            <p:cNvSpPr/>
            <p:nvPr/>
          </p:nvSpPr>
          <p:spPr>
            <a:xfrm>
              <a:off x="5942121" y="3744964"/>
              <a:ext cx="550608" cy="5506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</p:grpSp>
      <p:sp>
        <p:nvSpPr>
          <p:cNvPr id="16" name="弧形 15">
            <a:extLst>
              <a:ext uri="{FF2B5EF4-FFF2-40B4-BE49-F238E27FC236}">
                <a16:creationId xmlns:a16="http://schemas.microsoft.com/office/drawing/2014/main" id="{C1EC342B-F07D-E0D1-7F6B-2091E55F5484}"/>
              </a:ext>
            </a:extLst>
          </p:cNvPr>
          <p:cNvSpPr/>
          <p:nvPr/>
        </p:nvSpPr>
        <p:spPr>
          <a:xfrm rot="13428794">
            <a:off x="2245201" y="4158139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C39349D-0E5E-6352-6ADA-66F7561B5A38}"/>
              </a:ext>
            </a:extLst>
          </p:cNvPr>
          <p:cNvGrpSpPr/>
          <p:nvPr/>
        </p:nvGrpSpPr>
        <p:grpSpPr>
          <a:xfrm>
            <a:off x="11186665" y="5935938"/>
            <a:ext cx="549534" cy="549534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6D4C760-E8ED-6EEF-C43D-6082B8C3D2C4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B4BE9CD-3541-D32A-1A1A-0CA013C0834F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BFE6707A-8D11-C324-3D05-A689FDAF4029}"/>
              </a:ext>
            </a:extLst>
          </p:cNvPr>
          <p:cNvSpPr/>
          <p:nvPr/>
        </p:nvSpPr>
        <p:spPr>
          <a:xfrm>
            <a:off x="9833275" y="2717351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B758B44-3291-544C-85E4-89910DA88BC6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735353" y="1716261"/>
            <a:ext cx="8066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72A65AB-E671-AD13-8A7A-4366A7B1FD78}"/>
              </a:ext>
            </a:extLst>
          </p:cNvPr>
          <p:cNvSpPr txBox="1"/>
          <p:nvPr/>
        </p:nvSpPr>
        <p:spPr>
          <a:xfrm>
            <a:off x="682758" y="1323292"/>
            <a:ext cx="922428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start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4738FF3-4682-B7D1-F0FC-4CE682339EFC}"/>
              </a:ext>
            </a:extLst>
          </p:cNvPr>
          <p:cNvSpPr/>
          <p:nvPr/>
        </p:nvSpPr>
        <p:spPr>
          <a:xfrm>
            <a:off x="1542050" y="1441494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6B16A12C-275B-0D66-0CE5-63DC7AD3CB81}"/>
              </a:ext>
            </a:extLst>
          </p:cNvPr>
          <p:cNvSpPr/>
          <p:nvPr/>
        </p:nvSpPr>
        <p:spPr>
          <a:xfrm>
            <a:off x="1613281" y="598778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AF3F78-EA3B-ECF5-4233-FE5A2ADF8C19}"/>
              </a:ext>
            </a:extLst>
          </p:cNvPr>
          <p:cNvSpPr txBox="1"/>
          <p:nvPr/>
        </p:nvSpPr>
        <p:spPr>
          <a:xfrm>
            <a:off x="1967741" y="495345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5B16A99-2D7D-5801-AFFA-2FCBEC03ADFB}"/>
              </a:ext>
            </a:extLst>
          </p:cNvPr>
          <p:cNvSpPr txBox="1"/>
          <p:nvPr/>
        </p:nvSpPr>
        <p:spPr>
          <a:xfrm>
            <a:off x="1967741" y="68780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79A2E80-B6FD-0C4A-F7D6-B1A59F987038}"/>
              </a:ext>
            </a:extLst>
          </p:cNvPr>
          <p:cNvSpPr txBox="1"/>
          <p:nvPr/>
        </p:nvSpPr>
        <p:spPr>
          <a:xfrm>
            <a:off x="1967741" y="88026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714D51C-80EE-F590-0936-64F52B56975A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2091583" y="1716261"/>
            <a:ext cx="14866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CFD430F8-19AE-9FA3-C0A1-399EBA85201E}"/>
              </a:ext>
            </a:extLst>
          </p:cNvPr>
          <p:cNvSpPr/>
          <p:nvPr/>
        </p:nvSpPr>
        <p:spPr>
          <a:xfrm>
            <a:off x="3578211" y="1441494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2AB4533-6149-4A41-09BD-5729E59D750C}"/>
              </a:ext>
            </a:extLst>
          </p:cNvPr>
          <p:cNvCxnSpPr>
            <a:cxnSpLocks/>
            <a:stCxn id="19" idx="3"/>
            <a:endCxn id="52" idx="7"/>
          </p:cNvCxnSpPr>
          <p:nvPr/>
        </p:nvCxnSpPr>
        <p:spPr>
          <a:xfrm flipH="1">
            <a:off x="2538696" y="1910550"/>
            <a:ext cx="1119992" cy="812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CC0BE6F-817E-F1D1-225B-D5DADB37911A}"/>
              </a:ext>
            </a:extLst>
          </p:cNvPr>
          <p:cNvSpPr txBox="1"/>
          <p:nvPr/>
        </p:nvSpPr>
        <p:spPr>
          <a:xfrm>
            <a:off x="2308494" y="1368270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5" name="弧形 24">
            <a:extLst>
              <a:ext uri="{FF2B5EF4-FFF2-40B4-BE49-F238E27FC236}">
                <a16:creationId xmlns:a16="http://schemas.microsoft.com/office/drawing/2014/main" id="{D415AD62-9E4D-7F68-1572-845AC9042BBE}"/>
              </a:ext>
            </a:extLst>
          </p:cNvPr>
          <p:cNvSpPr/>
          <p:nvPr/>
        </p:nvSpPr>
        <p:spPr>
          <a:xfrm>
            <a:off x="3651472" y="598778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B738019-0398-2233-16CD-D58F6C2D8CCA}"/>
              </a:ext>
            </a:extLst>
          </p:cNvPr>
          <p:cNvSpPr txBox="1"/>
          <p:nvPr/>
        </p:nvSpPr>
        <p:spPr>
          <a:xfrm>
            <a:off x="4025568" y="516025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A6E4ADA-135E-DADE-A659-F084A2A06CC9}"/>
              </a:ext>
            </a:extLst>
          </p:cNvPr>
          <p:cNvSpPr txBox="1"/>
          <p:nvPr/>
        </p:nvSpPr>
        <p:spPr>
          <a:xfrm>
            <a:off x="4025568" y="70348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C107E4D-DC43-6E51-0536-0F3EE19A3948}"/>
              </a:ext>
            </a:extLst>
          </p:cNvPr>
          <p:cNvSpPr txBox="1"/>
          <p:nvPr/>
        </p:nvSpPr>
        <p:spPr>
          <a:xfrm>
            <a:off x="4025568" y="89094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F2995DA-C728-9DA5-36F9-FC94D5EFFD13}"/>
              </a:ext>
            </a:extLst>
          </p:cNvPr>
          <p:cNvSpPr/>
          <p:nvPr/>
        </p:nvSpPr>
        <p:spPr>
          <a:xfrm>
            <a:off x="5685899" y="1444305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FACA49F2-0920-E72C-E335-8CB699B8CE74}"/>
              </a:ext>
            </a:extLst>
          </p:cNvPr>
          <p:cNvCxnSpPr>
            <a:cxnSpLocks/>
            <a:stCxn id="19" idx="5"/>
            <a:endCxn id="31" idx="3"/>
          </p:cNvCxnSpPr>
          <p:nvPr/>
        </p:nvCxnSpPr>
        <p:spPr>
          <a:xfrm rot="16200000" flipH="1">
            <a:off x="4905416" y="1052400"/>
            <a:ext cx="2811" cy="1719109"/>
          </a:xfrm>
          <a:prstGeom prst="curvedConnector3">
            <a:avLst>
              <a:gd name="adj1" fmla="val 9288083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D9AC310-03E3-CB20-B14C-19DADC6CD53F}"/>
              </a:ext>
            </a:extLst>
          </p:cNvPr>
          <p:cNvCxnSpPr>
            <a:cxnSpLocks/>
            <a:stCxn id="31" idx="2"/>
            <a:endCxn id="19" idx="6"/>
          </p:cNvCxnSpPr>
          <p:nvPr/>
        </p:nvCxnSpPr>
        <p:spPr>
          <a:xfrm flipH="1" flipV="1">
            <a:off x="4127744" y="1716261"/>
            <a:ext cx="1558155" cy="281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642400B-994C-5390-626C-7D4470B648AF}"/>
              </a:ext>
            </a:extLst>
          </p:cNvPr>
          <p:cNvSpPr txBox="1"/>
          <p:nvPr/>
        </p:nvSpPr>
        <p:spPr>
          <a:xfrm>
            <a:off x="4562568" y="1394479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BC14B33-3950-7EE4-8F20-D2292911FD54}"/>
              </a:ext>
            </a:extLst>
          </p:cNvPr>
          <p:cNvSpPr txBox="1"/>
          <p:nvPr/>
        </p:nvSpPr>
        <p:spPr>
          <a:xfrm>
            <a:off x="4508332" y="2169615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B5D9886-B64F-2173-E3DD-089E15D3BDCB}"/>
              </a:ext>
            </a:extLst>
          </p:cNvPr>
          <p:cNvSpPr txBox="1"/>
          <p:nvPr/>
        </p:nvSpPr>
        <p:spPr>
          <a:xfrm>
            <a:off x="4508332" y="236207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1/Y,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46" name="弧形 45">
            <a:extLst>
              <a:ext uri="{FF2B5EF4-FFF2-40B4-BE49-F238E27FC236}">
                <a16:creationId xmlns:a16="http://schemas.microsoft.com/office/drawing/2014/main" id="{7FF4A7DE-0B18-FCB2-B603-D5DA43778F50}"/>
              </a:ext>
            </a:extLst>
          </p:cNvPr>
          <p:cNvSpPr/>
          <p:nvPr/>
        </p:nvSpPr>
        <p:spPr>
          <a:xfrm>
            <a:off x="5751779" y="605901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574E101-D8E2-0A22-D02D-2F663CCC4BB6}"/>
              </a:ext>
            </a:extLst>
          </p:cNvPr>
          <p:cNvSpPr txBox="1"/>
          <p:nvPr/>
        </p:nvSpPr>
        <p:spPr>
          <a:xfrm>
            <a:off x="6116370" y="52233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27B7592-BE9E-3359-16DC-B2510D6AB074}"/>
              </a:ext>
            </a:extLst>
          </p:cNvPr>
          <p:cNvSpPr txBox="1"/>
          <p:nvPr/>
        </p:nvSpPr>
        <p:spPr>
          <a:xfrm>
            <a:off x="6116370" y="70979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8F92255-B730-2695-A9CA-15953CA3CF4C}"/>
              </a:ext>
            </a:extLst>
          </p:cNvPr>
          <p:cNvSpPr txBox="1"/>
          <p:nvPr/>
        </p:nvSpPr>
        <p:spPr>
          <a:xfrm>
            <a:off x="6116370" y="89725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F7F0D0C-F8E4-B0B9-31D2-192A760101C4}"/>
              </a:ext>
            </a:extLst>
          </p:cNvPr>
          <p:cNvSpPr/>
          <p:nvPr/>
        </p:nvSpPr>
        <p:spPr>
          <a:xfrm>
            <a:off x="2069640" y="2642807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B23FBDB-D129-4D8B-38B0-BA0121EE37B2}"/>
              </a:ext>
            </a:extLst>
          </p:cNvPr>
          <p:cNvCxnSpPr>
            <a:cxnSpLocks/>
            <a:stCxn id="72" idx="2"/>
            <a:endCxn id="125" idx="6"/>
          </p:cNvCxnSpPr>
          <p:nvPr/>
        </p:nvCxnSpPr>
        <p:spPr>
          <a:xfrm flipH="1">
            <a:off x="8617237" y="2992118"/>
            <a:ext cx="12160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1FDCDDF7-3527-FCB2-2DE8-C7530C8797F9}"/>
              </a:ext>
            </a:extLst>
          </p:cNvPr>
          <p:cNvSpPr txBox="1"/>
          <p:nvPr/>
        </p:nvSpPr>
        <p:spPr>
          <a:xfrm rot="19357811">
            <a:off x="2587132" y="1990419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8" name="弧形 57">
            <a:extLst>
              <a:ext uri="{FF2B5EF4-FFF2-40B4-BE49-F238E27FC236}">
                <a16:creationId xmlns:a16="http://schemas.microsoft.com/office/drawing/2014/main" id="{2D2DBD33-3249-63FA-84DD-F931962C1510}"/>
              </a:ext>
            </a:extLst>
          </p:cNvPr>
          <p:cNvSpPr/>
          <p:nvPr/>
        </p:nvSpPr>
        <p:spPr>
          <a:xfrm rot="16200000">
            <a:off x="1480020" y="2476616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01C0449C-1C5D-0A29-3622-C7BA518FA1E6}"/>
              </a:ext>
            </a:extLst>
          </p:cNvPr>
          <p:cNvSpPr/>
          <p:nvPr/>
        </p:nvSpPr>
        <p:spPr>
          <a:xfrm>
            <a:off x="2613102" y="3839519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1AFDA00-2222-02D7-DFED-90E51E955D5A}"/>
              </a:ext>
            </a:extLst>
          </p:cNvPr>
          <p:cNvCxnSpPr>
            <a:cxnSpLocks/>
            <a:stCxn id="52" idx="4"/>
            <a:endCxn id="60" idx="1"/>
          </p:cNvCxnSpPr>
          <p:nvPr/>
        </p:nvCxnSpPr>
        <p:spPr>
          <a:xfrm>
            <a:off x="2344407" y="3192340"/>
            <a:ext cx="349172" cy="72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B2C19850-3948-FE34-2C24-248E0E9FB2AD}"/>
              </a:ext>
            </a:extLst>
          </p:cNvPr>
          <p:cNvSpPr txBox="1"/>
          <p:nvPr/>
        </p:nvSpPr>
        <p:spPr>
          <a:xfrm rot="3814202">
            <a:off x="2219710" y="3329550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7E58B92-B949-5D87-315C-5DE8DF80D649}"/>
              </a:ext>
            </a:extLst>
          </p:cNvPr>
          <p:cNvSpPr txBox="1"/>
          <p:nvPr/>
        </p:nvSpPr>
        <p:spPr>
          <a:xfrm>
            <a:off x="801717" y="310672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X/0,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A007E68-06B7-09B2-9D64-DFD9D5A5D1AF}"/>
              </a:ext>
            </a:extLst>
          </p:cNvPr>
          <p:cNvSpPr txBox="1"/>
          <p:nvPr/>
        </p:nvSpPr>
        <p:spPr>
          <a:xfrm>
            <a:off x="801717" y="3294186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Y/1,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4C211E5-2792-4947-79FA-91A76DFF5CAD}"/>
              </a:ext>
            </a:extLst>
          </p:cNvPr>
          <p:cNvSpPr txBox="1"/>
          <p:nvPr/>
        </p:nvSpPr>
        <p:spPr>
          <a:xfrm>
            <a:off x="801717" y="3481645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0425084-6A42-4AAD-1C85-D601F6F2C95D}"/>
              </a:ext>
            </a:extLst>
          </p:cNvPr>
          <p:cNvSpPr txBox="1"/>
          <p:nvPr/>
        </p:nvSpPr>
        <p:spPr>
          <a:xfrm>
            <a:off x="1220934" y="435542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E4B641E-C25F-87E2-E962-36A5E87DBC64}"/>
              </a:ext>
            </a:extLst>
          </p:cNvPr>
          <p:cNvSpPr txBox="1"/>
          <p:nvPr/>
        </p:nvSpPr>
        <p:spPr>
          <a:xfrm>
            <a:off x="1220934" y="454288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63B1875-384A-C44F-6599-39E72D9B1AAE}"/>
              </a:ext>
            </a:extLst>
          </p:cNvPr>
          <p:cNvSpPr txBox="1"/>
          <p:nvPr/>
        </p:nvSpPr>
        <p:spPr>
          <a:xfrm>
            <a:off x="1220934" y="473034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6DEDFF53-83A9-9833-217E-53DAB16E7713}"/>
              </a:ext>
            </a:extLst>
          </p:cNvPr>
          <p:cNvGrpSpPr/>
          <p:nvPr/>
        </p:nvGrpSpPr>
        <p:grpSpPr>
          <a:xfrm>
            <a:off x="4073755" y="3675945"/>
            <a:ext cx="2412707" cy="1588155"/>
            <a:chOff x="2432867" y="3581069"/>
            <a:chExt cx="2417429" cy="1591263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7C78C895-87CD-E469-3E3A-62B54E4B8E88}"/>
                </a:ext>
              </a:extLst>
            </p:cNvPr>
            <p:cNvSpPr/>
            <p:nvPr/>
          </p:nvSpPr>
          <p:spPr>
            <a:xfrm>
              <a:off x="2432867" y="3581069"/>
              <a:ext cx="2417429" cy="159126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E98DD498-70EC-99FC-7E36-DD5E667C8BFD}"/>
                </a:ext>
              </a:extLst>
            </p:cNvPr>
            <p:cNvSpPr/>
            <p:nvPr/>
          </p:nvSpPr>
          <p:spPr>
            <a:xfrm>
              <a:off x="2620784" y="3757045"/>
              <a:ext cx="550608" cy="5506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F4A77A1-434A-6BAA-C73D-106A00B65E94}"/>
                </a:ext>
              </a:extLst>
            </p:cNvPr>
            <p:cNvSpPr/>
            <p:nvPr/>
          </p:nvSpPr>
          <p:spPr>
            <a:xfrm>
              <a:off x="4135001" y="3744964"/>
              <a:ext cx="550608" cy="5506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6A804455-B849-86C5-8F3D-AFCD12A5DD50}"/>
                </a:ext>
              </a:extLst>
            </p:cNvPr>
            <p:cNvSpPr/>
            <p:nvPr/>
          </p:nvSpPr>
          <p:spPr>
            <a:xfrm>
              <a:off x="3366277" y="4474833"/>
              <a:ext cx="550608" cy="5506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E95DF860-72A1-8AA0-5C44-D79C2A246E93}"/>
              </a:ext>
            </a:extLst>
          </p:cNvPr>
          <p:cNvCxnSpPr>
            <a:cxnSpLocks/>
            <a:stCxn id="60" idx="6"/>
            <a:endCxn id="77" idx="2"/>
          </p:cNvCxnSpPr>
          <p:nvPr/>
        </p:nvCxnSpPr>
        <p:spPr>
          <a:xfrm>
            <a:off x="3162635" y="4114286"/>
            <a:ext cx="1098670" cy="12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5" name="对象 84">
            <a:extLst>
              <a:ext uri="{FF2B5EF4-FFF2-40B4-BE49-F238E27FC236}">
                <a16:creationId xmlns:a16="http://schemas.microsoft.com/office/drawing/2014/main" id="{34B36AE3-7DC6-4AC9-CAEF-44360F717F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103900"/>
              </p:ext>
            </p:extLst>
          </p:nvPr>
        </p:nvGraphicFramePr>
        <p:xfrm>
          <a:off x="4108369" y="4601991"/>
          <a:ext cx="698710" cy="662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85908" imgH="1882148" progId="Equation.DSMT4">
                  <p:embed/>
                </p:oleObj>
              </mc:Choice>
              <mc:Fallback>
                <p:oleObj name="Equation" r:id="rId2" imgW="1985908" imgH="188214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08369" y="4601991"/>
                        <a:ext cx="698710" cy="6624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文本框 85">
            <a:extLst>
              <a:ext uri="{FF2B5EF4-FFF2-40B4-BE49-F238E27FC236}">
                <a16:creationId xmlns:a16="http://schemas.microsoft.com/office/drawing/2014/main" id="{7421D64F-DD8E-004C-2141-452503BDDA3F}"/>
              </a:ext>
            </a:extLst>
          </p:cNvPr>
          <p:cNvSpPr txBox="1"/>
          <p:nvPr/>
        </p:nvSpPr>
        <p:spPr>
          <a:xfrm>
            <a:off x="4838943" y="4275206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ERROR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C396192-60DD-B525-C1DE-EECC14952870}"/>
              </a:ext>
            </a:extLst>
          </p:cNvPr>
          <p:cNvSpPr txBox="1"/>
          <p:nvPr/>
        </p:nvSpPr>
        <p:spPr>
          <a:xfrm>
            <a:off x="5806892" y="434671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OK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E2685E5A-CF76-987D-FE6F-51724D1B65BE}"/>
              </a:ext>
            </a:extLst>
          </p:cNvPr>
          <p:cNvGrpSpPr/>
          <p:nvPr/>
        </p:nvGrpSpPr>
        <p:grpSpPr>
          <a:xfrm>
            <a:off x="8882762" y="3688270"/>
            <a:ext cx="1643702" cy="1382062"/>
            <a:chOff x="6758773" y="3593418"/>
            <a:chExt cx="1646919" cy="1384767"/>
          </a:xfrm>
        </p:grpSpPr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E3FAE103-FB5C-E0EB-AFBC-FDDE8912A352}"/>
                </a:ext>
              </a:extLst>
            </p:cNvPr>
            <p:cNvSpPr/>
            <p:nvPr/>
          </p:nvSpPr>
          <p:spPr>
            <a:xfrm>
              <a:off x="6758773" y="3593418"/>
              <a:ext cx="1646919" cy="138476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8AB0AEDA-F354-B5B2-8654-36ABDEB3663C}"/>
                </a:ext>
              </a:extLst>
            </p:cNvPr>
            <p:cNvSpPr/>
            <p:nvPr/>
          </p:nvSpPr>
          <p:spPr>
            <a:xfrm>
              <a:off x="6908265" y="3744964"/>
              <a:ext cx="550608" cy="5506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F020DA08-AF15-FA08-8A64-EF93F8B32D3B}"/>
                </a:ext>
              </a:extLst>
            </p:cNvPr>
            <p:cNvSpPr/>
            <p:nvPr/>
          </p:nvSpPr>
          <p:spPr>
            <a:xfrm>
              <a:off x="7711147" y="3744964"/>
              <a:ext cx="550608" cy="5506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6"/>
            </a:p>
          </p:txBody>
        </p:sp>
      </p:grpSp>
      <p:graphicFrame>
        <p:nvGraphicFramePr>
          <p:cNvPr id="103" name="对象 102">
            <a:extLst>
              <a:ext uri="{FF2B5EF4-FFF2-40B4-BE49-F238E27FC236}">
                <a16:creationId xmlns:a16="http://schemas.microsoft.com/office/drawing/2014/main" id="{E39A2C72-6193-241A-4B3A-1C0A635C6D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286860"/>
              </p:ext>
            </p:extLst>
          </p:nvPr>
        </p:nvGraphicFramePr>
        <p:xfrm>
          <a:off x="8903736" y="4384215"/>
          <a:ext cx="686887" cy="686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17426" imgH="1415931" progId="Equation.DSMT4">
                  <p:embed/>
                </p:oleObj>
              </mc:Choice>
              <mc:Fallback>
                <p:oleObj name="Equation" r:id="rId4" imgW="1417426" imgH="141593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03736" y="4384215"/>
                        <a:ext cx="686887" cy="686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320BFF12-ED59-13F0-AEA5-958E54C5BF55}"/>
              </a:ext>
            </a:extLst>
          </p:cNvPr>
          <p:cNvCxnSpPr>
            <a:cxnSpLocks/>
            <a:stCxn id="78" idx="6"/>
            <a:endCxn id="97" idx="2"/>
          </p:cNvCxnSpPr>
          <p:nvPr/>
        </p:nvCxnSpPr>
        <p:spPr>
          <a:xfrm flipV="1">
            <a:off x="6322096" y="4114285"/>
            <a:ext cx="734990" cy="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7654FF4-8715-AF8C-F7F5-3DA40FEE96AB}"/>
              </a:ext>
            </a:extLst>
          </p:cNvPr>
          <p:cNvCxnSpPr>
            <a:cxnSpLocks/>
            <a:stCxn id="99" idx="6"/>
            <a:endCxn id="101" idx="2"/>
          </p:cNvCxnSpPr>
          <p:nvPr/>
        </p:nvCxnSpPr>
        <p:spPr>
          <a:xfrm>
            <a:off x="8407932" y="4114285"/>
            <a:ext cx="624030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06F49D7-1BA8-A8BF-E4D4-53F5DF76DD23}"/>
              </a:ext>
            </a:extLst>
          </p:cNvPr>
          <p:cNvCxnSpPr>
            <a:cxnSpLocks/>
            <a:stCxn id="102" idx="0"/>
            <a:endCxn id="72" idx="4"/>
          </p:cNvCxnSpPr>
          <p:nvPr/>
        </p:nvCxnSpPr>
        <p:spPr>
          <a:xfrm flipV="1">
            <a:off x="10108042" y="3266884"/>
            <a:ext cx="0" cy="57263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弧形 122">
            <a:extLst>
              <a:ext uri="{FF2B5EF4-FFF2-40B4-BE49-F238E27FC236}">
                <a16:creationId xmlns:a16="http://schemas.microsoft.com/office/drawing/2014/main" id="{62406DD7-8742-E741-1F68-5D2B1F3DCF53}"/>
              </a:ext>
            </a:extLst>
          </p:cNvPr>
          <p:cNvSpPr/>
          <p:nvPr/>
        </p:nvSpPr>
        <p:spPr>
          <a:xfrm rot="2783302">
            <a:off x="10366341" y="2077420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B835F08-E0DD-0064-3A57-1084F9735F79}"/>
              </a:ext>
            </a:extLst>
          </p:cNvPr>
          <p:cNvSpPr/>
          <p:nvPr/>
        </p:nvSpPr>
        <p:spPr>
          <a:xfrm>
            <a:off x="8067704" y="2717351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24E54F9-581C-C0D9-AE5E-C09C94700F37}"/>
              </a:ext>
            </a:extLst>
          </p:cNvPr>
          <p:cNvSpPr txBox="1"/>
          <p:nvPr/>
        </p:nvSpPr>
        <p:spPr>
          <a:xfrm>
            <a:off x="10882428" y="195606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0CF24F6B-9F23-52EC-C338-24F57F9D54BA}"/>
              </a:ext>
            </a:extLst>
          </p:cNvPr>
          <p:cNvSpPr txBox="1"/>
          <p:nvPr/>
        </p:nvSpPr>
        <p:spPr>
          <a:xfrm>
            <a:off x="10882428" y="214352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304FC129-B544-B499-115A-13B762E45272}"/>
              </a:ext>
            </a:extLst>
          </p:cNvPr>
          <p:cNvSpPr txBox="1"/>
          <p:nvPr/>
        </p:nvSpPr>
        <p:spPr>
          <a:xfrm>
            <a:off x="10882428" y="2330980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3" name="弧形 132">
            <a:extLst>
              <a:ext uri="{FF2B5EF4-FFF2-40B4-BE49-F238E27FC236}">
                <a16:creationId xmlns:a16="http://schemas.microsoft.com/office/drawing/2014/main" id="{304FEEF1-CD45-91C4-6DBD-EC520F20B2B6}"/>
              </a:ext>
            </a:extLst>
          </p:cNvPr>
          <p:cNvSpPr/>
          <p:nvPr/>
        </p:nvSpPr>
        <p:spPr>
          <a:xfrm>
            <a:off x="8141096" y="1897017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DDA82233-0BF5-E0DA-3257-AA020B2CCDFF}"/>
              </a:ext>
            </a:extLst>
          </p:cNvPr>
          <p:cNvCxnSpPr>
            <a:cxnSpLocks/>
            <a:stCxn id="125" idx="2"/>
            <a:endCxn id="77" idx="0"/>
          </p:cNvCxnSpPr>
          <p:nvPr/>
        </p:nvCxnSpPr>
        <p:spPr>
          <a:xfrm rot="10800000" flipV="1">
            <a:off x="4536072" y="2992117"/>
            <a:ext cx="3531633" cy="859459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978177D3-43CC-B012-33E0-CB83C2E6FF55}"/>
              </a:ext>
            </a:extLst>
          </p:cNvPr>
          <p:cNvSpPr txBox="1"/>
          <p:nvPr/>
        </p:nvSpPr>
        <p:spPr>
          <a:xfrm>
            <a:off x="8848645" y="2669100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4B95E74E-96D0-997F-773B-EA3A426FAC0E}"/>
              </a:ext>
            </a:extLst>
          </p:cNvPr>
          <p:cNvSpPr txBox="1"/>
          <p:nvPr/>
        </p:nvSpPr>
        <p:spPr>
          <a:xfrm>
            <a:off x="8517962" y="170286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E4D5141A-E19E-57F1-53E4-35237DB4396D}"/>
              </a:ext>
            </a:extLst>
          </p:cNvPr>
          <p:cNvSpPr txBox="1"/>
          <p:nvPr/>
        </p:nvSpPr>
        <p:spPr>
          <a:xfrm>
            <a:off x="8517962" y="1890322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D683C345-2E30-884E-CFAE-D35550FDCBDB}"/>
              </a:ext>
            </a:extLst>
          </p:cNvPr>
          <p:cNvSpPr txBox="1"/>
          <p:nvPr/>
        </p:nvSpPr>
        <p:spPr>
          <a:xfrm>
            <a:off x="8517962" y="207778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BA8CCA60-8FAA-B14A-A3AC-3E9091B00F62}"/>
              </a:ext>
            </a:extLst>
          </p:cNvPr>
          <p:cNvSpPr txBox="1"/>
          <p:nvPr/>
        </p:nvSpPr>
        <p:spPr>
          <a:xfrm>
            <a:off x="7134281" y="2651716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501DA024-226E-C7AA-DE5F-27B8CB13C04C}"/>
              </a:ext>
            </a:extLst>
          </p:cNvPr>
          <p:cNvSpPr/>
          <p:nvPr/>
        </p:nvSpPr>
        <p:spPr>
          <a:xfrm>
            <a:off x="1079484" y="5935939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60" name="弧形 159">
            <a:extLst>
              <a:ext uri="{FF2B5EF4-FFF2-40B4-BE49-F238E27FC236}">
                <a16:creationId xmlns:a16="http://schemas.microsoft.com/office/drawing/2014/main" id="{3ED2876A-AAAE-0637-FA80-DC52D7BAE01A}"/>
              </a:ext>
            </a:extLst>
          </p:cNvPr>
          <p:cNvSpPr/>
          <p:nvPr/>
        </p:nvSpPr>
        <p:spPr>
          <a:xfrm rot="10800000">
            <a:off x="1151641" y="6363072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3416BB6E-771C-2CBD-5821-B2E48387A44C}"/>
              </a:ext>
            </a:extLst>
          </p:cNvPr>
          <p:cNvSpPr txBox="1"/>
          <p:nvPr/>
        </p:nvSpPr>
        <p:spPr>
          <a:xfrm>
            <a:off x="261032" y="665294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90F9547F-26DF-B654-B87B-ACD9390D68DB}"/>
              </a:ext>
            </a:extLst>
          </p:cNvPr>
          <p:cNvSpPr txBox="1"/>
          <p:nvPr/>
        </p:nvSpPr>
        <p:spPr>
          <a:xfrm>
            <a:off x="261032" y="684040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EA619031-8583-2ECB-C687-FE899A7CB805}"/>
              </a:ext>
            </a:extLst>
          </p:cNvPr>
          <p:cNvSpPr txBox="1"/>
          <p:nvPr/>
        </p:nvSpPr>
        <p:spPr>
          <a:xfrm>
            <a:off x="261032" y="7027866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FE3EB692-E7DE-B560-3BB3-9B1D74F72684}"/>
              </a:ext>
            </a:extLst>
          </p:cNvPr>
          <p:cNvSpPr/>
          <p:nvPr/>
        </p:nvSpPr>
        <p:spPr>
          <a:xfrm>
            <a:off x="2523367" y="5935939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53279EE0-0396-AD26-2990-B0C4BA3DCAC9}"/>
              </a:ext>
            </a:extLst>
          </p:cNvPr>
          <p:cNvSpPr/>
          <p:nvPr/>
        </p:nvSpPr>
        <p:spPr>
          <a:xfrm>
            <a:off x="3967250" y="5935939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74" name="弧形 173">
            <a:extLst>
              <a:ext uri="{FF2B5EF4-FFF2-40B4-BE49-F238E27FC236}">
                <a16:creationId xmlns:a16="http://schemas.microsoft.com/office/drawing/2014/main" id="{E9F574C8-17B2-7553-B329-C2A6CABBBFF7}"/>
              </a:ext>
            </a:extLst>
          </p:cNvPr>
          <p:cNvSpPr/>
          <p:nvPr/>
        </p:nvSpPr>
        <p:spPr>
          <a:xfrm rot="10800000">
            <a:off x="2607008" y="6363072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360A9112-066A-620D-D825-591190117239}"/>
              </a:ext>
            </a:extLst>
          </p:cNvPr>
          <p:cNvSpPr/>
          <p:nvPr/>
        </p:nvSpPr>
        <p:spPr>
          <a:xfrm>
            <a:off x="8298899" y="5935939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B19C95E4-4510-E880-C497-7377E7197863}"/>
              </a:ext>
            </a:extLst>
          </p:cNvPr>
          <p:cNvSpPr/>
          <p:nvPr/>
        </p:nvSpPr>
        <p:spPr>
          <a:xfrm>
            <a:off x="6855016" y="5935939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3657B3DA-4B83-F4E1-04FF-12E12A2CC100}"/>
              </a:ext>
            </a:extLst>
          </p:cNvPr>
          <p:cNvSpPr/>
          <p:nvPr/>
        </p:nvSpPr>
        <p:spPr>
          <a:xfrm>
            <a:off x="5411133" y="5935939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3AE44C64-6FC3-43BB-7AF9-FDCB791FF367}"/>
              </a:ext>
            </a:extLst>
          </p:cNvPr>
          <p:cNvSpPr/>
          <p:nvPr/>
        </p:nvSpPr>
        <p:spPr>
          <a:xfrm>
            <a:off x="9742782" y="5935939"/>
            <a:ext cx="549533" cy="549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183" name="弧形 182">
            <a:extLst>
              <a:ext uri="{FF2B5EF4-FFF2-40B4-BE49-F238E27FC236}">
                <a16:creationId xmlns:a16="http://schemas.microsoft.com/office/drawing/2014/main" id="{E79E9C4C-1689-09AB-D329-9D2322C446DB}"/>
              </a:ext>
            </a:extLst>
          </p:cNvPr>
          <p:cNvSpPr/>
          <p:nvPr/>
        </p:nvSpPr>
        <p:spPr>
          <a:xfrm rot="10800000">
            <a:off x="4037347" y="6363072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A23FDFC7-EAAE-10EE-5624-A53764313EFB}"/>
              </a:ext>
            </a:extLst>
          </p:cNvPr>
          <p:cNvCxnSpPr>
            <a:cxnSpLocks/>
            <a:stCxn id="154" idx="6"/>
            <a:endCxn id="164" idx="2"/>
          </p:cNvCxnSpPr>
          <p:nvPr/>
        </p:nvCxnSpPr>
        <p:spPr>
          <a:xfrm>
            <a:off x="1629017" y="6210706"/>
            <a:ext cx="8943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文本框 187">
            <a:extLst>
              <a:ext uri="{FF2B5EF4-FFF2-40B4-BE49-F238E27FC236}">
                <a16:creationId xmlns:a16="http://schemas.microsoft.com/office/drawing/2014/main" id="{866B2346-A3EB-628A-E529-515FA3B35867}"/>
              </a:ext>
            </a:extLst>
          </p:cNvPr>
          <p:cNvSpPr txBox="1"/>
          <p:nvPr/>
        </p:nvSpPr>
        <p:spPr>
          <a:xfrm>
            <a:off x="1598452" y="586734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DC3F885F-7D5E-52E0-A88E-5990B01A688E}"/>
              </a:ext>
            </a:extLst>
          </p:cNvPr>
          <p:cNvSpPr txBox="1"/>
          <p:nvPr/>
        </p:nvSpPr>
        <p:spPr>
          <a:xfrm>
            <a:off x="1775113" y="678449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2A67A490-5FD2-C53A-D960-AA2CBFA8DFD1}"/>
              </a:ext>
            </a:extLst>
          </p:cNvPr>
          <p:cNvSpPr txBox="1"/>
          <p:nvPr/>
        </p:nvSpPr>
        <p:spPr>
          <a:xfrm>
            <a:off x="1775113" y="6971953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06B5D042-CF05-A68D-8393-75F71D5AF684}"/>
              </a:ext>
            </a:extLst>
          </p:cNvPr>
          <p:cNvCxnSpPr>
            <a:cxnSpLocks/>
            <a:stCxn id="164" idx="6"/>
            <a:endCxn id="171" idx="2"/>
          </p:cNvCxnSpPr>
          <p:nvPr/>
        </p:nvCxnSpPr>
        <p:spPr>
          <a:xfrm>
            <a:off x="3072900" y="6210706"/>
            <a:ext cx="8943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86D8138B-E267-45AC-B0E1-C95CECF81B61}"/>
              </a:ext>
            </a:extLst>
          </p:cNvPr>
          <p:cNvCxnSpPr>
            <a:cxnSpLocks/>
            <a:stCxn id="181" idx="6"/>
            <a:endCxn id="8" idx="2"/>
          </p:cNvCxnSpPr>
          <p:nvPr/>
        </p:nvCxnSpPr>
        <p:spPr>
          <a:xfrm flipV="1">
            <a:off x="10292315" y="6210705"/>
            <a:ext cx="89435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弧形 198">
            <a:extLst>
              <a:ext uri="{FF2B5EF4-FFF2-40B4-BE49-F238E27FC236}">
                <a16:creationId xmlns:a16="http://schemas.microsoft.com/office/drawing/2014/main" id="{0E0D84F5-6946-8CC2-FA2D-62C36294B44C}"/>
              </a:ext>
            </a:extLst>
          </p:cNvPr>
          <p:cNvSpPr/>
          <p:nvPr/>
        </p:nvSpPr>
        <p:spPr>
          <a:xfrm rot="10800000">
            <a:off x="5501523" y="6369455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C96A32BB-7320-F641-A9AE-B3C5AA766332}"/>
              </a:ext>
            </a:extLst>
          </p:cNvPr>
          <p:cNvCxnSpPr>
            <a:cxnSpLocks/>
            <a:stCxn id="180" idx="6"/>
            <a:endCxn id="179" idx="2"/>
          </p:cNvCxnSpPr>
          <p:nvPr/>
        </p:nvCxnSpPr>
        <p:spPr>
          <a:xfrm>
            <a:off x="5960666" y="6210706"/>
            <a:ext cx="8943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F76542-B6B5-1B92-7A45-06F65730C8A2}"/>
              </a:ext>
            </a:extLst>
          </p:cNvPr>
          <p:cNvCxnSpPr>
            <a:cxnSpLocks/>
            <a:stCxn id="179" idx="6"/>
            <a:endCxn id="175" idx="2"/>
          </p:cNvCxnSpPr>
          <p:nvPr/>
        </p:nvCxnSpPr>
        <p:spPr>
          <a:xfrm>
            <a:off x="7404549" y="6210706"/>
            <a:ext cx="8943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D86AB6FD-3F1F-6C71-617E-9D0DC214520B}"/>
              </a:ext>
            </a:extLst>
          </p:cNvPr>
          <p:cNvCxnSpPr>
            <a:cxnSpLocks/>
            <a:stCxn id="175" idx="6"/>
            <a:endCxn id="181" idx="2"/>
          </p:cNvCxnSpPr>
          <p:nvPr/>
        </p:nvCxnSpPr>
        <p:spPr>
          <a:xfrm>
            <a:off x="8848432" y="6210706"/>
            <a:ext cx="8943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F3A7428-9391-8A58-4B5F-F4DAEF291205}"/>
              </a:ext>
            </a:extLst>
          </p:cNvPr>
          <p:cNvCxnSpPr>
            <a:cxnSpLocks/>
            <a:stCxn id="171" idx="6"/>
            <a:endCxn id="180" idx="2"/>
          </p:cNvCxnSpPr>
          <p:nvPr/>
        </p:nvCxnSpPr>
        <p:spPr>
          <a:xfrm>
            <a:off x="4516783" y="6210706"/>
            <a:ext cx="8943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弧形 228">
            <a:extLst>
              <a:ext uri="{FF2B5EF4-FFF2-40B4-BE49-F238E27FC236}">
                <a16:creationId xmlns:a16="http://schemas.microsoft.com/office/drawing/2014/main" id="{049437F3-5D44-6D69-65F1-B6B4AC1B3503}"/>
              </a:ext>
            </a:extLst>
          </p:cNvPr>
          <p:cNvSpPr/>
          <p:nvPr/>
        </p:nvSpPr>
        <p:spPr>
          <a:xfrm rot="10800000">
            <a:off x="8395695" y="6363072"/>
            <a:ext cx="407071" cy="935596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6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771CAB18-D3A9-128E-E753-9ED1C4E00C31}"/>
              </a:ext>
            </a:extLst>
          </p:cNvPr>
          <p:cNvSpPr txBox="1"/>
          <p:nvPr/>
        </p:nvSpPr>
        <p:spPr>
          <a:xfrm>
            <a:off x="3025869" y="5867348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0AE40055-A91E-8DC8-649A-F74540F5543A}"/>
              </a:ext>
            </a:extLst>
          </p:cNvPr>
          <p:cNvSpPr txBox="1"/>
          <p:nvPr/>
        </p:nvSpPr>
        <p:spPr>
          <a:xfrm>
            <a:off x="3206751" y="6636666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D7A4C4F7-D03F-CB44-2A68-99FE6C17731A}"/>
              </a:ext>
            </a:extLst>
          </p:cNvPr>
          <p:cNvSpPr txBox="1"/>
          <p:nvPr/>
        </p:nvSpPr>
        <p:spPr>
          <a:xfrm>
            <a:off x="3206751" y="6829125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E2D137F6-D582-47D0-DC6E-8C68970E2BF3}"/>
              </a:ext>
            </a:extLst>
          </p:cNvPr>
          <p:cNvSpPr txBox="1"/>
          <p:nvPr/>
        </p:nvSpPr>
        <p:spPr>
          <a:xfrm>
            <a:off x="3206751" y="7021585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#/B,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241" name="直接箭头连接符 133">
            <a:extLst>
              <a:ext uri="{FF2B5EF4-FFF2-40B4-BE49-F238E27FC236}">
                <a16:creationId xmlns:a16="http://schemas.microsoft.com/office/drawing/2014/main" id="{6092B83D-D532-FFEC-2A69-50C8864E6086}"/>
              </a:ext>
            </a:extLst>
          </p:cNvPr>
          <p:cNvCxnSpPr>
            <a:cxnSpLocks/>
            <a:stCxn id="79" idx="4"/>
            <a:endCxn id="154" idx="0"/>
          </p:cNvCxnSpPr>
          <p:nvPr/>
        </p:nvCxnSpPr>
        <p:spPr>
          <a:xfrm rot="5400000">
            <a:off x="2907959" y="3563789"/>
            <a:ext cx="818443" cy="392585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文本框 259">
            <a:extLst>
              <a:ext uri="{FF2B5EF4-FFF2-40B4-BE49-F238E27FC236}">
                <a16:creationId xmlns:a16="http://schemas.microsoft.com/office/drawing/2014/main" id="{F3BD45F4-C1DB-9A78-3369-D225F177C12C}"/>
              </a:ext>
            </a:extLst>
          </p:cNvPr>
          <p:cNvSpPr txBox="1"/>
          <p:nvPr/>
        </p:nvSpPr>
        <p:spPr>
          <a:xfrm>
            <a:off x="4459203" y="587577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7E41B8AA-D6E2-39D3-7E07-D98022342F92}"/>
              </a:ext>
            </a:extLst>
          </p:cNvPr>
          <p:cNvSpPr txBox="1"/>
          <p:nvPr/>
        </p:nvSpPr>
        <p:spPr>
          <a:xfrm>
            <a:off x="4713614" y="7013430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74FE5C17-2F8C-0293-A0E7-512753FEAB9E}"/>
              </a:ext>
            </a:extLst>
          </p:cNvPr>
          <p:cNvSpPr txBox="1"/>
          <p:nvPr/>
        </p:nvSpPr>
        <p:spPr>
          <a:xfrm>
            <a:off x="5916846" y="5690356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5181EF35-71CB-527F-C83C-FE42D0627808}"/>
              </a:ext>
            </a:extLst>
          </p:cNvPr>
          <p:cNvSpPr txBox="1"/>
          <p:nvPr/>
        </p:nvSpPr>
        <p:spPr>
          <a:xfrm>
            <a:off x="5916846" y="5877815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698B9881-2809-DBC4-A5CA-2213C6701823}"/>
              </a:ext>
            </a:extLst>
          </p:cNvPr>
          <p:cNvSpPr txBox="1"/>
          <p:nvPr/>
        </p:nvSpPr>
        <p:spPr>
          <a:xfrm>
            <a:off x="7357826" y="587466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642CC251-8EB4-2418-4BFA-A8C476256039}"/>
              </a:ext>
            </a:extLst>
          </p:cNvPr>
          <p:cNvSpPr txBox="1"/>
          <p:nvPr/>
        </p:nvSpPr>
        <p:spPr>
          <a:xfrm>
            <a:off x="7600043" y="7013430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0/B,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7D39951B-375E-A9BB-46AA-DB037ADBC3E1}"/>
              </a:ext>
            </a:extLst>
          </p:cNvPr>
          <p:cNvSpPr txBox="1"/>
          <p:nvPr/>
        </p:nvSpPr>
        <p:spPr>
          <a:xfrm>
            <a:off x="8802766" y="5694227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5D9559D7-EA05-DE74-3AF6-935853D42A46}"/>
              </a:ext>
            </a:extLst>
          </p:cNvPr>
          <p:cNvSpPr txBox="1"/>
          <p:nvPr/>
        </p:nvSpPr>
        <p:spPr>
          <a:xfrm>
            <a:off x="8802488" y="5881566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B/0,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0654DF4E-12EC-D47A-77F9-BD1B17C7EAD1}"/>
              </a:ext>
            </a:extLst>
          </p:cNvPr>
          <p:cNvSpPr txBox="1"/>
          <p:nvPr/>
        </p:nvSpPr>
        <p:spPr>
          <a:xfrm>
            <a:off x="10234735" y="5874661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00" name="文本框 299">
            <a:extLst>
              <a:ext uri="{FF2B5EF4-FFF2-40B4-BE49-F238E27FC236}">
                <a16:creationId xmlns:a16="http://schemas.microsoft.com/office/drawing/2014/main" id="{86A6F4E7-6F83-1E5E-ED09-5FC5013266AE}"/>
              </a:ext>
            </a:extLst>
          </p:cNvPr>
          <p:cNvSpPr txBox="1"/>
          <p:nvPr/>
        </p:nvSpPr>
        <p:spPr>
          <a:xfrm>
            <a:off x="3149387" y="3798534"/>
            <a:ext cx="902801" cy="36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6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 sz="1796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 sz="1796">
              <a:latin typeface="Fira Code" pitchFamily="1" charset="0"/>
              <a:cs typeface="Fira Code" pitchFamily="1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2BB51AC-7D8C-E76B-00D4-4436B7E1F9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00405"/>
              </p:ext>
            </p:extLst>
          </p:nvPr>
        </p:nvGraphicFramePr>
        <p:xfrm>
          <a:off x="6922559" y="4413323"/>
          <a:ext cx="6826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2971" imgH="682945" progId="Equation.DSMT4">
                  <p:embed/>
                </p:oleObj>
              </mc:Choice>
              <mc:Fallback>
                <p:oleObj name="Equation" r:id="rId6" imgW="682971" imgH="68294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22559" y="4413323"/>
                        <a:ext cx="682625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660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1597</TotalTime>
  <Words>1777</Words>
  <Application>Microsoft Office PowerPoint</Application>
  <PresentationFormat>自定义</PresentationFormat>
  <Paragraphs>479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Aptos</vt:lpstr>
      <vt:lpstr>Aptos Display</vt:lpstr>
      <vt:lpstr>Arial</vt:lpstr>
      <vt:lpstr>Fira Code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Machine Fly</dc:creator>
  <cp:lastModifiedBy>Machine Fly</cp:lastModifiedBy>
  <cp:revision>36</cp:revision>
  <dcterms:created xsi:type="dcterms:W3CDTF">2024-03-12T13:23:15Z</dcterms:created>
  <dcterms:modified xsi:type="dcterms:W3CDTF">2024-03-19T12:15:37Z</dcterms:modified>
</cp:coreProperties>
</file>