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-230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9660E-1CB8-F3E7-C627-5DA1A3B81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B8C6E1-87B6-5549-BD92-8C8DA6FAD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DF13F-B8CD-2F63-258C-C0252AE8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A1F-C0FF-488B-BC4F-E9EEF2C4AE02}" type="datetimeFigureOut">
              <a:rPr lang="zh-CN" altLang="en-US" smtClean="0"/>
              <a:t>2024/3/31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86CC0-9513-4A01-382A-22018FD9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A33E5-4F4B-C9E2-06DD-0A6415AA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AA8-00CB-4371-944E-457F0EBD5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6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AC007-C2C9-AE8A-A294-6C210E91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F94704-FCC1-D2EC-A4BE-A9065AC48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1E048-8E46-993F-36D8-24F51891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A1F-C0FF-488B-BC4F-E9EEF2C4AE02}" type="datetimeFigureOut">
              <a:rPr lang="zh-CN" altLang="en-US" smtClean="0"/>
              <a:t>2024/3/31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B6194-4CA1-AA3A-7B4E-3CEF4277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FBD68-FB88-36C1-3D77-B10E9AE5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AA8-00CB-4371-944E-457F0EBD5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3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712633-251A-730D-1F15-3FFC162FD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D52903-E843-9B33-EF4F-073DAD8B6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8441B-21A9-4AC7-0E50-836BECD5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A1F-C0FF-488B-BC4F-E9EEF2C4AE02}" type="datetimeFigureOut">
              <a:rPr lang="zh-CN" altLang="en-US" smtClean="0"/>
              <a:t>2024/3/31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A8303-2282-B7D7-EFA4-5F9D7155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BCB69-F908-4F9C-D607-5FA6DDA3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AA8-00CB-4371-944E-457F0EBD5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3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94F2-C8D3-B1F5-EAB8-F4FB44D8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181C9-1F0C-9EAF-C104-C2149D114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6DEFB-CBDF-E232-F815-B1731B66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A1F-C0FF-488B-BC4F-E9EEF2C4AE02}" type="datetimeFigureOut">
              <a:rPr lang="zh-CN" altLang="en-US" smtClean="0"/>
              <a:t>2024/3/31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F6410-A6B0-66A8-4126-D931B506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D06EE-89A2-B22D-B466-05906FCB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AA8-00CB-4371-944E-457F0EBD5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2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0A0EF-BB18-42C9-2896-F0832ACE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B9F6AE-29EA-E289-5D56-3445203E9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6926B-B41D-4D31-45DE-4A3FA1F4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A1F-C0FF-488B-BC4F-E9EEF2C4AE02}" type="datetimeFigureOut">
              <a:rPr lang="zh-CN" altLang="en-US" smtClean="0"/>
              <a:t>2024/3/31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FFF0A-E8FC-1E79-94D4-F1A36D34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CAC7F-B86E-F0ED-9D93-A7345CB4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AA8-00CB-4371-944E-457F0EBD5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7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EEDB5-F3FF-380A-0DBC-2B396219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F13DA-5077-DE3C-0289-DC13003A2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D7EDA0-3D1E-D553-983F-9E231099E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EC9ED2-10EF-EE04-BD10-6D95E1EA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A1F-C0FF-488B-BC4F-E9EEF2C4AE02}" type="datetimeFigureOut">
              <a:rPr lang="zh-CN" altLang="en-US" smtClean="0"/>
              <a:t>2024/3/31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37AA25-2703-09B7-1F7C-163813FD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A6E76D-088D-95D0-37F2-70A75ABB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AA8-00CB-4371-944E-457F0EBD5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43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079E2-43C9-C0F1-1FA7-505AB153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C92F0-3401-4432-4260-8607B8983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B24BE3-C59E-A556-67BB-F4CF6D8B7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7AF2CA-B3E7-DD92-E702-59344C615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E6664-FD57-FCB5-D94D-446A6429B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326B34-4F81-09D8-3E35-30BAF9F1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A1F-C0FF-488B-BC4F-E9EEF2C4AE02}" type="datetimeFigureOut">
              <a:rPr lang="zh-CN" altLang="en-US" smtClean="0"/>
              <a:t>2024/3/31 Sun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FBB956-2586-C25F-AE37-3B2412B5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EF7ACF-7576-B670-5C89-3D56F92C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AA8-00CB-4371-944E-457F0EBD5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74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12863-035D-7875-3AF1-677A879B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06F882-0829-ACAC-463B-85E39F5E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A1F-C0FF-488B-BC4F-E9EEF2C4AE02}" type="datetimeFigureOut">
              <a:rPr lang="zh-CN" altLang="en-US" smtClean="0"/>
              <a:t>2024/3/31 Sun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C73C46-CFE9-6DAB-80CA-F7AA0BD1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47CDD9-A7A9-841A-789D-914A2391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AA8-00CB-4371-944E-457F0EBD5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4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F1BE6F-06A2-1BB3-53D5-730962B7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A1F-C0FF-488B-BC4F-E9EEF2C4AE02}" type="datetimeFigureOut">
              <a:rPr lang="zh-CN" altLang="en-US" smtClean="0"/>
              <a:t>2024/3/31 Sun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60BBE5-E646-007F-4EA2-0C468D28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DF1618-5D97-E362-4AE0-805EBC2C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AA8-00CB-4371-944E-457F0EBD5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44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57333-16AF-A2F8-9B98-F00B6520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2ECD3-0B71-249A-2266-123DE002C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85F8BA-EFF2-632C-0AAF-5FDB005D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8C4A39-9669-515B-E292-AB70FBEC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A1F-C0FF-488B-BC4F-E9EEF2C4AE02}" type="datetimeFigureOut">
              <a:rPr lang="zh-CN" altLang="en-US" smtClean="0"/>
              <a:t>2024/3/31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2FED3B-0CDB-88E5-968B-45794905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F889B4-F24E-C9D9-909B-FF2FCFC5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AA8-00CB-4371-944E-457F0EBD5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89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90404-6220-7CF3-D21F-B17331B12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19D532-D1DB-01BD-9657-874FC74E8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8D7285-60B8-E0B7-734D-43E13AC90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8ACF9E-0F57-2A48-B7F9-EC76FD4B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A1F-C0FF-488B-BC4F-E9EEF2C4AE02}" type="datetimeFigureOut">
              <a:rPr lang="zh-CN" altLang="en-US" smtClean="0"/>
              <a:t>2024/3/31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A1A57-AF4D-D9A3-9809-05FD4A9A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B7193-4CB2-3F77-83AD-5DF7C170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AA8-00CB-4371-944E-457F0EBD5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23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32DD31-6045-EBA4-AE0E-C1C60812C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16725-0DA4-6BF6-E3A8-B4F74FEF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0E297-214A-E8DB-F2AD-937241525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5E5A1F-C0FF-488B-BC4F-E9EEF2C4AE02}" type="datetimeFigureOut">
              <a:rPr lang="zh-CN" altLang="en-US" smtClean="0"/>
              <a:t>2024/3/31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B2135-F620-5343-F3FB-CD4A61D04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32E31-6A30-3147-0888-C74DEB16B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4FEAA8-00CB-4371-944E-457F0EBD5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71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94.bin"/><Relationship Id="rId26" Type="http://schemas.openxmlformats.org/officeDocument/2006/relationships/image" Target="../media/image42.wmf"/><Relationship Id="rId3" Type="http://schemas.openxmlformats.org/officeDocument/2006/relationships/image" Target="../media/image36.wmf"/><Relationship Id="rId21" Type="http://schemas.openxmlformats.org/officeDocument/2006/relationships/image" Target="../media/image40.wmf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39.wmf"/><Relationship Id="rId25" Type="http://schemas.openxmlformats.org/officeDocument/2006/relationships/oleObject" Target="../embeddings/oleObject98.bin"/><Relationship Id="rId2" Type="http://schemas.openxmlformats.org/officeDocument/2006/relationships/oleObject" Target="../embeddings/oleObject86.bin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5.bin"/><Relationship Id="rId29" Type="http://schemas.openxmlformats.org/officeDocument/2006/relationships/oleObject" Target="../embeddings/oleObject10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97.bin"/><Relationship Id="rId5" Type="http://schemas.openxmlformats.org/officeDocument/2006/relationships/image" Target="../media/image31.wmf"/><Relationship Id="rId15" Type="http://schemas.openxmlformats.org/officeDocument/2006/relationships/image" Target="../media/image38.wmf"/><Relationship Id="rId23" Type="http://schemas.openxmlformats.org/officeDocument/2006/relationships/image" Target="../media/image41.wmf"/><Relationship Id="rId28" Type="http://schemas.openxmlformats.org/officeDocument/2006/relationships/image" Target="../media/image43.wmf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47.w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92.bin"/><Relationship Id="rId22" Type="http://schemas.openxmlformats.org/officeDocument/2006/relationships/oleObject" Target="../embeddings/oleObject96.bin"/><Relationship Id="rId27" Type="http://schemas.openxmlformats.org/officeDocument/2006/relationships/oleObject" Target="../embeddings/oleObject99.bin"/><Relationship Id="rId30" Type="http://schemas.openxmlformats.org/officeDocument/2006/relationships/image" Target="../media/image44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wmf"/><Relationship Id="rId18" Type="http://schemas.openxmlformats.org/officeDocument/2006/relationships/oleObject" Target="../embeddings/oleObject109.bin"/><Relationship Id="rId26" Type="http://schemas.openxmlformats.org/officeDocument/2006/relationships/image" Target="../media/image48.wmf"/><Relationship Id="rId39" Type="http://schemas.openxmlformats.org/officeDocument/2006/relationships/oleObject" Target="../embeddings/oleObject120.bin"/><Relationship Id="rId21" Type="http://schemas.openxmlformats.org/officeDocument/2006/relationships/image" Target="../media/image40.wmf"/><Relationship Id="rId34" Type="http://schemas.openxmlformats.org/officeDocument/2006/relationships/image" Target="../media/image52.wmf"/><Relationship Id="rId42" Type="http://schemas.openxmlformats.org/officeDocument/2006/relationships/image" Target="../media/image5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101.bin"/><Relationship Id="rId16" Type="http://schemas.openxmlformats.org/officeDocument/2006/relationships/oleObject" Target="../embeddings/oleObject108.bin"/><Relationship Id="rId20" Type="http://schemas.openxmlformats.org/officeDocument/2006/relationships/oleObject" Target="../embeddings/oleObject110.bin"/><Relationship Id="rId29" Type="http://schemas.openxmlformats.org/officeDocument/2006/relationships/oleObject" Target="../embeddings/oleObject115.bin"/><Relationship Id="rId41" Type="http://schemas.openxmlformats.org/officeDocument/2006/relationships/oleObject" Target="../embeddings/oleObject12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112.bin"/><Relationship Id="rId32" Type="http://schemas.openxmlformats.org/officeDocument/2006/relationships/image" Target="../media/image51.wmf"/><Relationship Id="rId37" Type="http://schemas.openxmlformats.org/officeDocument/2006/relationships/oleObject" Target="../embeddings/oleObject119.bin"/><Relationship Id="rId40" Type="http://schemas.openxmlformats.org/officeDocument/2006/relationships/image" Target="../media/image59.wmf"/><Relationship Id="rId5" Type="http://schemas.openxmlformats.org/officeDocument/2006/relationships/image" Target="../media/image31.wmf"/><Relationship Id="rId15" Type="http://schemas.openxmlformats.org/officeDocument/2006/relationships/image" Target="../media/image38.wmf"/><Relationship Id="rId23" Type="http://schemas.openxmlformats.org/officeDocument/2006/relationships/image" Target="../media/image41.wmf"/><Relationship Id="rId28" Type="http://schemas.openxmlformats.org/officeDocument/2006/relationships/image" Target="../media/image49.wmf"/><Relationship Id="rId36" Type="http://schemas.openxmlformats.org/officeDocument/2006/relationships/image" Target="../media/image58.wmf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47.wmf"/><Relationship Id="rId31" Type="http://schemas.openxmlformats.org/officeDocument/2006/relationships/oleObject" Target="../embeddings/oleObject116.bin"/><Relationship Id="rId44" Type="http://schemas.openxmlformats.org/officeDocument/2006/relationships/image" Target="../media/image60.w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07.bin"/><Relationship Id="rId22" Type="http://schemas.openxmlformats.org/officeDocument/2006/relationships/oleObject" Target="../embeddings/oleObject111.bin"/><Relationship Id="rId27" Type="http://schemas.openxmlformats.org/officeDocument/2006/relationships/oleObject" Target="../embeddings/oleObject114.bin"/><Relationship Id="rId30" Type="http://schemas.openxmlformats.org/officeDocument/2006/relationships/image" Target="../media/image50.wmf"/><Relationship Id="rId35" Type="http://schemas.openxmlformats.org/officeDocument/2006/relationships/oleObject" Target="../embeddings/oleObject118.bin"/><Relationship Id="rId43" Type="http://schemas.openxmlformats.org/officeDocument/2006/relationships/oleObject" Target="../embeddings/oleObject122.bin"/><Relationship Id="rId8" Type="http://schemas.openxmlformats.org/officeDocument/2006/relationships/oleObject" Target="../embeddings/oleObject104.bin"/><Relationship Id="rId3" Type="http://schemas.openxmlformats.org/officeDocument/2006/relationships/image" Target="../media/image45.w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39.wmf"/><Relationship Id="rId25" Type="http://schemas.openxmlformats.org/officeDocument/2006/relationships/oleObject" Target="../embeddings/oleObject113.bin"/><Relationship Id="rId33" Type="http://schemas.openxmlformats.org/officeDocument/2006/relationships/oleObject" Target="../embeddings/oleObject117.bin"/><Relationship Id="rId38" Type="http://schemas.openxmlformats.org/officeDocument/2006/relationships/image" Target="../media/image5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66.wmf"/><Relationship Id="rId18" Type="http://schemas.openxmlformats.org/officeDocument/2006/relationships/oleObject" Target="../embeddings/oleObject131.bin"/><Relationship Id="rId3" Type="http://schemas.openxmlformats.org/officeDocument/2006/relationships/image" Target="../media/image61.emf"/><Relationship Id="rId21" Type="http://schemas.openxmlformats.org/officeDocument/2006/relationships/image" Target="../media/image70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68.wmf"/><Relationship Id="rId25" Type="http://schemas.openxmlformats.org/officeDocument/2006/relationships/image" Target="../media/image72.wmf"/><Relationship Id="rId2" Type="http://schemas.openxmlformats.org/officeDocument/2006/relationships/oleObject" Target="../embeddings/oleObject123.bin"/><Relationship Id="rId16" Type="http://schemas.openxmlformats.org/officeDocument/2006/relationships/oleObject" Target="../embeddings/oleObject130.bin"/><Relationship Id="rId20" Type="http://schemas.openxmlformats.org/officeDocument/2006/relationships/oleObject" Target="../embeddings/oleObject13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65.wmf"/><Relationship Id="rId24" Type="http://schemas.openxmlformats.org/officeDocument/2006/relationships/oleObject" Target="../embeddings/oleObject134.bin"/><Relationship Id="rId5" Type="http://schemas.openxmlformats.org/officeDocument/2006/relationships/image" Target="../media/image62.wmf"/><Relationship Id="rId15" Type="http://schemas.openxmlformats.org/officeDocument/2006/relationships/image" Target="../media/image67.wmf"/><Relationship Id="rId23" Type="http://schemas.openxmlformats.org/officeDocument/2006/relationships/image" Target="../media/image71.wmf"/><Relationship Id="rId10" Type="http://schemas.openxmlformats.org/officeDocument/2006/relationships/oleObject" Target="../embeddings/oleObject127.bin"/><Relationship Id="rId19" Type="http://schemas.openxmlformats.org/officeDocument/2006/relationships/image" Target="../media/image69.wmf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129.bin"/><Relationship Id="rId22" Type="http://schemas.openxmlformats.org/officeDocument/2006/relationships/oleObject" Target="../embeddings/oleObject13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143.bin"/><Relationship Id="rId3" Type="http://schemas.openxmlformats.org/officeDocument/2006/relationships/image" Target="../media/image73.wmf"/><Relationship Id="rId21" Type="http://schemas.openxmlformats.org/officeDocument/2006/relationships/image" Target="../media/image41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0.bin"/><Relationship Id="rId17" Type="http://schemas.openxmlformats.org/officeDocument/2006/relationships/image" Target="../media/image47.wmf"/><Relationship Id="rId25" Type="http://schemas.openxmlformats.org/officeDocument/2006/relationships/image" Target="../media/image50.wmf"/><Relationship Id="rId2" Type="http://schemas.openxmlformats.org/officeDocument/2006/relationships/oleObject" Target="../embeddings/oleObject135.bin"/><Relationship Id="rId16" Type="http://schemas.openxmlformats.org/officeDocument/2006/relationships/oleObject" Target="../embeddings/oleObject142.bin"/><Relationship Id="rId20" Type="http://schemas.openxmlformats.org/officeDocument/2006/relationships/oleObject" Target="../embeddings/oleObject14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146.bin"/><Relationship Id="rId5" Type="http://schemas.openxmlformats.org/officeDocument/2006/relationships/image" Target="../media/image31.wmf"/><Relationship Id="rId15" Type="http://schemas.openxmlformats.org/officeDocument/2006/relationships/image" Target="../media/image39.wmf"/><Relationship Id="rId23" Type="http://schemas.openxmlformats.org/officeDocument/2006/relationships/image" Target="../media/image49.wmf"/><Relationship Id="rId10" Type="http://schemas.openxmlformats.org/officeDocument/2006/relationships/oleObject" Target="../embeddings/oleObject139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41.bin"/><Relationship Id="rId22" Type="http://schemas.openxmlformats.org/officeDocument/2006/relationships/oleObject" Target="../embeddings/oleObject14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13.wmf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153.bin"/><Relationship Id="rId2" Type="http://schemas.openxmlformats.org/officeDocument/2006/relationships/oleObject" Target="../embeddings/oleObject147.bin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8.bin"/><Relationship Id="rId11" Type="http://schemas.openxmlformats.org/officeDocument/2006/relationships/oleObject" Target="../embeddings/oleObject150.bin"/><Relationship Id="rId5" Type="http://schemas.openxmlformats.org/officeDocument/2006/relationships/image" Target="../media/image12.wmf"/><Relationship Id="rId15" Type="http://schemas.openxmlformats.org/officeDocument/2006/relationships/oleObject" Target="../embeddings/oleObject152.bin"/><Relationship Id="rId10" Type="http://schemas.openxmlformats.org/officeDocument/2006/relationships/oleObject" Target="../embeddings/oleObject149.bin"/><Relationship Id="rId19" Type="http://schemas.openxmlformats.org/officeDocument/2006/relationships/oleObject" Target="../embeddings/oleObject154.bin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74.emf"/><Relationship Id="rId14" Type="http://schemas.openxmlformats.org/officeDocument/2006/relationships/image" Target="../media/image7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image" Target="../media/image83.wmf"/><Relationship Id="rId18" Type="http://schemas.openxmlformats.org/officeDocument/2006/relationships/oleObject" Target="../embeddings/oleObject163.bin"/><Relationship Id="rId26" Type="http://schemas.openxmlformats.org/officeDocument/2006/relationships/oleObject" Target="../embeddings/oleObject167.bin"/><Relationship Id="rId3" Type="http://schemas.openxmlformats.org/officeDocument/2006/relationships/image" Target="../media/image80.wmf"/><Relationship Id="rId21" Type="http://schemas.openxmlformats.org/officeDocument/2006/relationships/image" Target="../media/image86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78.wmf"/><Relationship Id="rId25" Type="http://schemas.openxmlformats.org/officeDocument/2006/relationships/image" Target="../media/image88.wmf"/><Relationship Id="rId2" Type="http://schemas.openxmlformats.org/officeDocument/2006/relationships/oleObject" Target="../embeddings/oleObject155.bin"/><Relationship Id="rId16" Type="http://schemas.openxmlformats.org/officeDocument/2006/relationships/oleObject" Target="../embeddings/oleObject162.bin"/><Relationship Id="rId20" Type="http://schemas.openxmlformats.org/officeDocument/2006/relationships/oleObject" Target="../embeddings/oleObject16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82.wmf"/><Relationship Id="rId24" Type="http://schemas.openxmlformats.org/officeDocument/2006/relationships/oleObject" Target="../embeddings/oleObject166.bin"/><Relationship Id="rId5" Type="http://schemas.openxmlformats.org/officeDocument/2006/relationships/image" Target="../media/image12.wmf"/><Relationship Id="rId15" Type="http://schemas.openxmlformats.org/officeDocument/2006/relationships/image" Target="../media/image84.wmf"/><Relationship Id="rId23" Type="http://schemas.openxmlformats.org/officeDocument/2006/relationships/image" Target="../media/image87.wmf"/><Relationship Id="rId10" Type="http://schemas.openxmlformats.org/officeDocument/2006/relationships/oleObject" Target="../embeddings/oleObject159.bin"/><Relationship Id="rId19" Type="http://schemas.openxmlformats.org/officeDocument/2006/relationships/image" Target="../media/image85.wmf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161.bin"/><Relationship Id="rId22" Type="http://schemas.openxmlformats.org/officeDocument/2006/relationships/oleObject" Target="../embeddings/oleObject165.bin"/><Relationship Id="rId27" Type="http://schemas.openxmlformats.org/officeDocument/2006/relationships/image" Target="../media/image8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oleObject" Target="../embeddings/oleObject16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wmf"/><Relationship Id="rId4" Type="http://schemas.openxmlformats.org/officeDocument/2006/relationships/oleObject" Target="../embeddings/oleObject16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oleObject" Target="../embeddings/oleObject17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wmf"/><Relationship Id="rId4" Type="http://schemas.openxmlformats.org/officeDocument/2006/relationships/oleObject" Target="../embeddings/oleObject17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image" Target="../media/image97.wmf"/><Relationship Id="rId3" Type="http://schemas.openxmlformats.org/officeDocument/2006/relationships/image" Target="../media/image12.wmf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177.bin"/><Relationship Id="rId2" Type="http://schemas.openxmlformats.org/officeDocument/2006/relationships/oleObject" Target="../embeddings/oleObject17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96.wmf"/><Relationship Id="rId5" Type="http://schemas.openxmlformats.org/officeDocument/2006/relationships/image" Target="../media/image94.wmf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176.bin"/><Relationship Id="rId4" Type="http://schemas.openxmlformats.org/officeDocument/2006/relationships/oleObject" Target="../embeddings/oleObject173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17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13.wmf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32.bin"/><Relationship Id="rId3" Type="http://schemas.openxmlformats.org/officeDocument/2006/relationships/image" Target="../media/image20.wmf"/><Relationship Id="rId21" Type="http://schemas.openxmlformats.org/officeDocument/2006/relationships/image" Target="../media/image27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25.wmf"/><Relationship Id="rId25" Type="http://schemas.openxmlformats.org/officeDocument/2006/relationships/image" Target="../media/image29.wmf"/><Relationship Id="rId2" Type="http://schemas.openxmlformats.org/officeDocument/2006/relationships/oleObject" Target="../embeddings/oleObject24.bin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12.wmf"/><Relationship Id="rId24" Type="http://schemas.openxmlformats.org/officeDocument/2006/relationships/oleObject" Target="../embeddings/oleObject35.bin"/><Relationship Id="rId5" Type="http://schemas.openxmlformats.org/officeDocument/2006/relationships/image" Target="../media/image21.wmf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12.wmf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35.wmf"/><Relationship Id="rId2" Type="http://schemas.openxmlformats.org/officeDocument/2006/relationships/oleObject" Target="../embeddings/oleObject36.bin"/><Relationship Id="rId16" Type="http://schemas.openxmlformats.org/officeDocument/2006/relationships/oleObject" Target="../embeddings/oleObject4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50.bin"/><Relationship Id="rId26" Type="http://schemas.openxmlformats.org/officeDocument/2006/relationships/image" Target="../media/image43.wmf"/><Relationship Id="rId3" Type="http://schemas.openxmlformats.org/officeDocument/2006/relationships/image" Target="../media/image36.wmf"/><Relationship Id="rId21" Type="http://schemas.openxmlformats.org/officeDocument/2006/relationships/image" Target="../media/image41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39.wmf"/><Relationship Id="rId25" Type="http://schemas.openxmlformats.org/officeDocument/2006/relationships/oleObject" Target="../embeddings/oleObject54.bin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13.wmf"/><Relationship Id="rId24" Type="http://schemas.openxmlformats.org/officeDocument/2006/relationships/image" Target="../media/image42.wmf"/><Relationship Id="rId5" Type="http://schemas.openxmlformats.org/officeDocument/2006/relationships/image" Target="../media/image31.wmf"/><Relationship Id="rId15" Type="http://schemas.openxmlformats.org/officeDocument/2006/relationships/image" Target="../media/image38.wmf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44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oleObject" Target="../embeddings/oleObject55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wmf"/><Relationship Id="rId18" Type="http://schemas.openxmlformats.org/officeDocument/2006/relationships/oleObject" Target="../embeddings/oleObject64.bin"/><Relationship Id="rId26" Type="http://schemas.openxmlformats.org/officeDocument/2006/relationships/image" Target="../media/image48.wmf"/><Relationship Id="rId21" Type="http://schemas.openxmlformats.org/officeDocument/2006/relationships/image" Target="../media/image40.wmf"/><Relationship Id="rId34" Type="http://schemas.openxmlformats.org/officeDocument/2006/relationships/image" Target="../media/image52.wmf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39.wmf"/><Relationship Id="rId25" Type="http://schemas.openxmlformats.org/officeDocument/2006/relationships/oleObject" Target="../embeddings/oleObject68.bin"/><Relationship Id="rId33" Type="http://schemas.openxmlformats.org/officeDocument/2006/relationships/oleObject" Target="../embeddings/oleObject72.bin"/><Relationship Id="rId38" Type="http://schemas.openxmlformats.org/officeDocument/2006/relationships/image" Target="../media/image54.wmf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29" Type="http://schemas.openxmlformats.org/officeDocument/2006/relationships/oleObject" Target="../embeddings/oleObject7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67.bin"/><Relationship Id="rId32" Type="http://schemas.openxmlformats.org/officeDocument/2006/relationships/image" Target="../media/image51.wmf"/><Relationship Id="rId37" Type="http://schemas.openxmlformats.org/officeDocument/2006/relationships/oleObject" Target="../embeddings/oleObject74.bin"/><Relationship Id="rId5" Type="http://schemas.openxmlformats.org/officeDocument/2006/relationships/image" Target="../media/image31.wmf"/><Relationship Id="rId15" Type="http://schemas.openxmlformats.org/officeDocument/2006/relationships/image" Target="../media/image38.wmf"/><Relationship Id="rId23" Type="http://schemas.openxmlformats.org/officeDocument/2006/relationships/image" Target="../media/image41.wmf"/><Relationship Id="rId28" Type="http://schemas.openxmlformats.org/officeDocument/2006/relationships/image" Target="../media/image49.wmf"/><Relationship Id="rId36" Type="http://schemas.openxmlformats.org/officeDocument/2006/relationships/image" Target="../media/image53.wmf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47.wmf"/><Relationship Id="rId31" Type="http://schemas.openxmlformats.org/officeDocument/2006/relationships/oleObject" Target="../embeddings/oleObject71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oleObject" Target="../embeddings/oleObject69.bin"/><Relationship Id="rId30" Type="http://schemas.openxmlformats.org/officeDocument/2006/relationships/image" Target="../media/image50.wmf"/><Relationship Id="rId35" Type="http://schemas.openxmlformats.org/officeDocument/2006/relationships/oleObject" Target="../embeddings/oleObject73.bin"/><Relationship Id="rId8" Type="http://schemas.openxmlformats.org/officeDocument/2006/relationships/oleObject" Target="../embeddings/oleObject59.bin"/><Relationship Id="rId3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83.bin"/><Relationship Id="rId3" Type="http://schemas.openxmlformats.org/officeDocument/2006/relationships/image" Target="../media/image55.wmf"/><Relationship Id="rId21" Type="http://schemas.openxmlformats.org/officeDocument/2006/relationships/image" Target="../media/image40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39.wmf"/><Relationship Id="rId2" Type="http://schemas.openxmlformats.org/officeDocument/2006/relationships/oleObject" Target="../embeddings/oleObject75.bin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12.wmf"/><Relationship Id="rId5" Type="http://schemas.openxmlformats.org/officeDocument/2006/relationships/image" Target="../media/image31.wmf"/><Relationship Id="rId15" Type="http://schemas.openxmlformats.org/officeDocument/2006/relationships/image" Target="../media/image35.wmf"/><Relationship Id="rId23" Type="http://schemas.openxmlformats.org/officeDocument/2006/relationships/image" Target="../media/image41.wm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47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81.bin"/><Relationship Id="rId22" Type="http://schemas.openxmlformats.org/officeDocument/2006/relationships/oleObject" Target="../embeddings/oleObject8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B57F5F-CD28-26CF-A6D1-F7ADDEB8C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257744"/>
              </p:ext>
            </p:extLst>
          </p:nvPr>
        </p:nvGraphicFramePr>
        <p:xfrm>
          <a:off x="873760" y="1377103"/>
          <a:ext cx="5679440" cy="56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944">
                  <a:extLst>
                    <a:ext uri="{9D8B030D-6E8A-4147-A177-3AD203B41FA5}">
                      <a16:colId xmlns:a16="http://schemas.microsoft.com/office/drawing/2014/main" val="1923021348"/>
                    </a:ext>
                  </a:extLst>
                </a:gridCol>
                <a:gridCol w="567944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567944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567944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567944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  <a:gridCol w="567944">
                  <a:extLst>
                    <a:ext uri="{9D8B030D-6E8A-4147-A177-3AD203B41FA5}">
                      <a16:colId xmlns:a16="http://schemas.microsoft.com/office/drawing/2014/main" val="1558673899"/>
                    </a:ext>
                  </a:extLst>
                </a:gridCol>
                <a:gridCol w="567944">
                  <a:extLst>
                    <a:ext uri="{9D8B030D-6E8A-4147-A177-3AD203B41FA5}">
                      <a16:colId xmlns:a16="http://schemas.microsoft.com/office/drawing/2014/main" val="280843461"/>
                    </a:ext>
                  </a:extLst>
                </a:gridCol>
                <a:gridCol w="567944">
                  <a:extLst>
                    <a:ext uri="{9D8B030D-6E8A-4147-A177-3AD203B41FA5}">
                      <a16:colId xmlns:a16="http://schemas.microsoft.com/office/drawing/2014/main" val="12360220"/>
                    </a:ext>
                  </a:extLst>
                </a:gridCol>
                <a:gridCol w="567944">
                  <a:extLst>
                    <a:ext uri="{9D8B030D-6E8A-4147-A177-3AD203B41FA5}">
                      <a16:colId xmlns:a16="http://schemas.microsoft.com/office/drawing/2014/main" val="3213842388"/>
                    </a:ext>
                  </a:extLst>
                </a:gridCol>
                <a:gridCol w="567944">
                  <a:extLst>
                    <a:ext uri="{9D8B030D-6E8A-4147-A177-3AD203B41FA5}">
                      <a16:colId xmlns:a16="http://schemas.microsoft.com/office/drawing/2014/main" val="3474243833"/>
                    </a:ext>
                  </a:extLst>
                </a:gridCol>
              </a:tblGrid>
              <a:tr h="5647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…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X</a:t>
                      </a:r>
                      <a:r>
                        <a:rPr lang="en-US" altLang="zh-CN" sz="1400" b="0" baseline="-2500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1</a:t>
                      </a:r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X</a:t>
                      </a:r>
                      <a:r>
                        <a:rPr lang="en-US" altLang="zh-CN" sz="1400" b="0" baseline="-2500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…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X</a:t>
                      </a:r>
                      <a:r>
                        <a:rPr lang="en-US" altLang="zh-CN" sz="1400" b="0" baseline="-2500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…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35D5404-4152-26EB-8337-415E5C019EF5}"/>
              </a:ext>
            </a:extLst>
          </p:cNvPr>
          <p:cNvSpPr/>
          <p:nvPr/>
        </p:nvSpPr>
        <p:spPr>
          <a:xfrm>
            <a:off x="2591308" y="455931"/>
            <a:ext cx="541020" cy="5647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q</a:t>
            </a:r>
            <a:r>
              <a:rPr lang="en-US" altLang="zh-CN" b="1" baseline="-25000">
                <a:solidFill>
                  <a:schemeClr val="tx1"/>
                </a:solidFill>
              </a:rPr>
              <a:t>0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1DE181-6FCF-CD9B-1C8A-03E538CC6DAE}"/>
              </a:ext>
            </a:extLst>
          </p:cNvPr>
          <p:cNvCxnSpPr>
            <a:cxnSpLocks/>
          </p:cNvCxnSpPr>
          <p:nvPr/>
        </p:nvCxnSpPr>
        <p:spPr>
          <a:xfrm>
            <a:off x="2861818" y="1021080"/>
            <a:ext cx="0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F16AE57-AC67-9906-CADA-E616A17C4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66967"/>
              </p:ext>
            </p:extLst>
          </p:nvPr>
        </p:nvGraphicFramePr>
        <p:xfrm>
          <a:off x="873760" y="3483444"/>
          <a:ext cx="56794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49">
                  <a:extLst>
                    <a:ext uri="{9D8B030D-6E8A-4147-A177-3AD203B41FA5}">
                      <a16:colId xmlns:a16="http://schemas.microsoft.com/office/drawing/2014/main" val="2169625009"/>
                    </a:ext>
                  </a:extLst>
                </a:gridCol>
                <a:gridCol w="811349">
                  <a:extLst>
                    <a:ext uri="{9D8B030D-6E8A-4147-A177-3AD203B41FA5}">
                      <a16:colId xmlns:a16="http://schemas.microsoft.com/office/drawing/2014/main" val="3935936893"/>
                    </a:ext>
                  </a:extLst>
                </a:gridCol>
                <a:gridCol w="811349">
                  <a:extLst>
                    <a:ext uri="{9D8B030D-6E8A-4147-A177-3AD203B41FA5}">
                      <a16:colId xmlns:a16="http://schemas.microsoft.com/office/drawing/2014/main" val="4215457704"/>
                    </a:ext>
                  </a:extLst>
                </a:gridCol>
                <a:gridCol w="811349">
                  <a:extLst>
                    <a:ext uri="{9D8B030D-6E8A-4147-A177-3AD203B41FA5}">
                      <a16:colId xmlns:a16="http://schemas.microsoft.com/office/drawing/2014/main" val="402207167"/>
                    </a:ext>
                  </a:extLst>
                </a:gridCol>
                <a:gridCol w="811349">
                  <a:extLst>
                    <a:ext uri="{9D8B030D-6E8A-4147-A177-3AD203B41FA5}">
                      <a16:colId xmlns:a16="http://schemas.microsoft.com/office/drawing/2014/main" val="1384888634"/>
                    </a:ext>
                  </a:extLst>
                </a:gridCol>
                <a:gridCol w="811349">
                  <a:extLst>
                    <a:ext uri="{9D8B030D-6E8A-4147-A177-3AD203B41FA5}">
                      <a16:colId xmlns:a16="http://schemas.microsoft.com/office/drawing/2014/main" val="1619697560"/>
                    </a:ext>
                  </a:extLst>
                </a:gridCol>
                <a:gridCol w="811349">
                  <a:extLst>
                    <a:ext uri="{9D8B030D-6E8A-4147-A177-3AD203B41FA5}">
                      <a16:colId xmlns:a16="http://schemas.microsoft.com/office/drawing/2014/main" val="342006477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X</a:t>
                      </a:r>
                      <a:r>
                        <a:rPr lang="en-US" altLang="zh-CN" sz="1400" b="0" baseline="-2500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1</a:t>
                      </a:r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X</a:t>
                      </a:r>
                      <a:r>
                        <a:rPr lang="en-US" altLang="zh-CN" sz="1400" b="0" baseline="-2500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X</a:t>
                      </a:r>
                      <a:r>
                        <a:rPr lang="en-US" altLang="zh-CN" sz="1400" b="0" baseline="-2500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7222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352653"/>
                  </a:ext>
                </a:extLst>
              </a:tr>
            </a:tbl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CF03DF0-7DC3-9804-BC5B-573A0B77E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896305"/>
              </p:ext>
            </p:extLst>
          </p:nvPr>
        </p:nvGraphicFramePr>
        <p:xfrm>
          <a:off x="3470910" y="2159952"/>
          <a:ext cx="407670" cy="59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203040" progId="Equation.DSMT4">
                  <p:embed/>
                </p:oleObj>
              </mc:Choice>
              <mc:Fallback>
                <p:oleObj name="Equation" r:id="rId2" imgW="13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70910" y="2159952"/>
                        <a:ext cx="407670" cy="59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C444168B-640A-2936-007F-4BACEA15AC84}"/>
              </a:ext>
            </a:extLst>
          </p:cNvPr>
          <p:cNvSpPr/>
          <p:nvPr/>
        </p:nvSpPr>
        <p:spPr>
          <a:xfrm>
            <a:off x="1572133" y="2456439"/>
            <a:ext cx="994410" cy="5647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(q</a:t>
            </a:r>
            <a:r>
              <a:rPr lang="en-US" altLang="zh-CN" b="1" baseline="-25000">
                <a:solidFill>
                  <a:schemeClr val="tx1"/>
                </a:solidFill>
              </a:rPr>
              <a:t>0</a:t>
            </a:r>
            <a:r>
              <a:rPr lang="en-US" altLang="zh-CN" b="1">
                <a:solidFill>
                  <a:schemeClr val="tx1"/>
                </a:solidFill>
              </a:rPr>
              <a:t>,</a:t>
            </a:r>
            <a:r>
              <a:rPr lang="zh-CN" altLang="en-US" b="1">
                <a:solidFill>
                  <a:schemeClr val="tx1"/>
                </a:solidFill>
              </a:rPr>
              <a:t>↑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EE35DE8-0AA9-DDB9-E6AF-868FABF4507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069338" y="3021165"/>
            <a:ext cx="0" cy="462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23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4452547-20E0-1DAE-87D1-7DA6816E2911}"/>
              </a:ext>
            </a:extLst>
          </p:cNvPr>
          <p:cNvSpPr/>
          <p:nvPr/>
        </p:nvSpPr>
        <p:spPr>
          <a:xfrm>
            <a:off x="1849005" y="1196954"/>
            <a:ext cx="4246995" cy="2302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EE068E4-37E5-F506-441D-504DF6985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021976"/>
              </p:ext>
            </p:extLst>
          </p:nvPr>
        </p:nvGraphicFramePr>
        <p:xfrm>
          <a:off x="1849752" y="2962204"/>
          <a:ext cx="647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190440" progId="Equation.DSMT4">
                  <p:embed/>
                </p:oleObj>
              </mc:Choice>
              <mc:Fallback>
                <p:oleObj name="Equation" r:id="rId2" imgW="253800" imgH="1904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EE068E4-37E5-F506-441D-504DF69854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49752" y="2962204"/>
                        <a:ext cx="6477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92CF9CC9-4F3A-7F38-C006-37C628422471}"/>
              </a:ext>
            </a:extLst>
          </p:cNvPr>
          <p:cNvGrpSpPr/>
          <p:nvPr/>
        </p:nvGrpSpPr>
        <p:grpSpPr>
          <a:xfrm>
            <a:off x="5827320" y="5743542"/>
            <a:ext cx="1004064" cy="845303"/>
            <a:chOff x="2628458" y="1483987"/>
            <a:chExt cx="1004064" cy="84530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2F7D5B2-E1A5-6711-3449-C4CA26AD3420}"/>
                </a:ext>
              </a:extLst>
            </p:cNvPr>
            <p:cNvSpPr/>
            <p:nvPr/>
          </p:nvSpPr>
          <p:spPr>
            <a:xfrm>
              <a:off x="2628458" y="1483987"/>
              <a:ext cx="1004064" cy="845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709356B4-B540-DA90-8A66-A3733E5E4A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4265" y="1649709"/>
            <a:ext cx="604838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120" imgH="279360" progId="Equation.DSMT4">
                    <p:embed/>
                  </p:oleObj>
                </mc:Choice>
                <mc:Fallback>
                  <p:oleObj name="Equation" r:id="rId4" imgW="330120" imgH="27936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709356B4-B540-DA90-8A66-A3733E5E4A6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4265" y="1649709"/>
                          <a:ext cx="604838" cy="5127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A9442E8-8264-E9E2-6248-67385957A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09407"/>
              </p:ext>
            </p:extLst>
          </p:nvPr>
        </p:nvGraphicFramePr>
        <p:xfrm>
          <a:off x="8254765" y="2575016"/>
          <a:ext cx="383458" cy="138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8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</a:tblGrid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72406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86198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018590"/>
                  </a:ext>
                </a:extLst>
              </a:tr>
            </a:tbl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A2B427E9-A015-65FA-1B22-C2359105C321}"/>
              </a:ext>
            </a:extLst>
          </p:cNvPr>
          <p:cNvGrpSpPr/>
          <p:nvPr/>
        </p:nvGrpSpPr>
        <p:grpSpPr>
          <a:xfrm>
            <a:off x="4613305" y="1830460"/>
            <a:ext cx="821695" cy="687346"/>
            <a:chOff x="2628458" y="3769179"/>
            <a:chExt cx="821695" cy="68734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505AF75-C39E-14C0-C2BF-5A3F96A1A74A}"/>
                </a:ext>
              </a:extLst>
            </p:cNvPr>
            <p:cNvSpPr/>
            <p:nvPr/>
          </p:nvSpPr>
          <p:spPr>
            <a:xfrm>
              <a:off x="2628458" y="3769179"/>
              <a:ext cx="821695" cy="6873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F2CDF50B-8DA7-833A-7A99-02EB9C6D4B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4807522"/>
                </p:ext>
              </p:extLst>
            </p:nvPr>
          </p:nvGraphicFramePr>
          <p:xfrm>
            <a:off x="2829783" y="3967071"/>
            <a:ext cx="419100" cy="30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600" imgH="164880" progId="Equation.DSMT4">
                    <p:embed/>
                  </p:oleObj>
                </mc:Choice>
                <mc:Fallback>
                  <p:oleObj name="Equation" r:id="rId6" imgW="228600" imgH="16488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F2CDF50B-8DA7-833A-7A99-02EB9C6D4B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29783" y="3967071"/>
                          <a:ext cx="419100" cy="303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9073363A-9DE7-4A40-1E5F-9E99AD17A7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238318"/>
              </p:ext>
            </p:extLst>
          </p:nvPr>
        </p:nvGraphicFramePr>
        <p:xfrm>
          <a:off x="6214933" y="2815784"/>
          <a:ext cx="527471" cy="36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177480" progId="Equation.DSMT4">
                  <p:embed/>
                </p:oleObj>
              </mc:Choice>
              <mc:Fallback>
                <p:oleObj name="Equation" r:id="rId8" imgW="253800" imgH="1774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9073363A-9DE7-4A40-1E5F-9E99AD17A7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14933" y="2815784"/>
                        <a:ext cx="527471" cy="369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1C9EDC2E-57F1-A06B-6077-591D7C3FF2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431819"/>
              </p:ext>
            </p:extLst>
          </p:nvPr>
        </p:nvGraphicFramePr>
        <p:xfrm>
          <a:off x="6180997" y="1776011"/>
          <a:ext cx="511309" cy="37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00" imgH="177480" progId="Equation.DSMT4">
                  <p:embed/>
                </p:oleObj>
              </mc:Choice>
              <mc:Fallback>
                <p:oleObj name="Equation" r:id="rId10" imgW="241200" imgH="1774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1C9EDC2E-57F1-A06B-6077-591D7C3FF2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80997" y="1776011"/>
                        <a:ext cx="511309" cy="376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31F814-CB70-C7B5-69F1-2E72D3F904A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35000" y="2174133"/>
            <a:ext cx="135292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AF95BD6-51C4-7D71-A00F-F2D367D90B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248957"/>
              </p:ext>
            </p:extLst>
          </p:nvPr>
        </p:nvGraphicFramePr>
        <p:xfrm>
          <a:off x="952392" y="5634108"/>
          <a:ext cx="273050" cy="397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203040" progId="Equation.DSMT4">
                  <p:embed/>
                </p:oleObj>
              </mc:Choice>
              <mc:Fallback>
                <p:oleObj name="Equation" r:id="rId12" imgW="139680" imgH="20304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AF95BD6-51C4-7D71-A00F-F2D367D90B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52392" y="5634108"/>
                        <a:ext cx="273050" cy="397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1A945838-EB78-E840-9F6D-801CFA566A97}"/>
              </a:ext>
            </a:extLst>
          </p:cNvPr>
          <p:cNvCxnSpPr>
            <a:cxnSpLocks/>
          </p:cNvCxnSpPr>
          <p:nvPr/>
        </p:nvCxnSpPr>
        <p:spPr>
          <a:xfrm rot="10800000">
            <a:off x="10014157" y="4629083"/>
            <a:ext cx="12700" cy="2228917"/>
          </a:xfrm>
          <a:prstGeom prst="bentConnector3">
            <a:avLst>
              <a:gd name="adj1" fmla="val 3425803"/>
            </a:avLst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99B13BB-C73E-805A-2F05-9F919E6B7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389423"/>
              </p:ext>
            </p:extLst>
          </p:nvPr>
        </p:nvGraphicFramePr>
        <p:xfrm>
          <a:off x="3447171" y="2009939"/>
          <a:ext cx="116178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FCBC01B-5D03-D94E-B7AC-875AA3B46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428916"/>
              </p:ext>
            </p:extLst>
          </p:nvPr>
        </p:nvGraphicFramePr>
        <p:xfrm>
          <a:off x="1125849" y="2009939"/>
          <a:ext cx="154904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</a:tblGrid>
              <a:tr h="190281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243EC0E-C298-BA90-C9B7-6CBEA30DCD70}"/>
              </a:ext>
            </a:extLst>
          </p:cNvPr>
          <p:cNvCxnSpPr>
            <a:cxnSpLocks/>
          </p:cNvCxnSpPr>
          <p:nvPr/>
        </p:nvCxnSpPr>
        <p:spPr>
          <a:xfrm rot="5400000">
            <a:off x="5054723" y="5346301"/>
            <a:ext cx="450677" cy="651807"/>
          </a:xfrm>
          <a:prstGeom prst="curvedConnector2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C2AA42E-354A-F43A-4BD5-8291371786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03732" y="5590631"/>
            <a:ext cx="344364" cy="627094"/>
          </a:xfrm>
          <a:prstGeom prst="curvedConnector2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8F4EA073-F27A-E984-FFC1-CE1BDB3E1B98}"/>
              </a:ext>
            </a:extLst>
          </p:cNvPr>
          <p:cNvGrpSpPr/>
          <p:nvPr/>
        </p:nvGrpSpPr>
        <p:grpSpPr>
          <a:xfrm>
            <a:off x="2674897" y="1859779"/>
            <a:ext cx="772274" cy="585973"/>
            <a:chOff x="2849442" y="2080657"/>
            <a:chExt cx="772274" cy="585973"/>
          </a:xfrm>
        </p:grpSpPr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6AB32534-02D0-FBFC-E339-6BDBD9A4206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1289692"/>
                </p:ext>
              </p:extLst>
            </p:nvPr>
          </p:nvGraphicFramePr>
          <p:xfrm>
            <a:off x="2943749" y="2242611"/>
            <a:ext cx="58366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42720" imgH="177480" progId="Equation.DSMT4">
                    <p:embed/>
                  </p:oleObj>
                </mc:Choice>
                <mc:Fallback>
                  <p:oleObj name="Equation" r:id="rId14" imgW="342720" imgH="17748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6AB32534-02D0-FBFC-E339-6BDBD9A4206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943749" y="2242611"/>
                          <a:ext cx="58366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454FEE0-BFD4-83D6-B9DB-68874D9C1C7B}"/>
                </a:ext>
              </a:extLst>
            </p:cNvPr>
            <p:cNvSpPr/>
            <p:nvPr/>
          </p:nvSpPr>
          <p:spPr>
            <a:xfrm>
              <a:off x="2849442" y="2080657"/>
              <a:ext cx="772274" cy="585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A17831D9-7F65-AF93-4FEF-664B611CE0FE}"/>
              </a:ext>
            </a:extLst>
          </p:cNvPr>
          <p:cNvCxnSpPr>
            <a:cxnSpLocks/>
          </p:cNvCxnSpPr>
          <p:nvPr/>
        </p:nvCxnSpPr>
        <p:spPr>
          <a:xfrm>
            <a:off x="2815867" y="2450783"/>
            <a:ext cx="3876439" cy="752721"/>
          </a:xfrm>
          <a:prstGeom prst="bentConnector3">
            <a:avLst>
              <a:gd name="adj1" fmla="val -254"/>
            </a:avLst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FB1911C6-E21B-5650-BB19-EDBEDEEE7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043432"/>
              </p:ext>
            </p:extLst>
          </p:nvPr>
        </p:nvGraphicFramePr>
        <p:xfrm>
          <a:off x="7609628" y="994791"/>
          <a:ext cx="27579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68">
                  <a:extLst>
                    <a:ext uri="{9D8B030D-6E8A-4147-A177-3AD203B41FA5}">
                      <a16:colId xmlns:a16="http://schemas.microsoft.com/office/drawing/2014/main" val="1923021348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558673899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80843461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673B1FAE-1F07-34E9-1040-57EE209A16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155357"/>
              </p:ext>
            </p:extLst>
          </p:nvPr>
        </p:nvGraphicFramePr>
        <p:xfrm>
          <a:off x="1515372" y="1707378"/>
          <a:ext cx="333634" cy="30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80" imgH="139680" progId="Equation.DSMT4">
                  <p:embed/>
                </p:oleObj>
              </mc:Choice>
              <mc:Fallback>
                <p:oleObj name="Equation" r:id="rId16" imgW="152280" imgH="13968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673B1FAE-1F07-34E9-1040-57EE209A1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15372" y="1707378"/>
                        <a:ext cx="333634" cy="304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8C6778B6-36C2-1136-775A-C75B90C041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198193"/>
              </p:ext>
            </p:extLst>
          </p:nvPr>
        </p:nvGraphicFramePr>
        <p:xfrm>
          <a:off x="5280061" y="764733"/>
          <a:ext cx="195050" cy="332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8560" imgH="152280" progId="Equation.DSMT4">
                  <p:embed/>
                </p:oleObj>
              </mc:Choice>
              <mc:Fallback>
                <p:oleObj name="Equation" r:id="rId18" imgW="88560" imgH="152280" progId="Equation.DSMT4">
                  <p:embed/>
                  <p:pic>
                    <p:nvPicPr>
                      <p:cNvPr id="58" name="对象 57">
                        <a:extLst>
                          <a:ext uri="{FF2B5EF4-FFF2-40B4-BE49-F238E27FC236}">
                            <a16:creationId xmlns:a16="http://schemas.microsoft.com/office/drawing/2014/main" id="{8C6778B6-36C2-1136-775A-C75B90C041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80061" y="764733"/>
                        <a:ext cx="195050" cy="332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1FF53F0E-7E96-3A95-8264-B23F3F78C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693807"/>
              </p:ext>
            </p:extLst>
          </p:nvPr>
        </p:nvGraphicFramePr>
        <p:xfrm>
          <a:off x="2815867" y="5154240"/>
          <a:ext cx="122116" cy="145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6720" imgH="152280" progId="Equation.DSMT4">
                  <p:embed/>
                </p:oleObj>
              </mc:Choice>
              <mc:Fallback>
                <p:oleObj name="Equation" r:id="rId20" imgW="126720" imgH="152280" progId="Equation.DSMT4">
                  <p:embed/>
                  <p:pic>
                    <p:nvPicPr>
                      <p:cNvPr id="59" name="对象 58">
                        <a:extLst>
                          <a:ext uri="{FF2B5EF4-FFF2-40B4-BE49-F238E27FC236}">
                            <a16:creationId xmlns:a16="http://schemas.microsoft.com/office/drawing/2014/main" id="{1FF53F0E-7E96-3A95-8264-B23F3F78C4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815867" y="5154240"/>
                        <a:ext cx="122116" cy="145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2EEFFAC5-6E19-5CC7-15BC-E8F9DA67F9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898678"/>
              </p:ext>
            </p:extLst>
          </p:nvPr>
        </p:nvGraphicFramePr>
        <p:xfrm>
          <a:off x="3737072" y="5379376"/>
          <a:ext cx="134185" cy="13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6720" imgH="126720" progId="Equation.DSMT4">
                  <p:embed/>
                </p:oleObj>
              </mc:Choice>
              <mc:Fallback>
                <p:oleObj name="Equation" r:id="rId22" imgW="126720" imgH="126720" progId="Equation.DSMT4">
                  <p:embed/>
                  <p:pic>
                    <p:nvPicPr>
                      <p:cNvPr id="60" name="对象 59">
                        <a:extLst>
                          <a:ext uri="{FF2B5EF4-FFF2-40B4-BE49-F238E27FC236}">
                            <a16:creationId xmlns:a16="http://schemas.microsoft.com/office/drawing/2014/main" id="{2EEFFAC5-6E19-5CC7-15BC-E8F9DA67F9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737072" y="5379376"/>
                        <a:ext cx="134185" cy="13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B25F632F-6DEC-9EBD-F2F5-FDAE4CE5E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69383"/>
              </p:ext>
            </p:extLst>
          </p:nvPr>
        </p:nvGraphicFramePr>
        <p:xfrm>
          <a:off x="5044243" y="2545459"/>
          <a:ext cx="343276" cy="24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177480" progId="Equation.DSMT4">
                  <p:embed/>
                </p:oleObj>
              </mc:Choice>
              <mc:Fallback>
                <p:oleObj name="Equation" r:id="rId8" imgW="253800" imgH="177480" progId="Equation.DSMT4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B25F632F-6DEC-9EBD-F2F5-FDAE4CE5EF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44243" y="2545459"/>
                        <a:ext cx="343276" cy="240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8435DF34-E77F-F5B1-34CD-BE7A9AD69D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757751"/>
              </p:ext>
            </p:extLst>
          </p:nvPr>
        </p:nvGraphicFramePr>
        <p:xfrm>
          <a:off x="5455975" y="1936720"/>
          <a:ext cx="299980" cy="22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41200" imgH="177480" progId="Equation.DSMT4">
                  <p:embed/>
                </p:oleObj>
              </mc:Choice>
              <mc:Fallback>
                <p:oleObj name="Equation" r:id="rId24" imgW="241200" imgH="17748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8435DF34-E77F-F5B1-34CD-BE7A9AD69D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55975" y="1936720"/>
                        <a:ext cx="299980" cy="22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CD72413-0B66-17F3-A840-32D1516A5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4124"/>
              </p:ext>
            </p:extLst>
          </p:nvPr>
        </p:nvGraphicFramePr>
        <p:xfrm>
          <a:off x="2876925" y="473900"/>
          <a:ext cx="383458" cy="138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8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</a:tblGrid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72406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86198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018590"/>
                  </a:ext>
                </a:extLst>
              </a:tr>
            </a:tbl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96D69F6-3691-3AD1-8993-1B086728D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502410"/>
              </p:ext>
            </p:extLst>
          </p:nvPr>
        </p:nvGraphicFramePr>
        <p:xfrm>
          <a:off x="3282095" y="741541"/>
          <a:ext cx="454977" cy="37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41200" imgH="203040" progId="Equation.DSMT4">
                  <p:embed/>
                </p:oleObj>
              </mc:Choice>
              <mc:Fallback>
                <p:oleObj name="Equation" r:id="rId25" imgW="241200" imgH="203040" progId="Equation.DSMT4">
                  <p:embed/>
                  <p:pic>
                    <p:nvPicPr>
                      <p:cNvPr id="58" name="对象 57">
                        <a:extLst>
                          <a:ext uri="{FF2B5EF4-FFF2-40B4-BE49-F238E27FC236}">
                            <a16:creationId xmlns:a16="http://schemas.microsoft.com/office/drawing/2014/main" id="{8C6778B6-36C2-1136-775A-C75B90C041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282095" y="741541"/>
                        <a:ext cx="454977" cy="378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AE8C41B-2368-37C1-650A-B3AD1ECCD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27987"/>
              </p:ext>
            </p:extLst>
          </p:nvPr>
        </p:nvGraphicFramePr>
        <p:xfrm>
          <a:off x="7695509" y="4650202"/>
          <a:ext cx="154904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89A1EE2-4927-BB62-98D3-76575D4B3A3E}"/>
              </a:ext>
            </a:extLst>
          </p:cNvPr>
          <p:cNvCxnSpPr/>
          <p:nvPr/>
        </p:nvCxnSpPr>
        <p:spPr>
          <a:xfrm>
            <a:off x="3425484" y="1353809"/>
            <a:ext cx="0" cy="353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819E8E3-1E87-D6D3-7A56-68AE78DC3DFF}"/>
              </a:ext>
            </a:extLst>
          </p:cNvPr>
          <p:cNvCxnSpPr>
            <a:cxnSpLocks/>
          </p:cNvCxnSpPr>
          <p:nvPr/>
        </p:nvCxnSpPr>
        <p:spPr>
          <a:xfrm>
            <a:off x="2217681" y="1923536"/>
            <a:ext cx="3296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09FF71B-CC07-BEA4-1CE7-D512D1E05D27}"/>
              </a:ext>
            </a:extLst>
          </p:cNvPr>
          <p:cNvCxnSpPr>
            <a:cxnSpLocks/>
          </p:cNvCxnSpPr>
          <p:nvPr/>
        </p:nvCxnSpPr>
        <p:spPr>
          <a:xfrm>
            <a:off x="3862367" y="1923536"/>
            <a:ext cx="3296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6172F31E-BC41-49DE-11C7-55237036C3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103382"/>
              </p:ext>
            </p:extLst>
          </p:nvPr>
        </p:nvGraphicFramePr>
        <p:xfrm>
          <a:off x="3704214" y="2314739"/>
          <a:ext cx="647700" cy="24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44240" imgH="164880" progId="Equation.DSMT4">
                  <p:embed/>
                </p:oleObj>
              </mc:Choice>
              <mc:Fallback>
                <p:oleObj name="Equation" r:id="rId27" imgW="444240" imgH="1648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1C9EDC2E-57F1-A06B-6077-591D7C3FF2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704214" y="2314739"/>
                        <a:ext cx="647700" cy="240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DFD6E9CB-0A58-029D-8F85-F753B48DE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722811"/>
              </p:ext>
            </p:extLst>
          </p:nvPr>
        </p:nvGraphicFramePr>
        <p:xfrm>
          <a:off x="4832423" y="451127"/>
          <a:ext cx="383458" cy="138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8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</a:tblGrid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72406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86198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018590"/>
                  </a:ext>
                </a:extLst>
              </a:tr>
            </a:tbl>
          </a:graphicData>
        </a:graphic>
      </p:graphicFrame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A04629B-0D26-D116-B270-DD4C02A7CD78}"/>
              </a:ext>
            </a:extLst>
          </p:cNvPr>
          <p:cNvCxnSpPr>
            <a:cxnSpLocks/>
            <a:stCxn id="7" idx="2"/>
            <a:endCxn id="47" idx="2"/>
          </p:cNvCxnSpPr>
          <p:nvPr/>
        </p:nvCxnSpPr>
        <p:spPr>
          <a:xfrm rot="5400000" flipH="1">
            <a:off x="4006567" y="1500220"/>
            <a:ext cx="72054" cy="1963119"/>
          </a:xfrm>
          <a:prstGeom prst="bentConnector3">
            <a:avLst>
              <a:gd name="adj1" fmla="val -332957"/>
            </a:avLst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7D69B949-E23C-A859-3F9B-FD0278D3E3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783237"/>
              </p:ext>
            </p:extLst>
          </p:nvPr>
        </p:nvGraphicFramePr>
        <p:xfrm>
          <a:off x="2800732" y="2962204"/>
          <a:ext cx="570246" cy="240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482400" imgH="203040" progId="Equation.DSMT4">
                  <p:embed/>
                </p:oleObj>
              </mc:Choice>
              <mc:Fallback>
                <p:oleObj name="Equation" r:id="rId29" imgW="482400" imgH="2030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9073363A-9DE7-4A40-1E5F-9E99AD17A7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800732" y="2962204"/>
                        <a:ext cx="570246" cy="240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3797545-18EC-9DAC-23F1-42416A8096ED}"/>
              </a:ext>
            </a:extLst>
          </p:cNvPr>
          <p:cNvCxnSpPr/>
          <p:nvPr/>
        </p:nvCxnSpPr>
        <p:spPr>
          <a:xfrm>
            <a:off x="5377586" y="1353809"/>
            <a:ext cx="0" cy="353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37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2889149F-B470-A0E3-20D3-89B51ECDA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81839"/>
              </p:ext>
            </p:extLst>
          </p:nvPr>
        </p:nvGraphicFramePr>
        <p:xfrm>
          <a:off x="5582188" y="2543359"/>
          <a:ext cx="77452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0D202A57-44FF-D087-F7BB-77A5675CE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96690"/>
              </p:ext>
            </p:extLst>
          </p:nvPr>
        </p:nvGraphicFramePr>
        <p:xfrm>
          <a:off x="7191289" y="1747647"/>
          <a:ext cx="383458" cy="69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8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</a:tblGrid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86198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01859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24452547-20E0-1DAE-87D1-7DA6816E2911}"/>
              </a:ext>
            </a:extLst>
          </p:cNvPr>
          <p:cNvSpPr/>
          <p:nvPr/>
        </p:nvSpPr>
        <p:spPr>
          <a:xfrm>
            <a:off x="2788370" y="994791"/>
            <a:ext cx="6134647" cy="3087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EE068E4-37E5-F506-441D-504DF6985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520803"/>
              </p:ext>
            </p:extLst>
          </p:nvPr>
        </p:nvGraphicFramePr>
        <p:xfrm>
          <a:off x="2803955" y="3496302"/>
          <a:ext cx="6143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190440" progId="Equation.DSMT4">
                  <p:embed/>
                </p:oleObj>
              </mc:Choice>
              <mc:Fallback>
                <p:oleObj name="Equation" r:id="rId2" imgW="241200" imgH="1904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EE068E4-37E5-F506-441D-504DF69854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3955" y="3496302"/>
                        <a:ext cx="614362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92CF9CC9-4F3A-7F38-C006-37C628422471}"/>
              </a:ext>
            </a:extLst>
          </p:cNvPr>
          <p:cNvGrpSpPr/>
          <p:nvPr/>
        </p:nvGrpSpPr>
        <p:grpSpPr>
          <a:xfrm>
            <a:off x="5827320" y="5743542"/>
            <a:ext cx="1004064" cy="845303"/>
            <a:chOff x="2628458" y="1483987"/>
            <a:chExt cx="1004064" cy="84530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2F7D5B2-E1A5-6711-3449-C4CA26AD3420}"/>
                </a:ext>
              </a:extLst>
            </p:cNvPr>
            <p:cNvSpPr/>
            <p:nvPr/>
          </p:nvSpPr>
          <p:spPr>
            <a:xfrm>
              <a:off x="2628458" y="1483987"/>
              <a:ext cx="1004064" cy="845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709356B4-B540-DA90-8A66-A3733E5E4A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4265" y="1649709"/>
            <a:ext cx="604838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120" imgH="279360" progId="Equation.DSMT4">
                    <p:embed/>
                  </p:oleObj>
                </mc:Choice>
                <mc:Fallback>
                  <p:oleObj name="Equation" r:id="rId4" imgW="330120" imgH="27936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709356B4-B540-DA90-8A66-A3733E5E4A6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4265" y="1649709"/>
                          <a:ext cx="604838" cy="5127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A9442E8-8264-E9E2-6248-67385957A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045201"/>
              </p:ext>
            </p:extLst>
          </p:nvPr>
        </p:nvGraphicFramePr>
        <p:xfrm>
          <a:off x="660595" y="3587215"/>
          <a:ext cx="383458" cy="138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8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</a:tblGrid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72406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86198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018590"/>
                  </a:ext>
                </a:extLst>
              </a:tr>
            </a:tbl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A2B427E9-A015-65FA-1B22-C2359105C321}"/>
              </a:ext>
            </a:extLst>
          </p:cNvPr>
          <p:cNvGrpSpPr/>
          <p:nvPr/>
        </p:nvGrpSpPr>
        <p:grpSpPr>
          <a:xfrm>
            <a:off x="6353893" y="2439618"/>
            <a:ext cx="1974385" cy="1260091"/>
            <a:chOff x="2628458" y="4347467"/>
            <a:chExt cx="1974385" cy="126009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505AF75-C39E-14C0-C2BF-5A3F96A1A74A}"/>
                </a:ext>
              </a:extLst>
            </p:cNvPr>
            <p:cNvSpPr/>
            <p:nvPr/>
          </p:nvSpPr>
          <p:spPr>
            <a:xfrm>
              <a:off x="2628458" y="4347467"/>
              <a:ext cx="1974385" cy="12600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F2CDF50B-8DA7-833A-7A99-02EB9C6D4B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916182"/>
                </p:ext>
              </p:extLst>
            </p:nvPr>
          </p:nvGraphicFramePr>
          <p:xfrm>
            <a:off x="3441067" y="4735312"/>
            <a:ext cx="4651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53800" imgH="190440" progId="Equation.DSMT4">
                    <p:embed/>
                  </p:oleObj>
                </mc:Choice>
                <mc:Fallback>
                  <p:oleObj name="Equation" r:id="rId6" imgW="253800" imgH="19044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F2CDF50B-8DA7-833A-7A99-02EB9C6D4B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441067" y="4735312"/>
                          <a:ext cx="4651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9073363A-9DE7-4A40-1E5F-9E99AD17A7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760624"/>
              </p:ext>
            </p:extLst>
          </p:nvPr>
        </p:nvGraphicFramePr>
        <p:xfrm>
          <a:off x="9259333" y="2678508"/>
          <a:ext cx="527471" cy="36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177480" progId="Equation.DSMT4">
                  <p:embed/>
                </p:oleObj>
              </mc:Choice>
              <mc:Fallback>
                <p:oleObj name="Equation" r:id="rId8" imgW="253800" imgH="1774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9073363A-9DE7-4A40-1E5F-9E99AD17A7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59333" y="2678508"/>
                        <a:ext cx="527471" cy="369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1C9EDC2E-57F1-A06B-6077-591D7C3FF2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704015"/>
              </p:ext>
            </p:extLst>
          </p:nvPr>
        </p:nvGraphicFramePr>
        <p:xfrm>
          <a:off x="5759079" y="-21865"/>
          <a:ext cx="511309" cy="37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00" imgH="177480" progId="Equation.DSMT4">
                  <p:embed/>
                </p:oleObj>
              </mc:Choice>
              <mc:Fallback>
                <p:oleObj name="Equation" r:id="rId10" imgW="241200" imgH="1774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1C9EDC2E-57F1-A06B-6077-591D7C3FF2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59079" y="-21865"/>
                        <a:ext cx="511309" cy="376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31F814-CB70-C7B5-69F1-2E72D3F904A0}"/>
              </a:ext>
            </a:extLst>
          </p:cNvPr>
          <p:cNvCxnSpPr>
            <a:cxnSpLocks/>
          </p:cNvCxnSpPr>
          <p:nvPr/>
        </p:nvCxnSpPr>
        <p:spPr>
          <a:xfrm flipH="1">
            <a:off x="6781617" y="5093221"/>
            <a:ext cx="1920511" cy="5975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AF95BD6-51C4-7D71-A00F-F2D367D90B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392" y="5634108"/>
          <a:ext cx="273050" cy="397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203040" progId="Equation.DSMT4">
                  <p:embed/>
                </p:oleObj>
              </mc:Choice>
              <mc:Fallback>
                <p:oleObj name="Equation" r:id="rId12" imgW="139680" imgH="20304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AF95BD6-51C4-7D71-A00F-F2D367D90B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52392" y="5634108"/>
                        <a:ext cx="273050" cy="397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1A945838-EB78-E840-9F6D-801CFA566A97}"/>
              </a:ext>
            </a:extLst>
          </p:cNvPr>
          <p:cNvCxnSpPr>
            <a:cxnSpLocks/>
          </p:cNvCxnSpPr>
          <p:nvPr/>
        </p:nvCxnSpPr>
        <p:spPr>
          <a:xfrm rot="10800000">
            <a:off x="10014157" y="4629083"/>
            <a:ext cx="12700" cy="2228917"/>
          </a:xfrm>
          <a:prstGeom prst="bentConnector3">
            <a:avLst>
              <a:gd name="adj1" fmla="val 3425803"/>
            </a:avLst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99B13BB-C73E-805A-2F05-9F919E6B7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595685"/>
              </p:ext>
            </p:extLst>
          </p:nvPr>
        </p:nvGraphicFramePr>
        <p:xfrm>
          <a:off x="-100374" y="2492466"/>
          <a:ext cx="116178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FCBC01B-5D03-D94E-B7AC-875AA3B46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495333"/>
              </p:ext>
            </p:extLst>
          </p:nvPr>
        </p:nvGraphicFramePr>
        <p:xfrm>
          <a:off x="1574138" y="59219"/>
          <a:ext cx="154904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</a:tblGrid>
              <a:tr h="190281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243EC0E-C298-BA90-C9B7-6CBEA30DCD70}"/>
              </a:ext>
            </a:extLst>
          </p:cNvPr>
          <p:cNvCxnSpPr>
            <a:cxnSpLocks/>
          </p:cNvCxnSpPr>
          <p:nvPr/>
        </p:nvCxnSpPr>
        <p:spPr>
          <a:xfrm rot="5400000">
            <a:off x="5054723" y="5346301"/>
            <a:ext cx="450677" cy="651807"/>
          </a:xfrm>
          <a:prstGeom prst="curvedConnector2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C2AA42E-354A-F43A-4BD5-8291371786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03732" y="5590631"/>
            <a:ext cx="344364" cy="627094"/>
          </a:xfrm>
          <a:prstGeom prst="curvedConnector2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8F4EA073-F27A-E984-FFC1-CE1BDB3E1B98}"/>
              </a:ext>
            </a:extLst>
          </p:cNvPr>
          <p:cNvGrpSpPr/>
          <p:nvPr/>
        </p:nvGrpSpPr>
        <p:grpSpPr>
          <a:xfrm>
            <a:off x="184303" y="3790765"/>
            <a:ext cx="772274" cy="585973"/>
            <a:chOff x="2849442" y="2080657"/>
            <a:chExt cx="772274" cy="585973"/>
          </a:xfrm>
        </p:grpSpPr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6AB32534-02D0-FBFC-E339-6BDBD9A420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43749" y="2242611"/>
            <a:ext cx="58366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42720" imgH="177480" progId="Equation.DSMT4">
                    <p:embed/>
                  </p:oleObj>
                </mc:Choice>
                <mc:Fallback>
                  <p:oleObj name="Equation" r:id="rId14" imgW="342720" imgH="17748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6AB32534-02D0-FBFC-E339-6BDBD9A4206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943749" y="2242611"/>
                          <a:ext cx="58366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454FEE0-BFD4-83D6-B9DB-68874D9C1C7B}"/>
                </a:ext>
              </a:extLst>
            </p:cNvPr>
            <p:cNvSpPr/>
            <p:nvPr/>
          </p:nvSpPr>
          <p:spPr>
            <a:xfrm>
              <a:off x="2849442" y="2080657"/>
              <a:ext cx="772274" cy="585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A17831D9-7F65-AF93-4FEF-664B611CE0FE}"/>
              </a:ext>
            </a:extLst>
          </p:cNvPr>
          <p:cNvCxnSpPr>
            <a:cxnSpLocks/>
          </p:cNvCxnSpPr>
          <p:nvPr/>
        </p:nvCxnSpPr>
        <p:spPr>
          <a:xfrm>
            <a:off x="2794118" y="4971509"/>
            <a:ext cx="3876439" cy="752721"/>
          </a:xfrm>
          <a:prstGeom prst="bentConnector3">
            <a:avLst>
              <a:gd name="adj1" fmla="val -254"/>
            </a:avLst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FB1911C6-E21B-5650-BB19-EDBEDEEE7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53235"/>
              </p:ext>
            </p:extLst>
          </p:nvPr>
        </p:nvGraphicFramePr>
        <p:xfrm>
          <a:off x="3314257" y="3162018"/>
          <a:ext cx="302231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38">
                  <a:extLst>
                    <a:ext uri="{9D8B030D-6E8A-4147-A177-3AD203B41FA5}">
                      <a16:colId xmlns:a16="http://schemas.microsoft.com/office/drawing/2014/main" val="1302418843"/>
                    </a:ext>
                  </a:extLst>
                </a:gridCol>
                <a:gridCol w="411238">
                  <a:extLst>
                    <a:ext uri="{9D8B030D-6E8A-4147-A177-3AD203B41FA5}">
                      <a16:colId xmlns:a16="http://schemas.microsoft.com/office/drawing/2014/main" val="1923021348"/>
                    </a:ext>
                  </a:extLst>
                </a:gridCol>
                <a:gridCol w="366640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66640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66640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66640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  <a:gridCol w="366640">
                  <a:extLst>
                    <a:ext uri="{9D8B030D-6E8A-4147-A177-3AD203B41FA5}">
                      <a16:colId xmlns:a16="http://schemas.microsoft.com/office/drawing/2014/main" val="1558673899"/>
                    </a:ext>
                  </a:extLst>
                </a:gridCol>
                <a:gridCol w="366640">
                  <a:extLst>
                    <a:ext uri="{9D8B030D-6E8A-4147-A177-3AD203B41FA5}">
                      <a16:colId xmlns:a16="http://schemas.microsoft.com/office/drawing/2014/main" val="280843461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673B1FAE-1F07-34E9-1040-57EE209A16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475140"/>
              </p:ext>
            </p:extLst>
          </p:nvPr>
        </p:nvGraphicFramePr>
        <p:xfrm>
          <a:off x="2470321" y="1073161"/>
          <a:ext cx="333634" cy="30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80" imgH="139680" progId="Equation.DSMT4">
                  <p:embed/>
                </p:oleObj>
              </mc:Choice>
              <mc:Fallback>
                <p:oleObj name="Equation" r:id="rId16" imgW="152280" imgH="13968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673B1FAE-1F07-34E9-1040-57EE209A1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70321" y="1073161"/>
                        <a:ext cx="333634" cy="304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8C6778B6-36C2-1136-775A-C75B90C041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713607"/>
              </p:ext>
            </p:extLst>
          </p:nvPr>
        </p:nvGraphicFramePr>
        <p:xfrm>
          <a:off x="11722168" y="609719"/>
          <a:ext cx="195050" cy="332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8560" imgH="152280" progId="Equation.DSMT4">
                  <p:embed/>
                </p:oleObj>
              </mc:Choice>
              <mc:Fallback>
                <p:oleObj name="Equation" r:id="rId18" imgW="88560" imgH="152280" progId="Equation.DSMT4">
                  <p:embed/>
                  <p:pic>
                    <p:nvPicPr>
                      <p:cNvPr id="58" name="对象 57">
                        <a:extLst>
                          <a:ext uri="{FF2B5EF4-FFF2-40B4-BE49-F238E27FC236}">
                            <a16:creationId xmlns:a16="http://schemas.microsoft.com/office/drawing/2014/main" id="{8C6778B6-36C2-1136-775A-C75B90C041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722168" y="609719"/>
                        <a:ext cx="195050" cy="332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1FF53F0E-7E96-3A95-8264-B23F3F78C4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5867" y="5154240"/>
          <a:ext cx="122116" cy="145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6720" imgH="152280" progId="Equation.DSMT4">
                  <p:embed/>
                </p:oleObj>
              </mc:Choice>
              <mc:Fallback>
                <p:oleObj name="Equation" r:id="rId20" imgW="126720" imgH="152280" progId="Equation.DSMT4">
                  <p:embed/>
                  <p:pic>
                    <p:nvPicPr>
                      <p:cNvPr id="59" name="对象 58">
                        <a:extLst>
                          <a:ext uri="{FF2B5EF4-FFF2-40B4-BE49-F238E27FC236}">
                            <a16:creationId xmlns:a16="http://schemas.microsoft.com/office/drawing/2014/main" id="{1FF53F0E-7E96-3A95-8264-B23F3F78C4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815867" y="5154240"/>
                        <a:ext cx="122116" cy="145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2EEFFAC5-6E19-5CC7-15BC-E8F9DA67F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7072" y="5379376"/>
          <a:ext cx="134185" cy="13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6720" imgH="126720" progId="Equation.DSMT4">
                  <p:embed/>
                </p:oleObj>
              </mc:Choice>
              <mc:Fallback>
                <p:oleObj name="Equation" r:id="rId22" imgW="126720" imgH="126720" progId="Equation.DSMT4">
                  <p:embed/>
                  <p:pic>
                    <p:nvPicPr>
                      <p:cNvPr id="60" name="对象 59">
                        <a:extLst>
                          <a:ext uri="{FF2B5EF4-FFF2-40B4-BE49-F238E27FC236}">
                            <a16:creationId xmlns:a16="http://schemas.microsoft.com/office/drawing/2014/main" id="{2EEFFAC5-6E19-5CC7-15BC-E8F9DA67F9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737072" y="5379376"/>
                        <a:ext cx="134185" cy="13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B25F632F-6DEC-9EBD-F2F5-FDAE4CE5E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957112"/>
              </p:ext>
            </p:extLst>
          </p:nvPr>
        </p:nvGraphicFramePr>
        <p:xfrm>
          <a:off x="8345598" y="2807445"/>
          <a:ext cx="343276" cy="24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177480" progId="Equation.DSMT4">
                  <p:embed/>
                </p:oleObj>
              </mc:Choice>
              <mc:Fallback>
                <p:oleObj name="Equation" r:id="rId8" imgW="253800" imgH="177480" progId="Equation.DSMT4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B25F632F-6DEC-9EBD-F2F5-FDAE4CE5EF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45598" y="2807445"/>
                        <a:ext cx="343276" cy="240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8435DF34-E77F-F5B1-34CD-BE7A9AD69D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753405"/>
              </p:ext>
            </p:extLst>
          </p:nvPr>
        </p:nvGraphicFramePr>
        <p:xfrm>
          <a:off x="8170971" y="2209102"/>
          <a:ext cx="299980" cy="22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41200" imgH="177480" progId="Equation.DSMT4">
                  <p:embed/>
                </p:oleObj>
              </mc:Choice>
              <mc:Fallback>
                <p:oleObj name="Equation" r:id="rId24" imgW="241200" imgH="17748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8435DF34-E77F-F5B1-34CD-BE7A9AD69D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70971" y="2209102"/>
                        <a:ext cx="299980" cy="22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CD72413-0B66-17F3-A840-32D1516A5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87739"/>
              </p:ext>
            </p:extLst>
          </p:nvPr>
        </p:nvGraphicFramePr>
        <p:xfrm>
          <a:off x="646546" y="425490"/>
          <a:ext cx="383458" cy="138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8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</a:tblGrid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72406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86198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018590"/>
                  </a:ext>
                </a:extLst>
              </a:tr>
            </a:tbl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96D69F6-3691-3AD1-8993-1B086728D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837914"/>
              </p:ext>
            </p:extLst>
          </p:nvPr>
        </p:nvGraphicFramePr>
        <p:xfrm>
          <a:off x="7189695" y="2123821"/>
          <a:ext cx="373972" cy="31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41200" imgH="203040" progId="Equation.DSMT4">
                  <p:embed/>
                </p:oleObj>
              </mc:Choice>
              <mc:Fallback>
                <p:oleObj name="Equation" r:id="rId25" imgW="24120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96D69F6-3691-3AD1-8993-1B086728D8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189695" y="2123821"/>
                        <a:ext cx="373972" cy="311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AE8C41B-2368-37C1-650A-B3AD1ECCD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44458"/>
              </p:ext>
            </p:extLst>
          </p:nvPr>
        </p:nvGraphicFramePr>
        <p:xfrm>
          <a:off x="4531877" y="4896776"/>
          <a:ext cx="154904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89A1EE2-4927-BB62-98D3-76575D4B3A3E}"/>
              </a:ext>
            </a:extLst>
          </p:cNvPr>
          <p:cNvCxnSpPr/>
          <p:nvPr/>
        </p:nvCxnSpPr>
        <p:spPr>
          <a:xfrm>
            <a:off x="1365811" y="5024791"/>
            <a:ext cx="0" cy="353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819E8E3-1E87-D6D3-7A56-68AE78DC3DFF}"/>
              </a:ext>
            </a:extLst>
          </p:cNvPr>
          <p:cNvCxnSpPr>
            <a:cxnSpLocks/>
          </p:cNvCxnSpPr>
          <p:nvPr/>
        </p:nvCxnSpPr>
        <p:spPr>
          <a:xfrm>
            <a:off x="2348662" y="1810654"/>
            <a:ext cx="3296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09FF71B-CC07-BEA4-1CE7-D512D1E05D27}"/>
              </a:ext>
            </a:extLst>
          </p:cNvPr>
          <p:cNvCxnSpPr>
            <a:cxnSpLocks/>
          </p:cNvCxnSpPr>
          <p:nvPr/>
        </p:nvCxnSpPr>
        <p:spPr>
          <a:xfrm>
            <a:off x="4011103" y="1244097"/>
            <a:ext cx="3296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6172F31E-BC41-49DE-11C7-55237036C3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176659"/>
              </p:ext>
            </p:extLst>
          </p:nvPr>
        </p:nvGraphicFramePr>
        <p:xfrm>
          <a:off x="7274461" y="5338972"/>
          <a:ext cx="647700" cy="24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44240" imgH="164880" progId="Equation.DSMT4">
                  <p:embed/>
                </p:oleObj>
              </mc:Choice>
              <mc:Fallback>
                <p:oleObj name="Equation" r:id="rId27" imgW="444240" imgH="1648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6172F31E-BC41-49DE-11C7-55237036C3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274461" y="5338972"/>
                        <a:ext cx="647700" cy="240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DFD6E9CB-0A58-029D-8F85-F753B48DE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84243"/>
              </p:ext>
            </p:extLst>
          </p:nvPr>
        </p:nvGraphicFramePr>
        <p:xfrm>
          <a:off x="1806756" y="5336528"/>
          <a:ext cx="383458" cy="138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8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</a:tblGrid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72406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86198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018590"/>
                  </a:ext>
                </a:extLst>
              </a:tr>
            </a:tbl>
          </a:graphicData>
        </a:graphic>
      </p:graphicFrame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A04629B-0D26-D116-B270-DD4C02A7CD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73991" y="1936040"/>
            <a:ext cx="1492226" cy="520209"/>
          </a:xfrm>
          <a:prstGeom prst="bentConnector3">
            <a:avLst>
              <a:gd name="adj1" fmla="val 99788"/>
            </a:avLst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7D69B949-E23C-A859-3F9B-FD0278D3E3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56100"/>
              </p:ext>
            </p:extLst>
          </p:nvPr>
        </p:nvGraphicFramePr>
        <p:xfrm>
          <a:off x="6281825" y="4844453"/>
          <a:ext cx="570246" cy="240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482400" imgH="203040" progId="Equation.DSMT4">
                  <p:embed/>
                </p:oleObj>
              </mc:Choice>
              <mc:Fallback>
                <p:oleObj name="Equation" r:id="rId29" imgW="482400" imgH="20304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7D69B949-E23C-A859-3F9B-FD0278D3E3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281825" y="4844453"/>
                        <a:ext cx="570246" cy="240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3797545-18EC-9DAC-23F1-42416A8096ED}"/>
              </a:ext>
            </a:extLst>
          </p:cNvPr>
          <p:cNvCxnSpPr/>
          <p:nvPr/>
        </p:nvCxnSpPr>
        <p:spPr>
          <a:xfrm>
            <a:off x="3252854" y="4928681"/>
            <a:ext cx="0" cy="353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0310F1-63E6-95FB-1446-6D03201E3DB6}"/>
              </a:ext>
            </a:extLst>
          </p:cNvPr>
          <p:cNvGrpSpPr/>
          <p:nvPr/>
        </p:nvGrpSpPr>
        <p:grpSpPr>
          <a:xfrm>
            <a:off x="3035174" y="1229005"/>
            <a:ext cx="772274" cy="585973"/>
            <a:chOff x="2849442" y="2080657"/>
            <a:chExt cx="772274" cy="585973"/>
          </a:xfrm>
        </p:grpSpPr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75CD65CB-0933-43ED-29A7-CAAB0C06CD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8977991"/>
                </p:ext>
              </p:extLst>
            </p:nvPr>
          </p:nvGraphicFramePr>
          <p:xfrm>
            <a:off x="2923339" y="2221134"/>
            <a:ext cx="627063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368280" imgH="203040" progId="Equation.DSMT4">
                    <p:embed/>
                  </p:oleObj>
                </mc:Choice>
                <mc:Fallback>
                  <p:oleObj name="Equation" r:id="rId31" imgW="368280" imgH="20304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6AB32534-02D0-FBFC-E339-6BDBD9A4206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923339" y="2221134"/>
                          <a:ext cx="627063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2CEB427-C187-ECFA-802F-454E592C4760}"/>
                </a:ext>
              </a:extLst>
            </p:cNvPr>
            <p:cNvSpPr/>
            <p:nvPr/>
          </p:nvSpPr>
          <p:spPr>
            <a:xfrm>
              <a:off x="2849442" y="2080657"/>
              <a:ext cx="772274" cy="585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67FAC64-2317-A40D-4284-81E71EF59293}"/>
              </a:ext>
            </a:extLst>
          </p:cNvPr>
          <p:cNvGrpSpPr/>
          <p:nvPr/>
        </p:nvGrpSpPr>
        <p:grpSpPr>
          <a:xfrm>
            <a:off x="4586339" y="1270885"/>
            <a:ext cx="971060" cy="463665"/>
            <a:chOff x="2849442" y="2101539"/>
            <a:chExt cx="971060" cy="463665"/>
          </a:xfrm>
        </p:grpSpPr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13A7830D-23A1-417E-CC56-C0C2558448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0850920"/>
                </p:ext>
              </p:extLst>
            </p:nvPr>
          </p:nvGraphicFramePr>
          <p:xfrm>
            <a:off x="2924603" y="2163479"/>
            <a:ext cx="8207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482400" imgH="203040" progId="Equation.DSMT4">
                    <p:embed/>
                  </p:oleObj>
                </mc:Choice>
                <mc:Fallback>
                  <p:oleObj name="Equation" r:id="rId33" imgW="482400" imgH="203040" progId="Equation.DSMT4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75CD65CB-0933-43ED-29A7-CAAB0C06CD8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2924603" y="2163479"/>
                          <a:ext cx="8207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16015C4-5F22-6308-A597-5F88762E4E3D}"/>
                </a:ext>
              </a:extLst>
            </p:cNvPr>
            <p:cNvSpPr/>
            <p:nvPr/>
          </p:nvSpPr>
          <p:spPr>
            <a:xfrm>
              <a:off x="2849442" y="2101539"/>
              <a:ext cx="971060" cy="463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A81D6A4-5FE4-46D0-68E8-212C84B0BAD2}"/>
              </a:ext>
            </a:extLst>
          </p:cNvPr>
          <p:cNvGrpSpPr/>
          <p:nvPr/>
        </p:nvGrpSpPr>
        <p:grpSpPr>
          <a:xfrm>
            <a:off x="4806637" y="2463926"/>
            <a:ext cx="772274" cy="463666"/>
            <a:chOff x="2849442" y="2080658"/>
            <a:chExt cx="772274" cy="463666"/>
          </a:xfrm>
        </p:grpSpPr>
        <p:graphicFrame>
          <p:nvGraphicFramePr>
            <p:cNvPr id="37" name="对象 36">
              <a:extLst>
                <a:ext uri="{FF2B5EF4-FFF2-40B4-BE49-F238E27FC236}">
                  <a16:creationId xmlns:a16="http://schemas.microsoft.com/office/drawing/2014/main" id="{71216589-C315-1E95-D387-9B24247F2D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5860989"/>
                </p:ext>
              </p:extLst>
            </p:nvPr>
          </p:nvGraphicFramePr>
          <p:xfrm>
            <a:off x="2965704" y="2149536"/>
            <a:ext cx="53975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317160" imgH="203040" progId="Equation.DSMT4">
                    <p:embed/>
                  </p:oleObj>
                </mc:Choice>
                <mc:Fallback>
                  <p:oleObj name="Equation" r:id="rId35" imgW="317160" imgH="203040" progId="Equation.DSMT4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75CD65CB-0933-43ED-29A7-CAAB0C06CD8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2965704" y="2149536"/>
                          <a:ext cx="539750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D77E58D-CB62-3B41-1AEB-59F14823DF70}"/>
                </a:ext>
              </a:extLst>
            </p:cNvPr>
            <p:cNvSpPr/>
            <p:nvPr/>
          </p:nvSpPr>
          <p:spPr>
            <a:xfrm>
              <a:off x="2849442" y="2080658"/>
              <a:ext cx="772274" cy="463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FF3D235-1E47-8134-72DD-F5CA09C012DE}"/>
              </a:ext>
            </a:extLst>
          </p:cNvPr>
          <p:cNvGrpSpPr/>
          <p:nvPr/>
        </p:nvGrpSpPr>
        <p:grpSpPr>
          <a:xfrm>
            <a:off x="6336580" y="1254443"/>
            <a:ext cx="2084553" cy="488761"/>
            <a:chOff x="2849442" y="2076443"/>
            <a:chExt cx="971060" cy="488761"/>
          </a:xfrm>
        </p:grpSpPr>
        <p:graphicFrame>
          <p:nvGraphicFramePr>
            <p:cNvPr id="41" name="对象 40">
              <a:extLst>
                <a:ext uri="{FF2B5EF4-FFF2-40B4-BE49-F238E27FC236}">
                  <a16:creationId xmlns:a16="http://schemas.microsoft.com/office/drawing/2014/main" id="{B540B672-3979-F18F-B0E4-BC69EEE6D83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7572801"/>
                </p:ext>
              </p:extLst>
            </p:nvPr>
          </p:nvGraphicFramePr>
          <p:xfrm>
            <a:off x="3171317" y="2150594"/>
            <a:ext cx="327309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406080" imgH="177480" progId="Equation.DSMT4">
                    <p:embed/>
                  </p:oleObj>
                </mc:Choice>
                <mc:Fallback>
                  <p:oleObj name="Equation" r:id="rId37" imgW="406080" imgH="17748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13A7830D-23A1-417E-CC56-C0C25584482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3171317" y="2150594"/>
                          <a:ext cx="327309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1C6DC08-B7FB-98EA-580A-C6E8C99A964B}"/>
                </a:ext>
              </a:extLst>
            </p:cNvPr>
            <p:cNvSpPr/>
            <p:nvPr/>
          </p:nvSpPr>
          <p:spPr>
            <a:xfrm>
              <a:off x="2849442" y="2076443"/>
              <a:ext cx="971060" cy="488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8CE689A2-E975-3568-43C6-486588B23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19125"/>
              </p:ext>
            </p:extLst>
          </p:nvPr>
        </p:nvGraphicFramePr>
        <p:xfrm>
          <a:off x="1866303" y="1374971"/>
          <a:ext cx="116178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50BEB288-3B9E-940E-6F30-239370C00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896969"/>
              </p:ext>
            </p:extLst>
          </p:nvPr>
        </p:nvGraphicFramePr>
        <p:xfrm>
          <a:off x="3811310" y="1367434"/>
          <a:ext cx="77452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AF846054-CDC6-8301-90CB-85D859E71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626243"/>
              </p:ext>
            </p:extLst>
          </p:nvPr>
        </p:nvGraphicFramePr>
        <p:xfrm>
          <a:off x="5563900" y="1367434"/>
          <a:ext cx="77452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A2DAA8A-D73E-FB66-2D69-D5AEEB81B0A3}"/>
              </a:ext>
            </a:extLst>
          </p:cNvPr>
          <p:cNvCxnSpPr>
            <a:cxnSpLocks/>
          </p:cNvCxnSpPr>
          <p:nvPr/>
        </p:nvCxnSpPr>
        <p:spPr>
          <a:xfrm>
            <a:off x="5763645" y="1244097"/>
            <a:ext cx="3296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3BE11BA7-ED1C-F75F-168A-43A2578B4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1757"/>
              </p:ext>
            </p:extLst>
          </p:nvPr>
        </p:nvGraphicFramePr>
        <p:xfrm>
          <a:off x="3330369" y="1822576"/>
          <a:ext cx="383458" cy="133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8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</a:tblGrid>
              <a:tr h="334861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72406"/>
                  </a:ext>
                </a:extLst>
              </a:tr>
              <a:tr h="334861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861981"/>
                  </a:ext>
                </a:extLst>
              </a:tr>
              <a:tr h="334861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018590"/>
                  </a:ext>
                </a:extLst>
              </a:tr>
              <a:tr h="334861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656701"/>
                  </a:ext>
                </a:extLst>
              </a:tr>
            </a:tbl>
          </a:graphicData>
        </a:graphic>
      </p:graphicFrame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6782701-5150-AE5D-A4C5-6F42094889BF}"/>
              </a:ext>
            </a:extLst>
          </p:cNvPr>
          <p:cNvCxnSpPr>
            <a:cxnSpLocks/>
          </p:cNvCxnSpPr>
          <p:nvPr/>
        </p:nvCxnSpPr>
        <p:spPr>
          <a:xfrm>
            <a:off x="7093688" y="1898930"/>
            <a:ext cx="0" cy="392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6407AC1-42A5-1DE2-B5D6-AB5013271282}"/>
              </a:ext>
            </a:extLst>
          </p:cNvPr>
          <p:cNvCxnSpPr>
            <a:cxnSpLocks/>
          </p:cNvCxnSpPr>
          <p:nvPr/>
        </p:nvCxnSpPr>
        <p:spPr>
          <a:xfrm>
            <a:off x="5746340" y="2927592"/>
            <a:ext cx="4462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EDAFF761-E73F-23B4-61A8-DAC6F61238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7502"/>
              </p:ext>
            </p:extLst>
          </p:nvPr>
        </p:nvGraphicFramePr>
        <p:xfrm>
          <a:off x="6083169" y="2582409"/>
          <a:ext cx="13811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88560" imgH="152280" progId="Equation.DSMT4">
                  <p:embed/>
                </p:oleObj>
              </mc:Choice>
              <mc:Fallback>
                <p:oleObj name="Equation" r:id="rId39" imgW="88560" imgH="1522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96D69F6-3691-3AD1-8993-1B086728D8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083169" y="2582409"/>
                        <a:ext cx="138112" cy="233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04E9FAC9-6CC4-7BC2-A918-A2FEB075AFB4}"/>
              </a:ext>
            </a:extLst>
          </p:cNvPr>
          <p:cNvCxnSpPr>
            <a:cxnSpLocks/>
          </p:cNvCxnSpPr>
          <p:nvPr/>
        </p:nvCxnSpPr>
        <p:spPr>
          <a:xfrm flipV="1">
            <a:off x="6464959" y="1743204"/>
            <a:ext cx="0" cy="192835"/>
          </a:xfrm>
          <a:prstGeom prst="straightConnector1">
            <a:avLst/>
          </a:prstGeom>
          <a:ln>
            <a:tailEnd type="non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00DC2CA3-4AD3-784E-2123-AD46A5DB3F70}"/>
              </a:ext>
            </a:extLst>
          </p:cNvPr>
          <p:cNvCxnSpPr>
            <a:cxnSpLocks/>
          </p:cNvCxnSpPr>
          <p:nvPr/>
        </p:nvCxnSpPr>
        <p:spPr>
          <a:xfrm flipV="1">
            <a:off x="5391683" y="1745842"/>
            <a:ext cx="1439701" cy="467904"/>
          </a:xfrm>
          <a:prstGeom prst="bentConnector3">
            <a:avLst>
              <a:gd name="adj1" fmla="val 100017"/>
            </a:avLst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连接符: 肘形 81">
            <a:extLst>
              <a:ext uri="{FF2B5EF4-FFF2-40B4-BE49-F238E27FC236}">
                <a16:creationId xmlns:a16="http://schemas.microsoft.com/office/drawing/2014/main" id="{9628AF44-44F5-0D1D-7313-1C090C39E676}"/>
              </a:ext>
            </a:extLst>
          </p:cNvPr>
          <p:cNvCxnSpPr>
            <a:cxnSpLocks/>
          </p:cNvCxnSpPr>
          <p:nvPr/>
        </p:nvCxnSpPr>
        <p:spPr>
          <a:xfrm flipV="1">
            <a:off x="5401208" y="2203764"/>
            <a:ext cx="0" cy="252485"/>
          </a:xfrm>
          <a:prstGeom prst="straightConnector1">
            <a:avLst/>
          </a:prstGeom>
          <a:ln>
            <a:tailEnd type="non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102" name="对象 101">
            <a:extLst>
              <a:ext uri="{FF2B5EF4-FFF2-40B4-BE49-F238E27FC236}">
                <a16:creationId xmlns:a16="http://schemas.microsoft.com/office/drawing/2014/main" id="{B5053255-9CF9-F58A-DBF0-EAB8FB5112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091407"/>
              </p:ext>
            </p:extLst>
          </p:nvPr>
        </p:nvGraphicFramePr>
        <p:xfrm>
          <a:off x="5680374" y="1773931"/>
          <a:ext cx="772125" cy="185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850680" imgH="203040" progId="Equation.DSMT4">
                  <p:embed/>
                </p:oleObj>
              </mc:Choice>
              <mc:Fallback>
                <p:oleObj name="Equation" r:id="rId41" imgW="850680" imgH="20304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8435DF34-E77F-F5B1-34CD-BE7A9AD69D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680374" y="1773931"/>
                        <a:ext cx="772125" cy="185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对象 102">
            <a:extLst>
              <a:ext uri="{FF2B5EF4-FFF2-40B4-BE49-F238E27FC236}">
                <a16:creationId xmlns:a16="http://schemas.microsoft.com/office/drawing/2014/main" id="{99BE121C-19F4-1598-7E2E-F5D18EAA8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166795"/>
              </p:ext>
            </p:extLst>
          </p:nvPr>
        </p:nvGraphicFramePr>
        <p:xfrm>
          <a:off x="5748922" y="2038350"/>
          <a:ext cx="1093788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1206360" imgH="203040" progId="Equation.DSMT4">
                  <p:embed/>
                </p:oleObj>
              </mc:Choice>
              <mc:Fallback>
                <p:oleObj name="Equation" r:id="rId43" imgW="1206360" imgH="203040" progId="Equation.DSMT4">
                  <p:embed/>
                  <p:pic>
                    <p:nvPicPr>
                      <p:cNvPr id="102" name="对象 101">
                        <a:extLst>
                          <a:ext uri="{FF2B5EF4-FFF2-40B4-BE49-F238E27FC236}">
                            <a16:creationId xmlns:a16="http://schemas.microsoft.com/office/drawing/2014/main" id="{B5053255-9CF9-F58A-DBF0-EAB8FB5112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748922" y="2038350"/>
                        <a:ext cx="1093788" cy="18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8020ECDE-7F7A-8622-47E1-1943554F428E}"/>
              </a:ext>
            </a:extLst>
          </p:cNvPr>
          <p:cNvCxnSpPr>
            <a:cxnSpLocks/>
          </p:cNvCxnSpPr>
          <p:nvPr/>
        </p:nvCxnSpPr>
        <p:spPr>
          <a:xfrm rot="5400000">
            <a:off x="1987845" y="5244264"/>
            <a:ext cx="668622" cy="1270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0F5BD536-D1DD-B7C0-462E-45D62A31B903}"/>
              </a:ext>
            </a:extLst>
          </p:cNvPr>
          <p:cNvCxnSpPr>
            <a:cxnSpLocks/>
          </p:cNvCxnSpPr>
          <p:nvPr/>
        </p:nvCxnSpPr>
        <p:spPr>
          <a:xfrm>
            <a:off x="7711881" y="1750381"/>
            <a:ext cx="0" cy="67129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111" name="对象 110">
            <a:extLst>
              <a:ext uri="{FF2B5EF4-FFF2-40B4-BE49-F238E27FC236}">
                <a16:creationId xmlns:a16="http://schemas.microsoft.com/office/drawing/2014/main" id="{DB020F5E-9DC9-48FD-8B33-BEADD78E30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105270"/>
              </p:ext>
            </p:extLst>
          </p:nvPr>
        </p:nvGraphicFramePr>
        <p:xfrm>
          <a:off x="6023127" y="3210648"/>
          <a:ext cx="237266" cy="216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80" imgH="139680" progId="Equation.DSMT4">
                  <p:embed/>
                </p:oleObj>
              </mc:Choice>
              <mc:Fallback>
                <p:oleObj name="Equation" r:id="rId16" imgW="152280" imgH="13968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673B1FAE-1F07-34E9-1040-57EE209A1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23127" y="3210648"/>
                        <a:ext cx="237266" cy="216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对象 111">
            <a:extLst>
              <a:ext uri="{FF2B5EF4-FFF2-40B4-BE49-F238E27FC236}">
                <a16:creationId xmlns:a16="http://schemas.microsoft.com/office/drawing/2014/main" id="{FDB462FF-AFC8-A0C3-06FB-694C49C5A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20286"/>
              </p:ext>
            </p:extLst>
          </p:nvPr>
        </p:nvGraphicFramePr>
        <p:xfrm>
          <a:off x="3884959" y="1418990"/>
          <a:ext cx="237266" cy="216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80" imgH="139680" progId="Equation.DSMT4">
                  <p:embed/>
                </p:oleObj>
              </mc:Choice>
              <mc:Fallback>
                <p:oleObj name="Equation" r:id="rId16" imgW="152280" imgH="139680" progId="Equation.DSMT4">
                  <p:embed/>
                  <p:pic>
                    <p:nvPicPr>
                      <p:cNvPr id="111" name="对象 110">
                        <a:extLst>
                          <a:ext uri="{FF2B5EF4-FFF2-40B4-BE49-F238E27FC236}">
                            <a16:creationId xmlns:a16="http://schemas.microsoft.com/office/drawing/2014/main" id="{DB020F5E-9DC9-48FD-8B33-BEADD78E30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84959" y="1418990"/>
                        <a:ext cx="237266" cy="216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对象 112">
            <a:extLst>
              <a:ext uri="{FF2B5EF4-FFF2-40B4-BE49-F238E27FC236}">
                <a16:creationId xmlns:a16="http://schemas.microsoft.com/office/drawing/2014/main" id="{731957F6-D829-6CF6-CEF5-29C062C998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20286"/>
              </p:ext>
            </p:extLst>
          </p:nvPr>
        </p:nvGraphicFramePr>
        <p:xfrm>
          <a:off x="3403465" y="1895608"/>
          <a:ext cx="237266" cy="216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80" imgH="139680" progId="Equation.DSMT4">
                  <p:embed/>
                </p:oleObj>
              </mc:Choice>
              <mc:Fallback>
                <p:oleObj name="Equation" r:id="rId16" imgW="152280" imgH="139680" progId="Equation.DSMT4">
                  <p:embed/>
                  <p:pic>
                    <p:nvPicPr>
                      <p:cNvPr id="112" name="对象 111">
                        <a:extLst>
                          <a:ext uri="{FF2B5EF4-FFF2-40B4-BE49-F238E27FC236}">
                            <a16:creationId xmlns:a16="http://schemas.microsoft.com/office/drawing/2014/main" id="{FDB462FF-AFC8-A0C3-06FB-694C49C5A8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03465" y="1895608"/>
                        <a:ext cx="237266" cy="216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82559A0D-28C2-0CD9-2DEB-9CC0E3708B04}"/>
              </a:ext>
            </a:extLst>
          </p:cNvPr>
          <p:cNvCxnSpPr>
            <a:cxnSpLocks/>
          </p:cNvCxnSpPr>
          <p:nvPr/>
        </p:nvCxnSpPr>
        <p:spPr>
          <a:xfrm>
            <a:off x="3207308" y="1924045"/>
            <a:ext cx="0" cy="350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08405A7-A827-DF97-F20B-0CBC97FECF74}"/>
              </a:ext>
            </a:extLst>
          </p:cNvPr>
          <p:cNvCxnSpPr>
            <a:cxnSpLocks/>
          </p:cNvCxnSpPr>
          <p:nvPr/>
        </p:nvCxnSpPr>
        <p:spPr>
          <a:xfrm>
            <a:off x="5775062" y="3555480"/>
            <a:ext cx="4462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FA2B038B-A94A-8C3C-E39C-B57E8FB2AD1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8328278" y="3066694"/>
            <a:ext cx="1436752" cy="297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26869BE7-CC7F-345A-68B2-CF8FC69039CC}"/>
              </a:ext>
            </a:extLst>
          </p:cNvPr>
          <p:cNvCxnSpPr>
            <a:cxnSpLocks/>
          </p:cNvCxnSpPr>
          <p:nvPr/>
        </p:nvCxnSpPr>
        <p:spPr>
          <a:xfrm flipV="1">
            <a:off x="8162544" y="1750381"/>
            <a:ext cx="0" cy="70240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44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9F5B1AD-7F44-5253-F2EB-ECCE67F5FF51}"/>
              </a:ext>
            </a:extLst>
          </p:cNvPr>
          <p:cNvCxnSpPr>
            <a:cxnSpLocks/>
          </p:cNvCxnSpPr>
          <p:nvPr/>
        </p:nvCxnSpPr>
        <p:spPr>
          <a:xfrm>
            <a:off x="3339718" y="3323664"/>
            <a:ext cx="340855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927CA9E-7559-D091-8ECD-7755BD985725}"/>
              </a:ext>
            </a:extLst>
          </p:cNvPr>
          <p:cNvCxnSpPr>
            <a:cxnSpLocks/>
          </p:cNvCxnSpPr>
          <p:nvPr/>
        </p:nvCxnSpPr>
        <p:spPr>
          <a:xfrm flipV="1">
            <a:off x="3339718" y="426720"/>
            <a:ext cx="0" cy="289694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1" name="对象 70">
            <a:extLst>
              <a:ext uri="{FF2B5EF4-FFF2-40B4-BE49-F238E27FC236}">
                <a16:creationId xmlns:a16="http://schemas.microsoft.com/office/drawing/2014/main" id="{553DDC0B-F77C-3E11-29EA-E71C7C6E82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072135"/>
              </p:ext>
            </p:extLst>
          </p:nvPr>
        </p:nvGraphicFramePr>
        <p:xfrm>
          <a:off x="6748272" y="3168089"/>
          <a:ext cx="37306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3348" imgH="311051" progId="Equation.DSMT4">
                  <p:embed/>
                </p:oleObj>
              </mc:Choice>
              <mc:Fallback>
                <p:oleObj name="Equation" r:id="rId2" imgW="373348" imgH="3110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48272" y="3168089"/>
                        <a:ext cx="373063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>
            <a:extLst>
              <a:ext uri="{FF2B5EF4-FFF2-40B4-BE49-F238E27FC236}">
                <a16:creationId xmlns:a16="http://schemas.microsoft.com/office/drawing/2014/main" id="{E810F192-D326-C87B-00A0-B4E0E9D054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309748"/>
              </p:ext>
            </p:extLst>
          </p:nvPr>
        </p:nvGraphicFramePr>
        <p:xfrm>
          <a:off x="3141597" y="266872"/>
          <a:ext cx="177798" cy="304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560" imgH="152280" progId="Equation.DSMT4">
                  <p:embed/>
                </p:oleObj>
              </mc:Choice>
              <mc:Fallback>
                <p:oleObj name="Equation" r:id="rId4" imgW="88560" imgH="152280" progId="Equation.DSMT4">
                  <p:embed/>
                  <p:pic>
                    <p:nvPicPr>
                      <p:cNvPr id="72" name="对象 71">
                        <a:extLst>
                          <a:ext uri="{FF2B5EF4-FFF2-40B4-BE49-F238E27FC236}">
                            <a16:creationId xmlns:a16="http://schemas.microsoft.com/office/drawing/2014/main" id="{8DD88E13-ABF3-6353-9B2B-4601847E71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1597" y="266872"/>
                        <a:ext cx="177798" cy="304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" name="组合 78">
            <a:extLst>
              <a:ext uri="{FF2B5EF4-FFF2-40B4-BE49-F238E27FC236}">
                <a16:creationId xmlns:a16="http://schemas.microsoft.com/office/drawing/2014/main" id="{6C421791-1A31-6D6B-E196-3C7FA6CF1313}"/>
              </a:ext>
            </a:extLst>
          </p:cNvPr>
          <p:cNvGrpSpPr/>
          <p:nvPr/>
        </p:nvGrpSpPr>
        <p:grpSpPr>
          <a:xfrm>
            <a:off x="3150361" y="725488"/>
            <a:ext cx="144907" cy="2668587"/>
            <a:chOff x="3105150" y="725488"/>
            <a:chExt cx="144907" cy="2668587"/>
          </a:xfrm>
        </p:grpSpPr>
        <p:graphicFrame>
          <p:nvGraphicFramePr>
            <p:cNvPr id="72" name="对象 71">
              <a:extLst>
                <a:ext uri="{FF2B5EF4-FFF2-40B4-BE49-F238E27FC236}">
                  <a16:creationId xmlns:a16="http://schemas.microsoft.com/office/drawing/2014/main" id="{8DD88E13-ABF3-6353-9B2B-4601847E71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3169391"/>
                </p:ext>
              </p:extLst>
            </p:nvPr>
          </p:nvGraphicFramePr>
          <p:xfrm>
            <a:off x="3123057" y="3216275"/>
            <a:ext cx="1270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77480" progId="Equation.DSMT4">
                    <p:embed/>
                  </p:oleObj>
                </mc:Choice>
                <mc:Fallback>
                  <p:oleObj name="Equation" r:id="rId6" imgW="126720" imgH="177480" progId="Equation.DSMT4">
                    <p:embed/>
                    <p:pic>
                      <p:nvPicPr>
                        <p:cNvPr id="71" name="对象 70">
                          <a:extLst>
                            <a:ext uri="{FF2B5EF4-FFF2-40B4-BE49-F238E27FC236}">
                              <a16:creationId xmlns:a16="http://schemas.microsoft.com/office/drawing/2014/main" id="{553DDC0B-F77C-3E11-29EA-E71C7C6E820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123057" y="3216275"/>
                          <a:ext cx="1270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extLst>
                <a:ext uri="{FF2B5EF4-FFF2-40B4-BE49-F238E27FC236}">
                  <a16:creationId xmlns:a16="http://schemas.microsoft.com/office/drawing/2014/main" id="{2D562607-F003-C357-ED75-A45EE109AF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9155102"/>
                </p:ext>
              </p:extLst>
            </p:nvPr>
          </p:nvGraphicFramePr>
          <p:xfrm>
            <a:off x="3124200" y="2571750"/>
            <a:ext cx="889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8560" imgH="164880" progId="Equation.DSMT4">
                    <p:embed/>
                  </p:oleObj>
                </mc:Choice>
                <mc:Fallback>
                  <p:oleObj name="Equation" r:id="rId8" imgW="88560" imgH="164880" progId="Equation.DSMT4">
                    <p:embed/>
                    <p:pic>
                      <p:nvPicPr>
                        <p:cNvPr id="72" name="对象 71">
                          <a:extLst>
                            <a:ext uri="{FF2B5EF4-FFF2-40B4-BE49-F238E27FC236}">
                              <a16:creationId xmlns:a16="http://schemas.microsoft.com/office/drawing/2014/main" id="{8DD88E13-ABF3-6353-9B2B-4601847E710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124200" y="2571750"/>
                          <a:ext cx="889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>
              <a:extLst>
                <a:ext uri="{FF2B5EF4-FFF2-40B4-BE49-F238E27FC236}">
                  <a16:creationId xmlns:a16="http://schemas.microsoft.com/office/drawing/2014/main" id="{3BBAC28C-7CB9-E018-1AB5-A622D8CE64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1663303"/>
                </p:ext>
              </p:extLst>
            </p:nvPr>
          </p:nvGraphicFramePr>
          <p:xfrm>
            <a:off x="3105150" y="1927225"/>
            <a:ext cx="1270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720" imgH="164880" progId="Equation.DSMT4">
                    <p:embed/>
                  </p:oleObj>
                </mc:Choice>
                <mc:Fallback>
                  <p:oleObj name="Equation" r:id="rId10" imgW="126720" imgH="164880" progId="Equation.DSMT4">
                    <p:embed/>
                    <p:pic>
                      <p:nvPicPr>
                        <p:cNvPr id="74" name="对象 73">
                          <a:extLst>
                            <a:ext uri="{FF2B5EF4-FFF2-40B4-BE49-F238E27FC236}">
                              <a16:creationId xmlns:a16="http://schemas.microsoft.com/office/drawing/2014/main" id="{2D562607-F003-C357-ED75-A45EE109AF0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105150" y="1927225"/>
                          <a:ext cx="1270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extLst>
                <a:ext uri="{FF2B5EF4-FFF2-40B4-BE49-F238E27FC236}">
                  <a16:creationId xmlns:a16="http://schemas.microsoft.com/office/drawing/2014/main" id="{FB6DE2AE-21C6-9C0B-5491-93C0BBF11D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8752736"/>
                </p:ext>
              </p:extLst>
            </p:nvPr>
          </p:nvGraphicFramePr>
          <p:xfrm>
            <a:off x="3111500" y="1308100"/>
            <a:ext cx="114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4120" imgH="177480" progId="Equation.DSMT4">
                    <p:embed/>
                  </p:oleObj>
                </mc:Choice>
                <mc:Fallback>
                  <p:oleObj name="Equation" r:id="rId12" imgW="114120" imgH="177480" progId="Equation.DSMT4">
                    <p:embed/>
                    <p:pic>
                      <p:nvPicPr>
                        <p:cNvPr id="75" name="对象 74">
                          <a:extLst>
                            <a:ext uri="{FF2B5EF4-FFF2-40B4-BE49-F238E27FC236}">
                              <a16:creationId xmlns:a16="http://schemas.microsoft.com/office/drawing/2014/main" id="{3BBAC28C-7CB9-E018-1AB5-A622D8CE649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111500" y="1308100"/>
                          <a:ext cx="1143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对象 76">
              <a:extLst>
                <a:ext uri="{FF2B5EF4-FFF2-40B4-BE49-F238E27FC236}">
                  <a16:creationId xmlns:a16="http://schemas.microsoft.com/office/drawing/2014/main" id="{025146AD-3300-FFAA-D9EB-82C1345E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1638380"/>
                </p:ext>
              </p:extLst>
            </p:nvPr>
          </p:nvGraphicFramePr>
          <p:xfrm>
            <a:off x="3105150" y="725488"/>
            <a:ext cx="1270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6720" imgH="164880" progId="Equation.DSMT4">
                    <p:embed/>
                  </p:oleObj>
                </mc:Choice>
                <mc:Fallback>
                  <p:oleObj name="Equation" r:id="rId14" imgW="126720" imgH="164880" progId="Equation.DSMT4">
                    <p:embed/>
                    <p:pic>
                      <p:nvPicPr>
                        <p:cNvPr id="76" name="对象 75">
                          <a:extLst>
                            <a:ext uri="{FF2B5EF4-FFF2-40B4-BE49-F238E27FC236}">
                              <a16:creationId xmlns:a16="http://schemas.microsoft.com/office/drawing/2014/main" id="{FB6DE2AE-21C6-9C0B-5491-93C0BBF11D7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105150" y="725488"/>
                          <a:ext cx="1270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13C1262-5C4E-443E-6593-757EC6B6FFE8}"/>
              </a:ext>
            </a:extLst>
          </p:cNvPr>
          <p:cNvCxnSpPr>
            <a:cxnSpLocks/>
          </p:cNvCxnSpPr>
          <p:nvPr/>
        </p:nvCxnSpPr>
        <p:spPr>
          <a:xfrm>
            <a:off x="5958840" y="274320"/>
            <a:ext cx="0" cy="315468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左大括号 82">
            <a:extLst>
              <a:ext uri="{FF2B5EF4-FFF2-40B4-BE49-F238E27FC236}">
                <a16:creationId xmlns:a16="http://schemas.microsoft.com/office/drawing/2014/main" id="{9AEB8F73-96DF-3DE5-A17A-5E77EC86DD3C}"/>
              </a:ext>
            </a:extLst>
          </p:cNvPr>
          <p:cNvSpPr/>
          <p:nvPr/>
        </p:nvSpPr>
        <p:spPr>
          <a:xfrm rot="16200000">
            <a:off x="4495393" y="2585506"/>
            <a:ext cx="307778" cy="2619119"/>
          </a:xfrm>
          <a:prstGeom prst="leftBrace">
            <a:avLst>
              <a:gd name="adj1" fmla="val 8333"/>
              <a:gd name="adj2" fmla="val 4970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4DFF9F8-AF72-8523-F4D5-828F6170D312}"/>
              </a:ext>
            </a:extLst>
          </p:cNvPr>
          <p:cNvSpPr txBox="1"/>
          <p:nvPr/>
        </p:nvSpPr>
        <p:spPr>
          <a:xfrm>
            <a:off x="3025205" y="4048813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对于给定输入长度，划分的总数是有限的</a:t>
            </a:r>
          </a:p>
        </p:txBody>
      </p:sp>
      <p:graphicFrame>
        <p:nvGraphicFramePr>
          <p:cNvPr id="86" name="对象 85">
            <a:extLst>
              <a:ext uri="{FF2B5EF4-FFF2-40B4-BE49-F238E27FC236}">
                <a16:creationId xmlns:a16="http://schemas.microsoft.com/office/drawing/2014/main" id="{AF5D1259-CCAB-E6A9-F928-4687B0E449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682826"/>
              </p:ext>
            </p:extLst>
          </p:nvPr>
        </p:nvGraphicFramePr>
        <p:xfrm>
          <a:off x="3187700" y="3429000"/>
          <a:ext cx="292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1960" imgH="253800" progId="Equation.DSMT4">
                  <p:embed/>
                </p:oleObj>
              </mc:Choice>
              <mc:Fallback>
                <p:oleObj name="Equation" r:id="rId16" imgW="291960" imgH="253800" progId="Equation.DSMT4">
                  <p:embed/>
                  <p:pic>
                    <p:nvPicPr>
                      <p:cNvPr id="71" name="对象 70">
                        <a:extLst>
                          <a:ext uri="{FF2B5EF4-FFF2-40B4-BE49-F238E27FC236}">
                            <a16:creationId xmlns:a16="http://schemas.microsoft.com/office/drawing/2014/main" id="{553DDC0B-F77C-3E11-29EA-E71C7C6E8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87700" y="3429000"/>
                        <a:ext cx="2921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>
            <a:extLst>
              <a:ext uri="{FF2B5EF4-FFF2-40B4-BE49-F238E27FC236}">
                <a16:creationId xmlns:a16="http://schemas.microsoft.com/office/drawing/2014/main" id="{40B58C9C-A889-D01C-ACE8-90068F5DA5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131510"/>
              </p:ext>
            </p:extLst>
          </p:nvPr>
        </p:nvGraphicFramePr>
        <p:xfrm>
          <a:off x="3588765" y="342900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71320" imgH="253800" progId="Equation.DSMT4">
                  <p:embed/>
                </p:oleObj>
              </mc:Choice>
              <mc:Fallback>
                <p:oleObj name="Equation" r:id="rId18" imgW="571320" imgH="253800" progId="Equation.DSMT4">
                  <p:embed/>
                  <p:pic>
                    <p:nvPicPr>
                      <p:cNvPr id="86" name="对象 85">
                        <a:extLst>
                          <a:ext uri="{FF2B5EF4-FFF2-40B4-BE49-F238E27FC236}">
                            <a16:creationId xmlns:a16="http://schemas.microsoft.com/office/drawing/2014/main" id="{AF5D1259-CCAB-E6A9-F928-4687B0E449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588765" y="3429000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>
            <a:extLst>
              <a:ext uri="{FF2B5EF4-FFF2-40B4-BE49-F238E27FC236}">
                <a16:creationId xmlns:a16="http://schemas.microsoft.com/office/drawing/2014/main" id="{76B2608E-6800-9DE8-9515-189319245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553322"/>
              </p:ext>
            </p:extLst>
          </p:nvPr>
        </p:nvGraphicFramePr>
        <p:xfrm>
          <a:off x="4237480" y="3429000"/>
          <a:ext cx="635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34680" imgH="253800" progId="Equation.DSMT4">
                  <p:embed/>
                </p:oleObj>
              </mc:Choice>
              <mc:Fallback>
                <p:oleObj name="Equation" r:id="rId20" imgW="634680" imgH="253800" progId="Equation.DSMT4">
                  <p:embed/>
                  <p:pic>
                    <p:nvPicPr>
                      <p:cNvPr id="87" name="对象 86">
                        <a:extLst>
                          <a:ext uri="{FF2B5EF4-FFF2-40B4-BE49-F238E27FC236}">
                            <a16:creationId xmlns:a16="http://schemas.microsoft.com/office/drawing/2014/main" id="{40B58C9C-A889-D01C-ACE8-90068F5DA5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237480" y="3429000"/>
                        <a:ext cx="635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88">
            <a:extLst>
              <a:ext uri="{FF2B5EF4-FFF2-40B4-BE49-F238E27FC236}">
                <a16:creationId xmlns:a16="http://schemas.microsoft.com/office/drawing/2014/main" id="{0B285306-CE3D-C0AC-9C14-07B184120F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261064"/>
              </p:ext>
            </p:extLst>
          </p:nvPr>
        </p:nvGraphicFramePr>
        <p:xfrm>
          <a:off x="5661911" y="3461917"/>
          <a:ext cx="584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83920" imgH="203040" progId="Equation.DSMT4">
                  <p:embed/>
                </p:oleObj>
              </mc:Choice>
              <mc:Fallback>
                <p:oleObj name="Equation" r:id="rId22" imgW="583920" imgH="203040" progId="Equation.DSMT4">
                  <p:embed/>
                  <p:pic>
                    <p:nvPicPr>
                      <p:cNvPr id="88" name="对象 87">
                        <a:extLst>
                          <a:ext uri="{FF2B5EF4-FFF2-40B4-BE49-F238E27FC236}">
                            <a16:creationId xmlns:a16="http://schemas.microsoft.com/office/drawing/2014/main" id="{76B2608E-6800-9DE8-9515-1893192453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661911" y="3461917"/>
                        <a:ext cx="584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>
            <a:extLst>
              <a:ext uri="{FF2B5EF4-FFF2-40B4-BE49-F238E27FC236}">
                <a16:creationId xmlns:a16="http://schemas.microsoft.com/office/drawing/2014/main" id="{FA1C9A16-56C7-9123-9900-FB2704736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081661"/>
              </p:ext>
            </p:extLst>
          </p:nvPr>
        </p:nvGraphicFramePr>
        <p:xfrm>
          <a:off x="5114736" y="3493161"/>
          <a:ext cx="300923" cy="171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77480" imgH="101520" progId="Equation.DSMT4">
                  <p:embed/>
                </p:oleObj>
              </mc:Choice>
              <mc:Fallback>
                <p:oleObj name="Equation" r:id="rId24" imgW="177480" imgH="101520" progId="Equation.DSMT4">
                  <p:embed/>
                  <p:pic>
                    <p:nvPicPr>
                      <p:cNvPr id="89" name="对象 88">
                        <a:extLst>
                          <a:ext uri="{FF2B5EF4-FFF2-40B4-BE49-F238E27FC236}">
                            <a16:creationId xmlns:a16="http://schemas.microsoft.com/office/drawing/2014/main" id="{0B285306-CE3D-C0AC-9C14-07B184120F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114736" y="3493161"/>
                        <a:ext cx="300923" cy="171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287D5F7-B7C2-0C41-BF6F-B215D80BD8BA}"/>
              </a:ext>
            </a:extLst>
          </p:cNvPr>
          <p:cNvCxnSpPr/>
          <p:nvPr/>
        </p:nvCxnSpPr>
        <p:spPr>
          <a:xfrm>
            <a:off x="3339718" y="3323664"/>
            <a:ext cx="261912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49D045E-FF30-E42A-A760-C7B4A2FBF715}"/>
              </a:ext>
            </a:extLst>
          </p:cNvPr>
          <p:cNvCxnSpPr/>
          <p:nvPr/>
        </p:nvCxnSpPr>
        <p:spPr>
          <a:xfrm>
            <a:off x="3339718" y="2665296"/>
            <a:ext cx="261912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247A397-529C-C68B-A6A8-8515A6114272}"/>
              </a:ext>
            </a:extLst>
          </p:cNvPr>
          <p:cNvCxnSpPr/>
          <p:nvPr/>
        </p:nvCxnSpPr>
        <p:spPr>
          <a:xfrm>
            <a:off x="3339718" y="2043504"/>
            <a:ext cx="261912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8E1833C-516A-632C-A956-B6B06D0390B7}"/>
              </a:ext>
            </a:extLst>
          </p:cNvPr>
          <p:cNvCxnSpPr/>
          <p:nvPr/>
        </p:nvCxnSpPr>
        <p:spPr>
          <a:xfrm>
            <a:off x="3339718" y="1421712"/>
            <a:ext cx="261912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8771F8F-F186-630D-92F6-17B2A4A4975C}"/>
              </a:ext>
            </a:extLst>
          </p:cNvPr>
          <p:cNvCxnSpPr/>
          <p:nvPr/>
        </p:nvCxnSpPr>
        <p:spPr>
          <a:xfrm>
            <a:off x="3339718" y="812112"/>
            <a:ext cx="261912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3F805E45-62D7-43C9-6C2F-470329FC824D}"/>
              </a:ext>
            </a:extLst>
          </p:cNvPr>
          <p:cNvCxnSpPr>
            <a:cxnSpLocks/>
          </p:cNvCxnSpPr>
          <p:nvPr/>
        </p:nvCxnSpPr>
        <p:spPr>
          <a:xfrm flipH="1" flipV="1">
            <a:off x="3346258" y="901772"/>
            <a:ext cx="2543874" cy="40632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4E09FC9B-8B23-4BC8-5692-91036521DC7C}"/>
              </a:ext>
            </a:extLst>
          </p:cNvPr>
          <p:cNvCxnSpPr>
            <a:cxnSpLocks/>
          </p:cNvCxnSpPr>
          <p:nvPr/>
        </p:nvCxnSpPr>
        <p:spPr>
          <a:xfrm flipH="1" flipV="1">
            <a:off x="3346258" y="1518761"/>
            <a:ext cx="2543874" cy="40632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1FBBAD8-1B9F-9EAD-72FC-537D5FCBB336}"/>
              </a:ext>
            </a:extLst>
          </p:cNvPr>
          <p:cNvCxnSpPr>
            <a:cxnSpLocks/>
          </p:cNvCxnSpPr>
          <p:nvPr/>
        </p:nvCxnSpPr>
        <p:spPr>
          <a:xfrm flipH="1" flipV="1">
            <a:off x="3346258" y="2147051"/>
            <a:ext cx="2543874" cy="40632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9A6331A0-232B-028E-502A-48E42658B22A}"/>
              </a:ext>
            </a:extLst>
          </p:cNvPr>
          <p:cNvCxnSpPr>
            <a:cxnSpLocks/>
          </p:cNvCxnSpPr>
          <p:nvPr/>
        </p:nvCxnSpPr>
        <p:spPr>
          <a:xfrm flipH="1" flipV="1">
            <a:off x="3346258" y="2780588"/>
            <a:ext cx="2543874" cy="40632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ACF51232-2B20-8F7A-F128-FCE7C0A7C7BC}"/>
              </a:ext>
            </a:extLst>
          </p:cNvPr>
          <p:cNvCxnSpPr>
            <a:cxnSpLocks/>
          </p:cNvCxnSpPr>
          <p:nvPr/>
        </p:nvCxnSpPr>
        <p:spPr>
          <a:xfrm flipH="1" flipV="1">
            <a:off x="3346258" y="287369"/>
            <a:ext cx="2543874" cy="40632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5ECFD4D-5784-106F-118D-9AFF54D5BA9D}"/>
              </a:ext>
            </a:extLst>
          </p:cNvPr>
          <p:cNvCxnSpPr>
            <a:cxnSpLocks/>
          </p:cNvCxnSpPr>
          <p:nvPr/>
        </p:nvCxnSpPr>
        <p:spPr>
          <a:xfrm>
            <a:off x="6486040" y="1028421"/>
            <a:ext cx="49764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32FB17D-CEC6-A1C4-9C60-418EAE474A31}"/>
              </a:ext>
            </a:extLst>
          </p:cNvPr>
          <p:cNvCxnSpPr>
            <a:cxnSpLocks/>
          </p:cNvCxnSpPr>
          <p:nvPr/>
        </p:nvCxnSpPr>
        <p:spPr>
          <a:xfrm>
            <a:off x="6501041" y="1382809"/>
            <a:ext cx="440534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7032D5C-6EE1-243C-DC60-791618DC43A2}"/>
              </a:ext>
            </a:extLst>
          </p:cNvPr>
          <p:cNvSpPr txBox="1"/>
          <p:nvPr/>
        </p:nvSpPr>
        <p:spPr>
          <a:xfrm>
            <a:off x="6956711" y="88210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A0E842-E24C-404F-22F8-3784AAD85E09}"/>
              </a:ext>
            </a:extLst>
          </p:cNvPr>
          <p:cNvSpPr txBox="1"/>
          <p:nvPr/>
        </p:nvSpPr>
        <p:spPr>
          <a:xfrm>
            <a:off x="6941575" y="1237487"/>
            <a:ext cx="125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格式化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t++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527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4452547-20E0-1DAE-87D1-7DA6816E2911}"/>
              </a:ext>
            </a:extLst>
          </p:cNvPr>
          <p:cNvSpPr/>
          <p:nvPr/>
        </p:nvSpPr>
        <p:spPr>
          <a:xfrm>
            <a:off x="2788370" y="994791"/>
            <a:ext cx="6134647" cy="3087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EE068E4-37E5-F506-441D-504DF6985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665724"/>
              </p:ext>
            </p:extLst>
          </p:nvPr>
        </p:nvGraphicFramePr>
        <p:xfrm>
          <a:off x="1806756" y="4343417"/>
          <a:ext cx="96996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228600" progId="Equation.DSMT4">
                  <p:embed/>
                </p:oleObj>
              </mc:Choice>
              <mc:Fallback>
                <p:oleObj name="Equation" r:id="rId2" imgW="38088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EE068E4-37E5-F506-441D-504DF69854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06756" y="4343417"/>
                        <a:ext cx="969963" cy="57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92CF9CC9-4F3A-7F38-C006-37C628422471}"/>
              </a:ext>
            </a:extLst>
          </p:cNvPr>
          <p:cNvGrpSpPr/>
          <p:nvPr/>
        </p:nvGrpSpPr>
        <p:grpSpPr>
          <a:xfrm>
            <a:off x="5827320" y="5743542"/>
            <a:ext cx="1004064" cy="845303"/>
            <a:chOff x="2628458" y="1483987"/>
            <a:chExt cx="1004064" cy="84530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2F7D5B2-E1A5-6711-3449-C4CA26AD3420}"/>
                </a:ext>
              </a:extLst>
            </p:cNvPr>
            <p:cNvSpPr/>
            <p:nvPr/>
          </p:nvSpPr>
          <p:spPr>
            <a:xfrm>
              <a:off x="2628458" y="1483987"/>
              <a:ext cx="1004064" cy="845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709356B4-B540-DA90-8A66-A3733E5E4A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4265" y="1649709"/>
            <a:ext cx="604838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120" imgH="279360" progId="Equation.DSMT4">
                    <p:embed/>
                  </p:oleObj>
                </mc:Choice>
                <mc:Fallback>
                  <p:oleObj name="Equation" r:id="rId4" imgW="330120" imgH="27936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709356B4-B540-DA90-8A66-A3733E5E4A6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4265" y="1649709"/>
                          <a:ext cx="604838" cy="5127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A9442E8-8264-E9E2-6248-67385957AB46}"/>
              </a:ext>
            </a:extLst>
          </p:cNvPr>
          <p:cNvGraphicFramePr>
            <a:graphicFrameLocks noGrp="1"/>
          </p:cNvGraphicFramePr>
          <p:nvPr/>
        </p:nvGraphicFramePr>
        <p:xfrm>
          <a:off x="660595" y="3587215"/>
          <a:ext cx="383458" cy="138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8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</a:tblGrid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72406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86198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018590"/>
                  </a:ext>
                </a:extLst>
              </a:tr>
            </a:tbl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9073363A-9DE7-4A40-1E5F-9E99AD17A7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59333" y="2678508"/>
          <a:ext cx="527471" cy="36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177480" progId="Equation.DSMT4">
                  <p:embed/>
                </p:oleObj>
              </mc:Choice>
              <mc:Fallback>
                <p:oleObj name="Equation" r:id="rId6" imgW="253800" imgH="1774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9073363A-9DE7-4A40-1E5F-9E99AD17A7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59333" y="2678508"/>
                        <a:ext cx="527471" cy="369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1C9EDC2E-57F1-A06B-6077-591D7C3FF2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079" y="-21865"/>
          <a:ext cx="511309" cy="37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200" imgH="177480" progId="Equation.DSMT4">
                  <p:embed/>
                </p:oleObj>
              </mc:Choice>
              <mc:Fallback>
                <p:oleObj name="Equation" r:id="rId8" imgW="241200" imgH="1774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1C9EDC2E-57F1-A06B-6077-591D7C3FF2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59079" y="-21865"/>
                        <a:ext cx="511309" cy="376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31F814-CB70-C7B5-69F1-2E72D3F904A0}"/>
              </a:ext>
            </a:extLst>
          </p:cNvPr>
          <p:cNvCxnSpPr>
            <a:cxnSpLocks/>
          </p:cNvCxnSpPr>
          <p:nvPr/>
        </p:nvCxnSpPr>
        <p:spPr>
          <a:xfrm flipH="1">
            <a:off x="6781617" y="5093221"/>
            <a:ext cx="1920511" cy="5975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AF95BD6-51C4-7D71-A00F-F2D367D90B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392" y="5634108"/>
          <a:ext cx="273050" cy="397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" imgH="203040" progId="Equation.DSMT4">
                  <p:embed/>
                </p:oleObj>
              </mc:Choice>
              <mc:Fallback>
                <p:oleObj name="Equation" r:id="rId10" imgW="139680" imgH="20304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AF95BD6-51C4-7D71-A00F-F2D367D90B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52392" y="5634108"/>
                        <a:ext cx="273050" cy="397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1A945838-EB78-E840-9F6D-801CFA566A97}"/>
              </a:ext>
            </a:extLst>
          </p:cNvPr>
          <p:cNvCxnSpPr>
            <a:cxnSpLocks/>
          </p:cNvCxnSpPr>
          <p:nvPr/>
        </p:nvCxnSpPr>
        <p:spPr>
          <a:xfrm rot="10800000">
            <a:off x="10014157" y="4629083"/>
            <a:ext cx="12700" cy="2228917"/>
          </a:xfrm>
          <a:prstGeom prst="bentConnector3">
            <a:avLst>
              <a:gd name="adj1" fmla="val 3425803"/>
            </a:avLst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99B13BB-C73E-805A-2F05-9F919E6B721F}"/>
              </a:ext>
            </a:extLst>
          </p:cNvPr>
          <p:cNvGraphicFramePr>
            <a:graphicFrameLocks noGrp="1"/>
          </p:cNvGraphicFramePr>
          <p:nvPr/>
        </p:nvGraphicFramePr>
        <p:xfrm>
          <a:off x="-100374" y="2492466"/>
          <a:ext cx="116178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FCBC01B-5D03-D94E-B7AC-875AA3B46BDA}"/>
              </a:ext>
            </a:extLst>
          </p:cNvPr>
          <p:cNvGraphicFramePr>
            <a:graphicFrameLocks noGrp="1"/>
          </p:cNvGraphicFramePr>
          <p:nvPr/>
        </p:nvGraphicFramePr>
        <p:xfrm>
          <a:off x="1574138" y="59219"/>
          <a:ext cx="154904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</a:tblGrid>
              <a:tr h="190281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243EC0E-C298-BA90-C9B7-6CBEA30DCD70}"/>
              </a:ext>
            </a:extLst>
          </p:cNvPr>
          <p:cNvCxnSpPr>
            <a:cxnSpLocks/>
          </p:cNvCxnSpPr>
          <p:nvPr/>
        </p:nvCxnSpPr>
        <p:spPr>
          <a:xfrm rot="5400000">
            <a:off x="5054723" y="5346301"/>
            <a:ext cx="450677" cy="651807"/>
          </a:xfrm>
          <a:prstGeom prst="curvedConnector2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C2AA42E-354A-F43A-4BD5-8291371786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03732" y="5590631"/>
            <a:ext cx="344364" cy="627094"/>
          </a:xfrm>
          <a:prstGeom prst="curvedConnector2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8F4EA073-F27A-E984-FFC1-CE1BDB3E1B98}"/>
              </a:ext>
            </a:extLst>
          </p:cNvPr>
          <p:cNvGrpSpPr/>
          <p:nvPr/>
        </p:nvGrpSpPr>
        <p:grpSpPr>
          <a:xfrm>
            <a:off x="184303" y="3790765"/>
            <a:ext cx="772274" cy="585973"/>
            <a:chOff x="2849442" y="2080657"/>
            <a:chExt cx="772274" cy="585973"/>
          </a:xfrm>
        </p:grpSpPr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6AB32534-02D0-FBFC-E339-6BDBD9A420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43749" y="2242611"/>
            <a:ext cx="58366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42720" imgH="177480" progId="Equation.DSMT4">
                    <p:embed/>
                  </p:oleObj>
                </mc:Choice>
                <mc:Fallback>
                  <p:oleObj name="Equation" r:id="rId12" imgW="342720" imgH="17748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6AB32534-02D0-FBFC-E339-6BDBD9A4206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943749" y="2242611"/>
                          <a:ext cx="58366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454FEE0-BFD4-83D6-B9DB-68874D9C1C7B}"/>
                </a:ext>
              </a:extLst>
            </p:cNvPr>
            <p:cNvSpPr/>
            <p:nvPr/>
          </p:nvSpPr>
          <p:spPr>
            <a:xfrm>
              <a:off x="2849442" y="2080657"/>
              <a:ext cx="772274" cy="585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A17831D9-7F65-AF93-4FEF-664B611CE0FE}"/>
              </a:ext>
            </a:extLst>
          </p:cNvPr>
          <p:cNvCxnSpPr>
            <a:cxnSpLocks/>
          </p:cNvCxnSpPr>
          <p:nvPr/>
        </p:nvCxnSpPr>
        <p:spPr>
          <a:xfrm>
            <a:off x="2794118" y="4971509"/>
            <a:ext cx="3876439" cy="752721"/>
          </a:xfrm>
          <a:prstGeom prst="bentConnector3">
            <a:avLst>
              <a:gd name="adj1" fmla="val -254"/>
            </a:avLst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673B1FAE-1F07-34E9-1040-57EE209A1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0321" y="1073161"/>
          <a:ext cx="333634" cy="30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280" imgH="139680" progId="Equation.DSMT4">
                  <p:embed/>
                </p:oleObj>
              </mc:Choice>
              <mc:Fallback>
                <p:oleObj name="Equation" r:id="rId14" imgW="152280" imgH="13968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673B1FAE-1F07-34E9-1040-57EE209A1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70321" y="1073161"/>
                        <a:ext cx="333634" cy="304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8C6778B6-36C2-1136-775A-C75B90C041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22168" y="609719"/>
          <a:ext cx="195050" cy="332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8560" imgH="152280" progId="Equation.DSMT4">
                  <p:embed/>
                </p:oleObj>
              </mc:Choice>
              <mc:Fallback>
                <p:oleObj name="Equation" r:id="rId16" imgW="88560" imgH="152280" progId="Equation.DSMT4">
                  <p:embed/>
                  <p:pic>
                    <p:nvPicPr>
                      <p:cNvPr id="58" name="对象 57">
                        <a:extLst>
                          <a:ext uri="{FF2B5EF4-FFF2-40B4-BE49-F238E27FC236}">
                            <a16:creationId xmlns:a16="http://schemas.microsoft.com/office/drawing/2014/main" id="{8C6778B6-36C2-1136-775A-C75B90C041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722168" y="609719"/>
                        <a:ext cx="195050" cy="332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1FF53F0E-7E96-3A95-8264-B23F3F78C4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5867" y="5154240"/>
          <a:ext cx="122116" cy="145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52280" progId="Equation.DSMT4">
                  <p:embed/>
                </p:oleObj>
              </mc:Choice>
              <mc:Fallback>
                <p:oleObj name="Equation" r:id="rId18" imgW="126720" imgH="152280" progId="Equation.DSMT4">
                  <p:embed/>
                  <p:pic>
                    <p:nvPicPr>
                      <p:cNvPr id="59" name="对象 58">
                        <a:extLst>
                          <a:ext uri="{FF2B5EF4-FFF2-40B4-BE49-F238E27FC236}">
                            <a16:creationId xmlns:a16="http://schemas.microsoft.com/office/drawing/2014/main" id="{1FF53F0E-7E96-3A95-8264-B23F3F78C4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815867" y="5154240"/>
                        <a:ext cx="122116" cy="145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2EEFFAC5-6E19-5CC7-15BC-E8F9DA67F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7072" y="5379376"/>
          <a:ext cx="134185" cy="13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6720" imgH="126720" progId="Equation.DSMT4">
                  <p:embed/>
                </p:oleObj>
              </mc:Choice>
              <mc:Fallback>
                <p:oleObj name="Equation" r:id="rId20" imgW="126720" imgH="126720" progId="Equation.DSMT4">
                  <p:embed/>
                  <p:pic>
                    <p:nvPicPr>
                      <p:cNvPr id="60" name="对象 59">
                        <a:extLst>
                          <a:ext uri="{FF2B5EF4-FFF2-40B4-BE49-F238E27FC236}">
                            <a16:creationId xmlns:a16="http://schemas.microsoft.com/office/drawing/2014/main" id="{2EEFFAC5-6E19-5CC7-15BC-E8F9DA67F9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37072" y="5379376"/>
                        <a:ext cx="134185" cy="13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CD72413-0B66-17F3-A840-32D1516A56FB}"/>
              </a:ext>
            </a:extLst>
          </p:cNvPr>
          <p:cNvGraphicFramePr>
            <a:graphicFrameLocks noGrp="1"/>
          </p:cNvGraphicFramePr>
          <p:nvPr/>
        </p:nvGraphicFramePr>
        <p:xfrm>
          <a:off x="646546" y="425490"/>
          <a:ext cx="383458" cy="138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8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</a:tblGrid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72406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86198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01859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AE8C41B-2368-37C1-650A-B3AD1ECCD758}"/>
              </a:ext>
            </a:extLst>
          </p:cNvPr>
          <p:cNvGraphicFramePr>
            <a:graphicFrameLocks noGrp="1"/>
          </p:cNvGraphicFramePr>
          <p:nvPr/>
        </p:nvGraphicFramePr>
        <p:xfrm>
          <a:off x="4531877" y="4896776"/>
          <a:ext cx="154904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89A1EE2-4927-BB62-98D3-76575D4B3A3E}"/>
              </a:ext>
            </a:extLst>
          </p:cNvPr>
          <p:cNvCxnSpPr/>
          <p:nvPr/>
        </p:nvCxnSpPr>
        <p:spPr>
          <a:xfrm>
            <a:off x="1365811" y="5024791"/>
            <a:ext cx="0" cy="353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819E8E3-1E87-D6D3-7A56-68AE78DC3DFF}"/>
              </a:ext>
            </a:extLst>
          </p:cNvPr>
          <p:cNvCxnSpPr>
            <a:cxnSpLocks/>
          </p:cNvCxnSpPr>
          <p:nvPr/>
        </p:nvCxnSpPr>
        <p:spPr>
          <a:xfrm>
            <a:off x="2348662" y="1810654"/>
            <a:ext cx="3296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6172F31E-BC41-49DE-11C7-55237036C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4461" y="5338972"/>
          <a:ext cx="647700" cy="24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164880" progId="Equation.DSMT4">
                  <p:embed/>
                </p:oleObj>
              </mc:Choice>
              <mc:Fallback>
                <p:oleObj name="Equation" r:id="rId22" imgW="444240" imgH="1648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6172F31E-BC41-49DE-11C7-55237036C3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274461" y="5338972"/>
                        <a:ext cx="647700" cy="240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DFD6E9CB-0A58-029D-8F85-F753B48DE841}"/>
              </a:ext>
            </a:extLst>
          </p:cNvPr>
          <p:cNvGraphicFramePr>
            <a:graphicFrameLocks noGrp="1"/>
          </p:cNvGraphicFramePr>
          <p:nvPr/>
        </p:nvGraphicFramePr>
        <p:xfrm>
          <a:off x="1806756" y="5336528"/>
          <a:ext cx="383458" cy="138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8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</a:tblGrid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72406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86198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018590"/>
                  </a:ext>
                </a:extLst>
              </a:tr>
            </a:tbl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7D69B949-E23C-A859-3F9B-FD0278D3E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1825" y="4844453"/>
          <a:ext cx="570246" cy="240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82400" imgH="203040" progId="Equation.DSMT4">
                  <p:embed/>
                </p:oleObj>
              </mc:Choice>
              <mc:Fallback>
                <p:oleObj name="Equation" r:id="rId24" imgW="482400" imgH="20304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7D69B949-E23C-A859-3F9B-FD0278D3E3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281825" y="4844453"/>
                        <a:ext cx="570246" cy="240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3797545-18EC-9DAC-23F1-42416A8096ED}"/>
              </a:ext>
            </a:extLst>
          </p:cNvPr>
          <p:cNvCxnSpPr/>
          <p:nvPr/>
        </p:nvCxnSpPr>
        <p:spPr>
          <a:xfrm>
            <a:off x="3252854" y="4928681"/>
            <a:ext cx="0" cy="353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8CE689A2-E975-3568-43C6-486588B231DF}"/>
              </a:ext>
            </a:extLst>
          </p:cNvPr>
          <p:cNvGraphicFramePr>
            <a:graphicFrameLocks noGrp="1"/>
          </p:cNvGraphicFramePr>
          <p:nvPr/>
        </p:nvGraphicFramePr>
        <p:xfrm>
          <a:off x="1866303" y="1374971"/>
          <a:ext cx="116178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8020ECDE-7F7A-8622-47E1-1943554F428E}"/>
              </a:ext>
            </a:extLst>
          </p:cNvPr>
          <p:cNvCxnSpPr>
            <a:cxnSpLocks/>
          </p:cNvCxnSpPr>
          <p:nvPr/>
        </p:nvCxnSpPr>
        <p:spPr>
          <a:xfrm rot="5400000">
            <a:off x="1987845" y="5244264"/>
            <a:ext cx="668622" cy="1270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FA2B038B-A94A-8C3C-E39C-B57E8FB2AD1C}"/>
              </a:ext>
            </a:extLst>
          </p:cNvPr>
          <p:cNvCxnSpPr>
            <a:cxnSpLocks/>
          </p:cNvCxnSpPr>
          <p:nvPr/>
        </p:nvCxnSpPr>
        <p:spPr>
          <a:xfrm flipV="1">
            <a:off x="8328278" y="3066694"/>
            <a:ext cx="1436752" cy="297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71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4514C2-85F2-4DAD-6107-7A1CD4DB9B1C}"/>
              </a:ext>
            </a:extLst>
          </p:cNvPr>
          <p:cNvSpPr/>
          <p:nvPr/>
        </p:nvSpPr>
        <p:spPr>
          <a:xfrm>
            <a:off x="2045109" y="747252"/>
            <a:ext cx="1415846" cy="1294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67D3F6D-F88C-88F7-8983-F8CD58C8E2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130484"/>
              </p:ext>
            </p:extLst>
          </p:nvPr>
        </p:nvGraphicFramePr>
        <p:xfrm>
          <a:off x="2281890" y="1088797"/>
          <a:ext cx="96996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228600" progId="Equation.DSMT4">
                  <p:embed/>
                </p:oleObj>
              </mc:Choice>
              <mc:Fallback>
                <p:oleObj name="Equation" r:id="rId2" imgW="38088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EE068E4-37E5-F506-441D-504DF69854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1890" y="1088797"/>
                        <a:ext cx="969963" cy="57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B00436-5C9A-2AFF-3AD6-6F4618EB5047}"/>
              </a:ext>
            </a:extLst>
          </p:cNvPr>
          <p:cNvCxnSpPr>
            <a:cxnSpLocks/>
          </p:cNvCxnSpPr>
          <p:nvPr/>
        </p:nvCxnSpPr>
        <p:spPr>
          <a:xfrm>
            <a:off x="4888207" y="3433340"/>
            <a:ext cx="87428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D421785-F509-FEEB-3DC3-C64A1DB429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56586"/>
              </p:ext>
            </p:extLst>
          </p:nvPr>
        </p:nvGraphicFramePr>
        <p:xfrm>
          <a:off x="5232337" y="3163680"/>
          <a:ext cx="363793" cy="25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177480" progId="Equation.DSMT4">
                  <p:embed/>
                </p:oleObj>
              </mc:Choice>
              <mc:Fallback>
                <p:oleObj name="Equation" r:id="rId4" imgW="253800" imgH="1774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9073363A-9DE7-4A40-1E5F-9E99AD17A7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2337" y="3163680"/>
                        <a:ext cx="363793" cy="25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3AB1CB6-BC41-778F-5D39-5F038AF363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310772"/>
              </p:ext>
            </p:extLst>
          </p:nvPr>
        </p:nvGraphicFramePr>
        <p:xfrm>
          <a:off x="5232337" y="3800987"/>
          <a:ext cx="320135" cy="23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177480" progId="Equation.DSMT4">
                  <p:embed/>
                </p:oleObj>
              </mc:Choice>
              <mc:Fallback>
                <p:oleObj name="Equation" r:id="rId6" imgW="241200" imgH="1774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1C9EDC2E-57F1-A06B-6077-591D7C3FF2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32337" y="3800987"/>
                        <a:ext cx="320135" cy="235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E16E5D4-1D25-D520-DEB5-0790B4B46804}"/>
              </a:ext>
            </a:extLst>
          </p:cNvPr>
          <p:cNvCxnSpPr>
            <a:cxnSpLocks/>
          </p:cNvCxnSpPr>
          <p:nvPr/>
        </p:nvCxnSpPr>
        <p:spPr>
          <a:xfrm>
            <a:off x="4888207" y="3762324"/>
            <a:ext cx="87428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0EABE8B-658E-8D57-0B3E-BC7677113965}"/>
              </a:ext>
            </a:extLst>
          </p:cNvPr>
          <p:cNvCxnSpPr>
            <a:cxnSpLocks/>
          </p:cNvCxnSpPr>
          <p:nvPr/>
        </p:nvCxnSpPr>
        <p:spPr>
          <a:xfrm>
            <a:off x="1504335" y="1375309"/>
            <a:ext cx="54077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A9639D7-F5B7-C1E1-BCC1-2894CD0216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829089"/>
              </p:ext>
            </p:extLst>
          </p:nvPr>
        </p:nvGraphicFramePr>
        <p:xfrm>
          <a:off x="1311231" y="1063993"/>
          <a:ext cx="617662" cy="26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6360" imgH="200153" progId="Equation.DSMT4">
                  <p:embed/>
                </p:oleObj>
              </mc:Choice>
              <mc:Fallback>
                <p:oleObj name="Equation" r:id="rId8" imgW="466360" imgH="20015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11231" y="1063993"/>
                        <a:ext cx="617662" cy="264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6BF237A9-1C51-58F0-1B4C-E9C120B6970E}"/>
              </a:ext>
            </a:extLst>
          </p:cNvPr>
          <p:cNvSpPr/>
          <p:nvPr/>
        </p:nvSpPr>
        <p:spPr>
          <a:xfrm>
            <a:off x="2084437" y="3028335"/>
            <a:ext cx="2956955" cy="1409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10E5AE-B643-2B52-DA44-1297F4662B7D}"/>
              </a:ext>
            </a:extLst>
          </p:cNvPr>
          <p:cNvSpPr/>
          <p:nvPr/>
        </p:nvSpPr>
        <p:spPr>
          <a:xfrm>
            <a:off x="4027683" y="3182696"/>
            <a:ext cx="867991" cy="79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2DFEFB-D6AC-7DED-6CF0-22F0EB0DA560}"/>
              </a:ext>
            </a:extLst>
          </p:cNvPr>
          <p:cNvSpPr/>
          <p:nvPr/>
        </p:nvSpPr>
        <p:spPr>
          <a:xfrm>
            <a:off x="2291738" y="3182696"/>
            <a:ext cx="867991" cy="79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DC3D49C-BC45-EB36-0A4E-4DFF26CB8C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871068"/>
              </p:ext>
            </p:extLst>
          </p:nvPr>
        </p:nvGraphicFramePr>
        <p:xfrm>
          <a:off x="4094580" y="3359479"/>
          <a:ext cx="745132" cy="445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0880" imgH="228600" progId="Equation.DSMT4">
                  <p:embed/>
                </p:oleObj>
              </mc:Choice>
              <mc:Fallback>
                <p:oleObj name="Equation" r:id="rId10" imgW="38088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67D3F6D-F88C-88F7-8983-F8CD58C8E2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94580" y="3359479"/>
                        <a:ext cx="745132" cy="445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A598C0D1-4D39-55DE-1D78-FAC76483B562}"/>
              </a:ext>
            </a:extLst>
          </p:cNvPr>
          <p:cNvSpPr/>
          <p:nvPr/>
        </p:nvSpPr>
        <p:spPr>
          <a:xfrm>
            <a:off x="7316574" y="1196349"/>
            <a:ext cx="2102729" cy="1592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FEEDE8B4-1350-760B-8321-B25A97CE2D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907833"/>
              </p:ext>
            </p:extLst>
          </p:nvPr>
        </p:nvGraphicFramePr>
        <p:xfrm>
          <a:off x="2443951" y="3428054"/>
          <a:ext cx="56356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203040" progId="Equation.DSMT4">
                  <p:embed/>
                </p:oleObj>
              </mc:Choice>
              <mc:Fallback>
                <p:oleObj name="Equation" r:id="rId11" imgW="368280" imgH="2030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DC3D49C-BC45-EB36-0A4E-4DFF26CB8C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43951" y="3428054"/>
                        <a:ext cx="563563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8279887-B205-93E6-373A-C1446018DADD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3159729" y="3582043"/>
            <a:ext cx="86795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A50582F-13DD-D4F9-F174-9C4D6064E2D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504335" y="3582043"/>
            <a:ext cx="78740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150388B4-A3BB-84D9-3F18-46C20CA492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237611"/>
              </p:ext>
            </p:extLst>
          </p:nvPr>
        </p:nvGraphicFramePr>
        <p:xfrm>
          <a:off x="1509713" y="3312165"/>
          <a:ext cx="4191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17160" imgH="203040" progId="Equation.DSMT4">
                  <p:embed/>
                </p:oleObj>
              </mc:Choice>
              <mc:Fallback>
                <p:oleObj name="Equation" r:id="rId13" imgW="317160" imgH="2030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A9639D7-F5B7-C1E1-BCC1-2894CD0216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09713" y="3312165"/>
                        <a:ext cx="419100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CA314423-1FEE-91D7-7D27-53234742A1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222132"/>
              </p:ext>
            </p:extLst>
          </p:nvPr>
        </p:nvGraphicFramePr>
        <p:xfrm>
          <a:off x="3214660" y="3312166"/>
          <a:ext cx="6889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20560" imgH="203040" progId="Equation.DSMT4">
                  <p:embed/>
                </p:oleObj>
              </mc:Choice>
              <mc:Fallback>
                <p:oleObj name="Equation" r:id="rId15" imgW="520560" imgH="2030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A9639D7-F5B7-C1E1-BCC1-2894CD0216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14660" y="3312166"/>
                        <a:ext cx="68897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AD9FD071-7CF7-FED9-7477-F5527C7486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270114"/>
              </p:ext>
            </p:extLst>
          </p:nvPr>
        </p:nvGraphicFramePr>
        <p:xfrm>
          <a:off x="2128673" y="4075248"/>
          <a:ext cx="4476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28600" imgH="164880" progId="Equation.DSMT4">
                  <p:embed/>
                </p:oleObj>
              </mc:Choice>
              <mc:Fallback>
                <p:oleObj name="Equation" r:id="rId17" imgW="228600" imgH="1648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DC3D49C-BC45-EB36-0A4E-4DFF26CB8C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28673" y="4075248"/>
                        <a:ext cx="447675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352C6A9C-8D2A-9B8A-5992-5165DBD0C7CB}"/>
              </a:ext>
            </a:extLst>
          </p:cNvPr>
          <p:cNvSpPr/>
          <p:nvPr/>
        </p:nvSpPr>
        <p:spPr>
          <a:xfrm>
            <a:off x="7545333" y="1427576"/>
            <a:ext cx="880912" cy="932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1B6C3F3-6E08-F810-ACDF-80692E80F7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856478"/>
              </p:ext>
            </p:extLst>
          </p:nvPr>
        </p:nvGraphicFramePr>
        <p:xfrm>
          <a:off x="7769170" y="1721463"/>
          <a:ext cx="4476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28600" imgH="164880" progId="Equation.DSMT4">
                  <p:embed/>
                </p:oleObj>
              </mc:Choice>
              <mc:Fallback>
                <p:oleObj name="Equation" r:id="rId17" imgW="228600" imgH="16488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AD9FD071-7CF7-FED9-7477-F5527C7486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69170" y="1721463"/>
                        <a:ext cx="447675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27846A0-FB52-2994-B418-21C22CE4D0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962277"/>
              </p:ext>
            </p:extLst>
          </p:nvPr>
        </p:nvGraphicFramePr>
        <p:xfrm>
          <a:off x="7366041" y="2357740"/>
          <a:ext cx="49688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3800" imgH="190440" progId="Equation.DSMT4">
                  <p:embed/>
                </p:oleObj>
              </mc:Choice>
              <mc:Fallback>
                <p:oleObj name="Equation" r:id="rId19" imgW="253800" imgH="1904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AD9FD071-7CF7-FED9-7477-F5527C7486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66041" y="2357740"/>
                        <a:ext cx="496888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EEC0B01-0BD8-B61C-0D3D-503974C2E389}"/>
              </a:ext>
            </a:extLst>
          </p:cNvPr>
          <p:cNvCxnSpPr>
            <a:cxnSpLocks/>
          </p:cNvCxnSpPr>
          <p:nvPr/>
        </p:nvCxnSpPr>
        <p:spPr>
          <a:xfrm>
            <a:off x="6753008" y="1924106"/>
            <a:ext cx="78740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3AE8B07-4328-03B0-C558-EAA98856F7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237611"/>
              </p:ext>
            </p:extLst>
          </p:nvPr>
        </p:nvGraphicFramePr>
        <p:xfrm>
          <a:off x="6758386" y="1654228"/>
          <a:ext cx="4191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17160" imgH="203040" progId="Equation.DSMT4">
                  <p:embed/>
                </p:oleObj>
              </mc:Choice>
              <mc:Fallback>
                <p:oleObj name="Equation" r:id="rId13" imgW="317160" imgH="2030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150388B4-A3BB-84D9-3F18-46C20CA492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58386" y="1654228"/>
                        <a:ext cx="419100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713C3011-0350-F93E-3F67-50815B2977C5}"/>
              </a:ext>
            </a:extLst>
          </p:cNvPr>
          <p:cNvCxnSpPr/>
          <p:nvPr/>
        </p:nvCxnSpPr>
        <p:spPr>
          <a:xfrm>
            <a:off x="8426245" y="1654228"/>
            <a:ext cx="1533832" cy="499037"/>
          </a:xfrm>
          <a:prstGeom prst="curvedConnector3">
            <a:avLst>
              <a:gd name="adj1" fmla="val 6167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86CD514F-9FFD-C388-898A-3234A94DEC37}"/>
              </a:ext>
            </a:extLst>
          </p:cNvPr>
          <p:cNvCxnSpPr>
            <a:cxnSpLocks/>
          </p:cNvCxnSpPr>
          <p:nvPr/>
        </p:nvCxnSpPr>
        <p:spPr>
          <a:xfrm flipV="1">
            <a:off x="8420404" y="1668235"/>
            <a:ext cx="1545514" cy="485030"/>
          </a:xfrm>
          <a:prstGeom prst="curvedConnector3">
            <a:avLst>
              <a:gd name="adj1" fmla="val 3866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99352D29-8653-52ED-F34F-898CC9E1F8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530679"/>
              </p:ext>
            </p:extLst>
          </p:nvPr>
        </p:nvGraphicFramePr>
        <p:xfrm>
          <a:off x="9495458" y="1437423"/>
          <a:ext cx="363793" cy="25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177480" progId="Equation.DSMT4">
                  <p:embed/>
                </p:oleObj>
              </mc:Choice>
              <mc:Fallback>
                <p:oleObj name="Equation" r:id="rId4" imgW="253800" imgH="177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D421785-F509-FEEB-3DC3-C64A1DB429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95458" y="1437423"/>
                        <a:ext cx="363793" cy="25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FD4F227D-DFF7-F8E7-CA49-1B510B9C8C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373332"/>
              </p:ext>
            </p:extLst>
          </p:nvPr>
        </p:nvGraphicFramePr>
        <p:xfrm>
          <a:off x="9495458" y="2112830"/>
          <a:ext cx="320135" cy="23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177480" progId="Equation.DSMT4">
                  <p:embed/>
                </p:oleObj>
              </mc:Choice>
              <mc:Fallback>
                <p:oleObj name="Equation" r:id="rId6" imgW="241200" imgH="177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3AB1CB6-BC41-778F-5D39-5F038AF363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95458" y="2112830"/>
                        <a:ext cx="320135" cy="235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27A92755-8BCD-33F0-512E-599F3AC5B6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858199"/>
              </p:ext>
            </p:extLst>
          </p:nvPr>
        </p:nvGraphicFramePr>
        <p:xfrm>
          <a:off x="8431167" y="2167272"/>
          <a:ext cx="320135" cy="23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177480" progId="Equation.DSMT4">
                  <p:embed/>
                </p:oleObj>
              </mc:Choice>
              <mc:Fallback>
                <p:oleObj name="Equation" r:id="rId6" imgW="241200" imgH="17748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FD4F227D-DFF7-F8E7-CA49-1B510B9C8C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31167" y="2167272"/>
                        <a:ext cx="320135" cy="235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35639251-17F4-5469-362D-A5D73A9CC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602147"/>
              </p:ext>
            </p:extLst>
          </p:nvPr>
        </p:nvGraphicFramePr>
        <p:xfrm>
          <a:off x="8431167" y="1413580"/>
          <a:ext cx="363793" cy="25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177480" progId="Equation.DSMT4">
                  <p:embed/>
                </p:oleObj>
              </mc:Choice>
              <mc:Fallback>
                <p:oleObj name="Equation" r:id="rId4" imgW="253800" imgH="17748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99352D29-8653-52ED-F34F-898CC9E1F8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31167" y="1413580"/>
                        <a:ext cx="363793" cy="25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449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4514C2-85F2-4DAD-6107-7A1CD4DB9B1C}"/>
              </a:ext>
            </a:extLst>
          </p:cNvPr>
          <p:cNvSpPr/>
          <p:nvPr/>
        </p:nvSpPr>
        <p:spPr>
          <a:xfrm>
            <a:off x="2045109" y="747252"/>
            <a:ext cx="1415846" cy="1294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67D3F6D-F88C-88F7-8983-F8CD58C8E2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785829"/>
              </p:ext>
            </p:extLst>
          </p:nvPr>
        </p:nvGraphicFramePr>
        <p:xfrm>
          <a:off x="2145665" y="1089025"/>
          <a:ext cx="11969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28600" progId="Equation.DSMT4">
                  <p:embed/>
                </p:oleObj>
              </mc:Choice>
              <mc:Fallback>
                <p:oleObj name="Equation" r:id="rId2" imgW="46980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67D3F6D-F88C-88F7-8983-F8CD58C8E2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45665" y="1089025"/>
                        <a:ext cx="1196975" cy="57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B00436-5C9A-2AFF-3AD6-6F4618EB5047}"/>
              </a:ext>
            </a:extLst>
          </p:cNvPr>
          <p:cNvCxnSpPr>
            <a:cxnSpLocks/>
          </p:cNvCxnSpPr>
          <p:nvPr/>
        </p:nvCxnSpPr>
        <p:spPr>
          <a:xfrm>
            <a:off x="4888207" y="3433340"/>
            <a:ext cx="70792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D421785-F509-FEEB-3DC3-C64A1DB429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544351"/>
              </p:ext>
            </p:extLst>
          </p:nvPr>
        </p:nvGraphicFramePr>
        <p:xfrm>
          <a:off x="5072317" y="3163680"/>
          <a:ext cx="363793" cy="25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177480" progId="Equation.DSMT4">
                  <p:embed/>
                </p:oleObj>
              </mc:Choice>
              <mc:Fallback>
                <p:oleObj name="Equation" r:id="rId4" imgW="253800" imgH="177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D421785-F509-FEEB-3DC3-C64A1DB429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2317" y="3163680"/>
                        <a:ext cx="363793" cy="25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3AB1CB6-BC41-778F-5D39-5F038AF363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718280"/>
              </p:ext>
            </p:extLst>
          </p:nvPr>
        </p:nvGraphicFramePr>
        <p:xfrm>
          <a:off x="5072317" y="3800987"/>
          <a:ext cx="320135" cy="23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177480" progId="Equation.DSMT4">
                  <p:embed/>
                </p:oleObj>
              </mc:Choice>
              <mc:Fallback>
                <p:oleObj name="Equation" r:id="rId6" imgW="241200" imgH="177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3AB1CB6-BC41-778F-5D39-5F038AF363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72317" y="3800987"/>
                        <a:ext cx="320135" cy="235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E16E5D4-1D25-D520-DEB5-0790B4B46804}"/>
              </a:ext>
            </a:extLst>
          </p:cNvPr>
          <p:cNvCxnSpPr>
            <a:cxnSpLocks/>
          </p:cNvCxnSpPr>
          <p:nvPr/>
        </p:nvCxnSpPr>
        <p:spPr>
          <a:xfrm>
            <a:off x="4888207" y="3762324"/>
            <a:ext cx="70792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0EABE8B-658E-8D57-0B3E-BC7677113965}"/>
              </a:ext>
            </a:extLst>
          </p:cNvPr>
          <p:cNvCxnSpPr>
            <a:cxnSpLocks/>
          </p:cNvCxnSpPr>
          <p:nvPr/>
        </p:nvCxnSpPr>
        <p:spPr>
          <a:xfrm>
            <a:off x="1504335" y="1375309"/>
            <a:ext cx="54077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A9639D7-F5B7-C1E1-BCC1-2894CD0216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066044"/>
              </p:ext>
            </p:extLst>
          </p:nvPr>
        </p:nvGraphicFramePr>
        <p:xfrm>
          <a:off x="1531620" y="1062038"/>
          <a:ext cx="42068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7160" imgH="203040" progId="Equation.DSMT4">
                  <p:embed/>
                </p:oleObj>
              </mc:Choice>
              <mc:Fallback>
                <p:oleObj name="Equation" r:id="rId8" imgW="317160" imgH="2030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A9639D7-F5B7-C1E1-BCC1-2894CD0216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31620" y="1062038"/>
                        <a:ext cx="420688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6BF237A9-1C51-58F0-1B4C-E9C120B6970E}"/>
              </a:ext>
            </a:extLst>
          </p:cNvPr>
          <p:cNvSpPr/>
          <p:nvPr/>
        </p:nvSpPr>
        <p:spPr>
          <a:xfrm>
            <a:off x="3135684" y="3032760"/>
            <a:ext cx="1905708" cy="1107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10E5AE-B643-2B52-DA44-1297F4662B7D}"/>
              </a:ext>
            </a:extLst>
          </p:cNvPr>
          <p:cNvSpPr/>
          <p:nvPr/>
        </p:nvSpPr>
        <p:spPr>
          <a:xfrm>
            <a:off x="4027683" y="3182696"/>
            <a:ext cx="867991" cy="79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DC3D49C-BC45-EB36-0A4E-4DFF26CB8C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11131"/>
              </p:ext>
            </p:extLst>
          </p:nvPr>
        </p:nvGraphicFramePr>
        <p:xfrm>
          <a:off x="4230688" y="3359150"/>
          <a:ext cx="4730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00" imgH="228600" progId="Equation.DSMT4">
                  <p:embed/>
                </p:oleObj>
              </mc:Choice>
              <mc:Fallback>
                <p:oleObj name="Equation" r:id="rId10" imgW="24120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DC3D49C-BC45-EB36-0A4E-4DFF26CB8C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30688" y="3359150"/>
                        <a:ext cx="473075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A598C0D1-4D39-55DE-1D78-FAC76483B562}"/>
              </a:ext>
            </a:extLst>
          </p:cNvPr>
          <p:cNvSpPr/>
          <p:nvPr/>
        </p:nvSpPr>
        <p:spPr>
          <a:xfrm>
            <a:off x="7316574" y="1196349"/>
            <a:ext cx="2102729" cy="1967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8279887-B205-93E6-373A-C1446018DADD}"/>
              </a:ext>
            </a:extLst>
          </p:cNvPr>
          <p:cNvCxnSpPr>
            <a:cxnSpLocks/>
          </p:cNvCxnSpPr>
          <p:nvPr/>
        </p:nvCxnSpPr>
        <p:spPr>
          <a:xfrm>
            <a:off x="3324244" y="3505843"/>
            <a:ext cx="70343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A50582F-13DD-D4F9-F174-9C4D6064E2D4}"/>
              </a:ext>
            </a:extLst>
          </p:cNvPr>
          <p:cNvCxnSpPr>
            <a:cxnSpLocks/>
          </p:cNvCxnSpPr>
          <p:nvPr/>
        </p:nvCxnSpPr>
        <p:spPr>
          <a:xfrm>
            <a:off x="2821563" y="3304616"/>
            <a:ext cx="31522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150388B4-A3BB-84D9-3F18-46C20CA492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25747"/>
              </p:ext>
            </p:extLst>
          </p:nvPr>
        </p:nvGraphicFramePr>
        <p:xfrm>
          <a:off x="2828866" y="3096399"/>
          <a:ext cx="168275" cy="18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150388B4-A3BB-84D9-3F18-46C20CA492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28866" y="3096399"/>
                        <a:ext cx="168275" cy="185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CA314423-1FEE-91D7-7D27-53234742A1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627727"/>
              </p:ext>
            </p:extLst>
          </p:nvPr>
        </p:nvGraphicFramePr>
        <p:xfrm>
          <a:off x="3301365" y="3227705"/>
          <a:ext cx="6223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69800" imgH="203040" progId="Equation.DSMT4">
                  <p:embed/>
                </p:oleObj>
              </mc:Choice>
              <mc:Fallback>
                <p:oleObj name="Equation" r:id="rId14" imgW="469800" imgH="2030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CA314423-1FEE-91D7-7D27-53234742A1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01365" y="3227705"/>
                        <a:ext cx="622300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AD9FD071-7CF7-FED9-7477-F5527C7486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896159"/>
              </p:ext>
            </p:extLst>
          </p:nvPr>
        </p:nvGraphicFramePr>
        <p:xfrm>
          <a:off x="3172460" y="3762887"/>
          <a:ext cx="4476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8600" imgH="164880" progId="Equation.DSMT4">
                  <p:embed/>
                </p:oleObj>
              </mc:Choice>
              <mc:Fallback>
                <p:oleObj name="Equation" r:id="rId16" imgW="228600" imgH="16488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AD9FD071-7CF7-FED9-7477-F5527C7486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72460" y="3762887"/>
                        <a:ext cx="447675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352C6A9C-8D2A-9B8A-5992-5165DBD0C7CB}"/>
              </a:ext>
            </a:extLst>
          </p:cNvPr>
          <p:cNvSpPr/>
          <p:nvPr/>
        </p:nvSpPr>
        <p:spPr>
          <a:xfrm>
            <a:off x="7545333" y="1427577"/>
            <a:ext cx="1057648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1B6C3F3-6E08-F810-ACDF-80692E80F7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716730"/>
              </p:ext>
            </p:extLst>
          </p:nvPr>
        </p:nvGraphicFramePr>
        <p:xfrm>
          <a:off x="7540625" y="1470025"/>
          <a:ext cx="10509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60240" imgH="177480" progId="Equation.DSMT4">
                  <p:embed/>
                </p:oleObj>
              </mc:Choice>
              <mc:Fallback>
                <p:oleObj name="Equation" r:id="rId18" imgW="660240" imgH="1774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B1B6C3F3-6E08-F810-ACDF-80692E80F7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540625" y="1470025"/>
                        <a:ext cx="1050925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27846A0-FB52-2994-B418-21C22CE4D0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16086"/>
              </p:ext>
            </p:extLst>
          </p:nvPr>
        </p:nvGraphicFramePr>
        <p:xfrm>
          <a:off x="8653319" y="1206133"/>
          <a:ext cx="7461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80880" imgH="228600" progId="Equation.DSMT4">
                  <p:embed/>
                </p:oleObj>
              </mc:Choice>
              <mc:Fallback>
                <p:oleObj name="Equation" r:id="rId20" imgW="38088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E27846A0-FB52-2994-B418-21C22CE4D0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653319" y="1206133"/>
                        <a:ext cx="7461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EEC0B01-0BD8-B61C-0D3D-503974C2E389}"/>
              </a:ext>
            </a:extLst>
          </p:cNvPr>
          <p:cNvCxnSpPr>
            <a:cxnSpLocks/>
          </p:cNvCxnSpPr>
          <p:nvPr/>
        </p:nvCxnSpPr>
        <p:spPr>
          <a:xfrm>
            <a:off x="6753008" y="1604066"/>
            <a:ext cx="78740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3AE8B07-4328-03B0-C558-EAA98856F7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91353"/>
              </p:ext>
            </p:extLst>
          </p:nvPr>
        </p:nvGraphicFramePr>
        <p:xfrm>
          <a:off x="8104030" y="1960957"/>
          <a:ext cx="45243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42720" imgH="203040" progId="Equation.DSMT4">
                  <p:embed/>
                </p:oleObj>
              </mc:Choice>
              <mc:Fallback>
                <p:oleObj name="Equation" r:id="rId22" imgW="342720" imgH="2030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83AE8B07-4328-03B0-C558-EAA98856F7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104030" y="1960957"/>
                        <a:ext cx="452437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713C3011-0350-F93E-3F67-50815B2977C5}"/>
              </a:ext>
            </a:extLst>
          </p:cNvPr>
          <p:cNvCxnSpPr/>
          <p:nvPr/>
        </p:nvCxnSpPr>
        <p:spPr>
          <a:xfrm>
            <a:off x="7824318" y="4321228"/>
            <a:ext cx="1533832" cy="499037"/>
          </a:xfrm>
          <a:prstGeom prst="curvedConnector3">
            <a:avLst>
              <a:gd name="adj1" fmla="val 6167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86CD514F-9FFD-C388-898A-3234A94DEC37}"/>
              </a:ext>
            </a:extLst>
          </p:cNvPr>
          <p:cNvCxnSpPr>
            <a:cxnSpLocks/>
          </p:cNvCxnSpPr>
          <p:nvPr/>
        </p:nvCxnSpPr>
        <p:spPr>
          <a:xfrm flipV="1">
            <a:off x="8426245" y="3841047"/>
            <a:ext cx="1545514" cy="485030"/>
          </a:xfrm>
          <a:prstGeom prst="curvedConnector3">
            <a:avLst>
              <a:gd name="adj1" fmla="val 3866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64C0D05-512E-902C-52A1-A64C5356D25A}"/>
              </a:ext>
            </a:extLst>
          </p:cNvPr>
          <p:cNvCxnSpPr>
            <a:cxnSpLocks/>
          </p:cNvCxnSpPr>
          <p:nvPr/>
        </p:nvCxnSpPr>
        <p:spPr>
          <a:xfrm>
            <a:off x="3455412" y="1219209"/>
            <a:ext cx="57227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E70EA413-4BB8-0368-C980-0E2C2308C2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852281"/>
              </p:ext>
            </p:extLst>
          </p:nvPr>
        </p:nvGraphicFramePr>
        <p:xfrm>
          <a:off x="3548082" y="949549"/>
          <a:ext cx="363793" cy="25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177480" progId="Equation.DSMT4">
                  <p:embed/>
                </p:oleObj>
              </mc:Choice>
              <mc:Fallback>
                <p:oleObj name="Equation" r:id="rId4" imgW="253800" imgH="177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D421785-F509-FEEB-3DC3-C64A1DB429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8082" y="949549"/>
                        <a:ext cx="363793" cy="25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2C2001CF-36C8-6E1E-DD4D-67F6BFBDDE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022227"/>
              </p:ext>
            </p:extLst>
          </p:nvPr>
        </p:nvGraphicFramePr>
        <p:xfrm>
          <a:off x="3548082" y="1586856"/>
          <a:ext cx="320135" cy="23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177480" progId="Equation.DSMT4">
                  <p:embed/>
                </p:oleObj>
              </mc:Choice>
              <mc:Fallback>
                <p:oleObj name="Equation" r:id="rId6" imgW="241200" imgH="177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3AB1CB6-BC41-778F-5D39-5F038AF363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48082" y="1586856"/>
                        <a:ext cx="320135" cy="235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4823847-FC76-731D-6745-433207A1D74E}"/>
              </a:ext>
            </a:extLst>
          </p:cNvPr>
          <p:cNvCxnSpPr>
            <a:cxnSpLocks/>
          </p:cNvCxnSpPr>
          <p:nvPr/>
        </p:nvCxnSpPr>
        <p:spPr>
          <a:xfrm>
            <a:off x="3455412" y="1548193"/>
            <a:ext cx="57227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89EDA3EA-53AB-0762-F860-6C319F644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396378"/>
              </p:ext>
            </p:extLst>
          </p:nvPr>
        </p:nvGraphicFramePr>
        <p:xfrm>
          <a:off x="6637921" y="1316981"/>
          <a:ext cx="6223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69800" imgH="203040" progId="Equation.DSMT4">
                  <p:embed/>
                </p:oleObj>
              </mc:Choice>
              <mc:Fallback>
                <p:oleObj name="Equation" r:id="rId24" imgW="469800" imgH="2030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CA314423-1FEE-91D7-7D27-53234742A1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637921" y="1316981"/>
                        <a:ext cx="622300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矩形 48">
            <a:extLst>
              <a:ext uri="{FF2B5EF4-FFF2-40B4-BE49-F238E27FC236}">
                <a16:creationId xmlns:a16="http://schemas.microsoft.com/office/drawing/2014/main" id="{E23353A2-FF72-8771-A645-32C306A5F767}"/>
              </a:ext>
            </a:extLst>
          </p:cNvPr>
          <p:cNvSpPr/>
          <p:nvPr/>
        </p:nvSpPr>
        <p:spPr>
          <a:xfrm>
            <a:off x="7529978" y="2427716"/>
            <a:ext cx="1095124" cy="605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6B1446D-1404-8ECE-6CAE-EF77C6697321}"/>
              </a:ext>
            </a:extLst>
          </p:cNvPr>
          <p:cNvCxnSpPr>
            <a:cxnSpLocks/>
            <a:stCxn id="2" idx="2"/>
            <a:endCxn id="49" idx="0"/>
          </p:cNvCxnSpPr>
          <p:nvPr/>
        </p:nvCxnSpPr>
        <p:spPr>
          <a:xfrm>
            <a:off x="8074157" y="1797465"/>
            <a:ext cx="3383" cy="63025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8989309C-AD33-3D3D-273E-901DFE38C7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10626"/>
              </p:ext>
            </p:extLst>
          </p:nvPr>
        </p:nvGraphicFramePr>
        <p:xfrm>
          <a:off x="7680455" y="2520184"/>
          <a:ext cx="787404" cy="381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69800" imgH="228600" progId="Equation.DSMT4">
                  <p:embed/>
                </p:oleObj>
              </mc:Choice>
              <mc:Fallback>
                <p:oleObj name="Equation" r:id="rId26" imgW="46980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67D3F6D-F88C-88F7-8983-F8CD58C8E2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680455" y="2520184"/>
                        <a:ext cx="787404" cy="381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033A719-FF87-7956-37F7-6A3430262047}"/>
              </a:ext>
            </a:extLst>
          </p:cNvPr>
          <p:cNvCxnSpPr>
            <a:cxnSpLocks/>
          </p:cNvCxnSpPr>
          <p:nvPr/>
        </p:nvCxnSpPr>
        <p:spPr>
          <a:xfrm>
            <a:off x="8630791" y="2574147"/>
            <a:ext cx="121424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B22B98BC-BAEA-E624-346A-943369D2D4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095724"/>
              </p:ext>
            </p:extLst>
          </p:nvPr>
        </p:nvGraphicFramePr>
        <p:xfrm>
          <a:off x="9458462" y="2256976"/>
          <a:ext cx="363793" cy="25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177480" progId="Equation.DSMT4">
                  <p:embed/>
                </p:oleObj>
              </mc:Choice>
              <mc:Fallback>
                <p:oleObj name="Equation" r:id="rId4" imgW="253800" imgH="177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D421785-F509-FEEB-3DC3-C64A1DB429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58462" y="2256976"/>
                        <a:ext cx="363793" cy="25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E192291D-18EE-440E-E740-488748C966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118083"/>
              </p:ext>
            </p:extLst>
          </p:nvPr>
        </p:nvGraphicFramePr>
        <p:xfrm>
          <a:off x="9472104" y="2946806"/>
          <a:ext cx="320135" cy="23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177480" progId="Equation.DSMT4">
                  <p:embed/>
                </p:oleObj>
              </mc:Choice>
              <mc:Fallback>
                <p:oleObj name="Equation" r:id="rId6" imgW="241200" imgH="177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3AB1CB6-BC41-778F-5D39-5F038AF363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72104" y="2946806"/>
                        <a:ext cx="320135" cy="235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5C04ACA-7D0E-A09C-7096-EEE223788E2D}"/>
              </a:ext>
            </a:extLst>
          </p:cNvPr>
          <p:cNvCxnSpPr>
            <a:cxnSpLocks/>
          </p:cNvCxnSpPr>
          <p:nvPr/>
        </p:nvCxnSpPr>
        <p:spPr>
          <a:xfrm>
            <a:off x="8630791" y="2903131"/>
            <a:ext cx="121424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22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0EE46E-C3BB-D02A-77B4-59F813E91FA7}"/>
              </a:ext>
            </a:extLst>
          </p:cNvPr>
          <p:cNvCxnSpPr>
            <a:cxnSpLocks/>
          </p:cNvCxnSpPr>
          <p:nvPr/>
        </p:nvCxnSpPr>
        <p:spPr>
          <a:xfrm>
            <a:off x="1167417" y="993714"/>
            <a:ext cx="51317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763C529-492E-D5AA-108F-F97EFCDBCB23}"/>
              </a:ext>
            </a:extLst>
          </p:cNvPr>
          <p:cNvCxnSpPr>
            <a:cxnSpLocks/>
          </p:cNvCxnSpPr>
          <p:nvPr/>
        </p:nvCxnSpPr>
        <p:spPr>
          <a:xfrm>
            <a:off x="1789471" y="580103"/>
            <a:ext cx="0" cy="48453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ADDA803-9E8F-9A14-39DC-539BCA8988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3954"/>
              </p:ext>
            </p:extLst>
          </p:nvPr>
        </p:nvGraphicFramePr>
        <p:xfrm>
          <a:off x="977811" y="1057592"/>
          <a:ext cx="5118189" cy="425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520" imgH="1803240" progId="Equation.DSMT4">
                  <p:embed/>
                </p:oleObj>
              </mc:Choice>
              <mc:Fallback>
                <p:oleObj name="Equation" r:id="rId2" imgW="217152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7811" y="1057592"/>
                        <a:ext cx="5118189" cy="4250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07526F3-8981-96F5-4B59-D32E0E1FA3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19533"/>
              </p:ext>
            </p:extLst>
          </p:nvPr>
        </p:nvGraphicFramePr>
        <p:xfrm>
          <a:off x="1987427" y="463917"/>
          <a:ext cx="4210174" cy="529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7880" imgH="228600" progId="Equation.DSMT4">
                  <p:embed/>
                </p:oleObj>
              </mc:Choice>
              <mc:Fallback>
                <p:oleObj name="Equation" r:id="rId4" imgW="1307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7427" y="463917"/>
                        <a:ext cx="4210174" cy="529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>
            <a:extLst>
              <a:ext uri="{FF2B5EF4-FFF2-40B4-BE49-F238E27FC236}">
                <a16:creationId xmlns:a16="http://schemas.microsoft.com/office/drawing/2014/main" id="{9BBFB8BF-62D7-1FA2-6C9A-483AEE3AC49A}"/>
              </a:ext>
            </a:extLst>
          </p:cNvPr>
          <p:cNvSpPr/>
          <p:nvPr/>
        </p:nvSpPr>
        <p:spPr>
          <a:xfrm>
            <a:off x="1936457" y="1109869"/>
            <a:ext cx="556349" cy="4639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10FADEF-D0EC-417A-3E98-89FB76317FB3}"/>
              </a:ext>
            </a:extLst>
          </p:cNvPr>
          <p:cNvSpPr/>
          <p:nvPr/>
        </p:nvSpPr>
        <p:spPr>
          <a:xfrm>
            <a:off x="3031356" y="2196989"/>
            <a:ext cx="556349" cy="4639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F11B5E5-D653-6D5D-9945-40012107E311}"/>
              </a:ext>
            </a:extLst>
          </p:cNvPr>
          <p:cNvSpPr/>
          <p:nvPr/>
        </p:nvSpPr>
        <p:spPr>
          <a:xfrm>
            <a:off x="4748396" y="3812429"/>
            <a:ext cx="556349" cy="4639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46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0EE46E-C3BB-D02A-77B4-59F813E91FA7}"/>
              </a:ext>
            </a:extLst>
          </p:cNvPr>
          <p:cNvCxnSpPr>
            <a:cxnSpLocks/>
          </p:cNvCxnSpPr>
          <p:nvPr/>
        </p:nvCxnSpPr>
        <p:spPr>
          <a:xfrm>
            <a:off x="1167417" y="993714"/>
            <a:ext cx="7006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763C529-492E-D5AA-108F-F97EFCDBCB23}"/>
              </a:ext>
            </a:extLst>
          </p:cNvPr>
          <p:cNvCxnSpPr>
            <a:cxnSpLocks/>
          </p:cNvCxnSpPr>
          <p:nvPr/>
        </p:nvCxnSpPr>
        <p:spPr>
          <a:xfrm>
            <a:off x="1789471" y="580103"/>
            <a:ext cx="0" cy="31168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ADDA803-9E8F-9A14-39DC-539BCA8988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3664"/>
              </p:ext>
            </p:extLst>
          </p:nvPr>
        </p:nvGraphicFramePr>
        <p:xfrm>
          <a:off x="1167417" y="1001843"/>
          <a:ext cx="6913562" cy="263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33640" imgH="1117440" progId="Equation.DSMT4">
                  <p:embed/>
                </p:oleObj>
              </mc:Choice>
              <mc:Fallback>
                <p:oleObj name="Equation" r:id="rId2" imgW="2933640" imgH="11174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ADDA803-9E8F-9A14-39DC-539BCA8988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7417" y="1001843"/>
                        <a:ext cx="6913562" cy="2633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07526F3-8981-96F5-4B59-D32E0E1FA3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795253"/>
              </p:ext>
            </p:extLst>
          </p:nvPr>
        </p:nvGraphicFramePr>
        <p:xfrm>
          <a:off x="1936457" y="455361"/>
          <a:ext cx="614452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60" imgH="228600" progId="Equation.DSMT4">
                  <p:embed/>
                </p:oleObj>
              </mc:Choice>
              <mc:Fallback>
                <p:oleObj name="Equation" r:id="rId4" imgW="237456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07526F3-8981-96F5-4B59-D32E0E1FA3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6457" y="455361"/>
                        <a:ext cx="6144520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>
            <a:extLst>
              <a:ext uri="{FF2B5EF4-FFF2-40B4-BE49-F238E27FC236}">
                <a16:creationId xmlns:a16="http://schemas.microsoft.com/office/drawing/2014/main" id="{9BBFB8BF-62D7-1FA2-6C9A-483AEE3AC49A}"/>
              </a:ext>
            </a:extLst>
          </p:cNvPr>
          <p:cNvSpPr/>
          <p:nvPr/>
        </p:nvSpPr>
        <p:spPr>
          <a:xfrm>
            <a:off x="1936457" y="1109869"/>
            <a:ext cx="556349" cy="4639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10FADEF-D0EC-417A-3E98-89FB76317FB3}"/>
              </a:ext>
            </a:extLst>
          </p:cNvPr>
          <p:cNvSpPr/>
          <p:nvPr/>
        </p:nvSpPr>
        <p:spPr>
          <a:xfrm>
            <a:off x="3487986" y="1579982"/>
            <a:ext cx="556349" cy="4639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F11B5E5-D653-6D5D-9945-40012107E311}"/>
              </a:ext>
            </a:extLst>
          </p:cNvPr>
          <p:cNvSpPr/>
          <p:nvPr/>
        </p:nvSpPr>
        <p:spPr>
          <a:xfrm>
            <a:off x="5695976" y="2681720"/>
            <a:ext cx="556349" cy="4639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067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B00436-5C9A-2AFF-3AD6-6F4618EB5047}"/>
              </a:ext>
            </a:extLst>
          </p:cNvPr>
          <p:cNvCxnSpPr>
            <a:cxnSpLocks/>
          </p:cNvCxnSpPr>
          <p:nvPr/>
        </p:nvCxnSpPr>
        <p:spPr>
          <a:xfrm>
            <a:off x="5787367" y="2438400"/>
            <a:ext cx="70792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D421785-F509-FEEB-3DC3-C64A1DB429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812084"/>
              </p:ext>
            </p:extLst>
          </p:nvPr>
        </p:nvGraphicFramePr>
        <p:xfrm>
          <a:off x="6040358" y="2145645"/>
          <a:ext cx="363793" cy="25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177480" progId="Equation.DSMT4">
                  <p:embed/>
                </p:oleObj>
              </mc:Choice>
              <mc:Fallback>
                <p:oleObj name="Equation" r:id="rId2" imgW="253800" imgH="177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D421785-F509-FEEB-3DC3-C64A1DB429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40358" y="2145645"/>
                        <a:ext cx="363793" cy="25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6BF237A9-1C51-58F0-1B4C-E9C120B6970E}"/>
              </a:ext>
            </a:extLst>
          </p:cNvPr>
          <p:cNvSpPr/>
          <p:nvPr/>
        </p:nvSpPr>
        <p:spPr>
          <a:xfrm>
            <a:off x="3158544" y="1897381"/>
            <a:ext cx="2842206" cy="1341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10E5AE-B643-2B52-DA44-1297F4662B7D}"/>
              </a:ext>
            </a:extLst>
          </p:cNvPr>
          <p:cNvSpPr/>
          <p:nvPr/>
        </p:nvSpPr>
        <p:spPr>
          <a:xfrm>
            <a:off x="4926843" y="2039696"/>
            <a:ext cx="867991" cy="79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DC3D49C-BC45-EB36-0A4E-4DFF26CB8C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321468"/>
              </p:ext>
            </p:extLst>
          </p:nvPr>
        </p:nvGraphicFramePr>
        <p:xfrm>
          <a:off x="5116513" y="2216468"/>
          <a:ext cx="4984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228600" progId="Equation.DSMT4">
                  <p:embed/>
                </p:oleObj>
              </mc:Choice>
              <mc:Fallback>
                <p:oleObj name="Equation" r:id="rId4" imgW="25380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DC3D49C-BC45-EB36-0A4E-4DFF26CB8C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16513" y="2216468"/>
                        <a:ext cx="498475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8279887-B205-93E6-373A-C1446018DADD}"/>
              </a:ext>
            </a:extLst>
          </p:cNvPr>
          <p:cNvCxnSpPr>
            <a:cxnSpLocks/>
          </p:cNvCxnSpPr>
          <p:nvPr/>
        </p:nvCxnSpPr>
        <p:spPr>
          <a:xfrm>
            <a:off x="1811674" y="3044833"/>
            <a:ext cx="70343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A50582F-13DD-D4F9-F174-9C4D6064E2D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707676" y="2438400"/>
            <a:ext cx="923755" cy="64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150388B4-A3BB-84D9-3F18-46C20CA492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709279"/>
              </p:ext>
            </p:extLst>
          </p:nvPr>
        </p:nvGraphicFramePr>
        <p:xfrm>
          <a:off x="2707676" y="2079625"/>
          <a:ext cx="3206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241200" progId="Equation.DSMT4">
                  <p:embed/>
                </p:oleObj>
              </mc:Choice>
              <mc:Fallback>
                <p:oleObj name="Equation" r:id="rId6" imgW="241200" imgH="2412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150388B4-A3BB-84D9-3F18-46C20CA492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07676" y="2079625"/>
                        <a:ext cx="320675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CA314423-1FEE-91D7-7D27-53234742A1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443085"/>
              </p:ext>
            </p:extLst>
          </p:nvPr>
        </p:nvGraphicFramePr>
        <p:xfrm>
          <a:off x="1788795" y="2766695"/>
          <a:ext cx="6223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9800" imgH="203040" progId="Equation.DSMT4">
                  <p:embed/>
                </p:oleObj>
              </mc:Choice>
              <mc:Fallback>
                <p:oleObj name="Equation" r:id="rId8" imgW="469800" imgH="2030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CA314423-1FEE-91D7-7D27-53234742A1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88795" y="2766695"/>
                        <a:ext cx="622300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AD9FD071-7CF7-FED9-7477-F5527C7486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592967"/>
              </p:ext>
            </p:extLst>
          </p:nvPr>
        </p:nvGraphicFramePr>
        <p:xfrm>
          <a:off x="3184220" y="2775729"/>
          <a:ext cx="5222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28600" progId="Equation.DSMT4">
                  <p:embed/>
                </p:oleObj>
              </mc:Choice>
              <mc:Fallback>
                <p:oleObj name="Equation" r:id="rId10" imgW="266400" imgH="2286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AD9FD071-7CF7-FED9-7477-F5527C7486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84220" y="2775729"/>
                        <a:ext cx="522287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DC671E8A-3083-BB94-9FC5-8CF59A3391EA}"/>
              </a:ext>
            </a:extLst>
          </p:cNvPr>
          <p:cNvSpPr/>
          <p:nvPr/>
        </p:nvSpPr>
        <p:spPr>
          <a:xfrm>
            <a:off x="3631431" y="2039696"/>
            <a:ext cx="867991" cy="79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3271F62-7A82-D920-570E-0F6BEE723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724721"/>
              </p:ext>
            </p:extLst>
          </p:nvPr>
        </p:nvGraphicFramePr>
        <p:xfrm>
          <a:off x="3721977" y="2239963"/>
          <a:ext cx="6969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320" imgH="203040" progId="Equation.DSMT4">
                  <p:embed/>
                </p:oleObj>
              </mc:Choice>
              <mc:Fallback>
                <p:oleObj name="Equation" r:id="rId12" imgW="355320" imgH="2030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DC3D49C-BC45-EB36-0A4E-4DFF26CB8C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21977" y="2239963"/>
                        <a:ext cx="69691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02BD1A5-5D79-9DB5-9D3D-92FB5F48CA25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499422" y="2439043"/>
            <a:ext cx="42742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3660DBF6-4FD0-C9A3-D5D2-46FDA234F0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622068"/>
              </p:ext>
            </p:extLst>
          </p:nvPr>
        </p:nvGraphicFramePr>
        <p:xfrm>
          <a:off x="4586132" y="2096823"/>
          <a:ext cx="2540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440" imgH="241200" progId="Equation.DSMT4">
                  <p:embed/>
                </p:oleObj>
              </mc:Choice>
              <mc:Fallback>
                <p:oleObj name="Equation" r:id="rId14" imgW="190440" imgH="2412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150388B4-A3BB-84D9-3F18-46C20CA492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86132" y="2096823"/>
                        <a:ext cx="254000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955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3E4A761-1C7B-4845-D5ED-E26EE1F48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39545"/>
              </p:ext>
            </p:extLst>
          </p:nvPr>
        </p:nvGraphicFramePr>
        <p:xfrm>
          <a:off x="3142706" y="948430"/>
          <a:ext cx="36555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57">
                  <a:extLst>
                    <a:ext uri="{9D8B030D-6E8A-4147-A177-3AD203B41FA5}">
                      <a16:colId xmlns:a16="http://schemas.microsoft.com/office/drawing/2014/main" val="1923021348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1558673899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280843461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12360220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3213842388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3474243833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#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w</a:t>
                      </a:r>
                      <a:r>
                        <a:rPr lang="en-US" altLang="zh-CN" sz="1400" b="0" baseline="-2500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#</a:t>
                      </a:r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#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w</a:t>
                      </a:r>
                      <a:r>
                        <a:rPr lang="en-US" altLang="zh-CN" sz="1400" b="0" baseline="-2500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#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#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w</a:t>
                      </a:r>
                      <a:r>
                        <a:rPr lang="en-US" altLang="zh-CN" sz="1400" b="0" baseline="-2500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…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24452547-20E0-1DAE-87D1-7DA6816E2911}"/>
              </a:ext>
            </a:extLst>
          </p:cNvPr>
          <p:cNvSpPr/>
          <p:nvPr/>
        </p:nvSpPr>
        <p:spPr>
          <a:xfrm>
            <a:off x="1548384" y="499872"/>
            <a:ext cx="5858256" cy="3447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E27D6-F4E8-B2D3-134E-E4A6B0D85802}"/>
              </a:ext>
            </a:extLst>
          </p:cNvPr>
          <p:cNvSpPr/>
          <p:nvPr/>
        </p:nvSpPr>
        <p:spPr>
          <a:xfrm>
            <a:off x="2639568" y="740472"/>
            <a:ext cx="659765" cy="1253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EE068E4-37E5-F506-441D-504DF6985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729725"/>
              </p:ext>
            </p:extLst>
          </p:nvPr>
        </p:nvGraphicFramePr>
        <p:xfrm>
          <a:off x="1638808" y="2968286"/>
          <a:ext cx="360680" cy="3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164880" progId="Equation.DSMT4">
                  <p:embed/>
                </p:oleObj>
              </mc:Choice>
              <mc:Fallback>
                <p:oleObj name="Equation" r:id="rId2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38808" y="2968286"/>
                        <a:ext cx="360680" cy="39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D4B1467-96FA-ADDB-706A-8E7562ACA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728374"/>
              </p:ext>
            </p:extLst>
          </p:nvPr>
        </p:nvGraphicFramePr>
        <p:xfrm>
          <a:off x="2748597" y="1157828"/>
          <a:ext cx="441706" cy="418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00" imgH="228600" progId="Equation.DSMT4">
                  <p:embed/>
                </p:oleObj>
              </mc:Choice>
              <mc:Fallback>
                <p:oleObj name="Equation" r:id="rId4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8597" y="1157828"/>
                        <a:ext cx="441706" cy="418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2F24812-98B0-C6D8-93C3-1E6BEFFD4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88450"/>
              </p:ext>
            </p:extLst>
          </p:nvPr>
        </p:nvGraphicFramePr>
        <p:xfrm>
          <a:off x="4529328" y="3206623"/>
          <a:ext cx="391972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68">
                  <a:extLst>
                    <a:ext uri="{9D8B030D-6E8A-4147-A177-3AD203B41FA5}">
                      <a16:colId xmlns:a16="http://schemas.microsoft.com/office/drawing/2014/main" val="1923021348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558673899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80843461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2360220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3213842388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3474243833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…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#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w</a:t>
                      </a:r>
                      <a:r>
                        <a:rPr lang="en-US" altLang="zh-CN" sz="1400" b="0" baseline="-2500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#</a:t>
                      </a:r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#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w</a:t>
                      </a:r>
                      <a:r>
                        <a:rPr lang="en-US" altLang="zh-CN" sz="1400" b="0" baseline="-2500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#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…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9339EC6-CA04-DDD3-3879-C47EE695D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87918"/>
              </p:ext>
            </p:extLst>
          </p:nvPr>
        </p:nvGraphicFramePr>
        <p:xfrm>
          <a:off x="3142706" y="1499676"/>
          <a:ext cx="36555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57">
                  <a:extLst>
                    <a:ext uri="{9D8B030D-6E8A-4147-A177-3AD203B41FA5}">
                      <a16:colId xmlns:a16="http://schemas.microsoft.com/office/drawing/2014/main" val="1923021348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1558673899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280843461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12360220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3213842388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3474243833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#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w</a:t>
                      </a:r>
                      <a:r>
                        <a:rPr lang="en-US" altLang="zh-CN" sz="1400" b="0" baseline="-2500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#</a:t>
                      </a:r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…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757223E-1A31-97E2-E3BE-8BD570139A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192339"/>
              </p:ext>
            </p:extLst>
          </p:nvPr>
        </p:nvGraphicFramePr>
        <p:xfrm>
          <a:off x="6873609" y="974581"/>
          <a:ext cx="378819" cy="227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152280" progId="Equation.DSMT4">
                  <p:embed/>
                </p:oleObj>
              </mc:Choice>
              <mc:Fallback>
                <p:oleObj name="Equation" r:id="rId6" imgW="2538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73609" y="974581"/>
                        <a:ext cx="378819" cy="227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29A9568-008F-63B8-4B13-2743F321D0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671609"/>
              </p:ext>
            </p:extLst>
          </p:nvPr>
        </p:nvGraphicFramePr>
        <p:xfrm>
          <a:off x="6873609" y="1511764"/>
          <a:ext cx="427805" cy="272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9360" imgH="177480" progId="Equation.DSMT4">
                  <p:embed/>
                </p:oleObj>
              </mc:Choice>
              <mc:Fallback>
                <p:oleObj name="Equation" r:id="rId8" imgW="2793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73609" y="1511764"/>
                        <a:ext cx="427805" cy="272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7CEAC73-CF2E-0A6C-BAD3-2162CEBAC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280236"/>
              </p:ext>
            </p:extLst>
          </p:nvPr>
        </p:nvGraphicFramePr>
        <p:xfrm>
          <a:off x="3142706" y="2289800"/>
          <a:ext cx="36555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57">
                  <a:extLst>
                    <a:ext uri="{9D8B030D-6E8A-4147-A177-3AD203B41FA5}">
                      <a16:colId xmlns:a16="http://schemas.microsoft.com/office/drawing/2014/main" val="1923021348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1558673899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280843461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12360220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3213842388"/>
                    </a:ext>
                  </a:extLst>
                </a:gridCol>
                <a:gridCol w="365557">
                  <a:extLst>
                    <a:ext uri="{9D8B030D-6E8A-4147-A177-3AD203B41FA5}">
                      <a16:colId xmlns:a16="http://schemas.microsoft.com/office/drawing/2014/main" val="3474243833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…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#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w</a:t>
                      </a:r>
                      <a:r>
                        <a:rPr lang="en-US" altLang="zh-CN" sz="1400" b="0" baseline="-2500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#</a:t>
                      </a:r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#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w</a:t>
                      </a:r>
                      <a:r>
                        <a:rPr lang="en-US" altLang="zh-CN" sz="1400" b="0" baseline="-2500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Fira Code" pitchFamily="1" charset="0"/>
                          <a:cs typeface="Fira Code" pitchFamily="1" charset="0"/>
                        </a:rPr>
                        <a:t>#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85E78B4-DB8A-8414-0967-565EEE2D05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609219"/>
              </p:ext>
            </p:extLst>
          </p:nvPr>
        </p:nvGraphicFramePr>
        <p:xfrm>
          <a:off x="6854825" y="2290763"/>
          <a:ext cx="4159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203040" progId="Equation.DSMT4">
                  <p:embed/>
                </p:oleObj>
              </mc:Choice>
              <mc:Fallback>
                <p:oleObj name="Equation" r:id="rId10" imgW="279360" imgH="203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B757223E-1A31-97E2-E3BE-8BD570139A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54825" y="2290763"/>
                        <a:ext cx="415925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8BE3D51-22E8-936D-2B69-017333DB0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106449"/>
              </p:ext>
            </p:extLst>
          </p:nvPr>
        </p:nvGraphicFramePr>
        <p:xfrm>
          <a:off x="7908925" y="2835275"/>
          <a:ext cx="550863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8280" imgH="177480" progId="Equation.DSMT4">
                  <p:embed/>
                </p:oleObj>
              </mc:Choice>
              <mc:Fallback>
                <p:oleObj name="Equation" r:id="rId12" imgW="368280" imgH="1774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A85E78B4-DB8A-8414-0967-565EEE2D05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08925" y="2835275"/>
                        <a:ext cx="550863" cy="265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椭圆 13">
            <a:extLst>
              <a:ext uri="{FF2B5EF4-FFF2-40B4-BE49-F238E27FC236}">
                <a16:creationId xmlns:a16="http://schemas.microsoft.com/office/drawing/2014/main" id="{05EE231B-4CD2-A516-5E8E-2094132B6481}"/>
              </a:ext>
            </a:extLst>
          </p:cNvPr>
          <p:cNvSpPr/>
          <p:nvPr/>
        </p:nvSpPr>
        <p:spPr>
          <a:xfrm>
            <a:off x="1984865" y="2340454"/>
            <a:ext cx="360680" cy="360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CE26B12-9EF8-14CF-9086-489ABDE61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16181"/>
              </p:ext>
            </p:extLst>
          </p:nvPr>
        </p:nvGraphicFramePr>
        <p:xfrm>
          <a:off x="2055097" y="2321262"/>
          <a:ext cx="261366" cy="361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55097" y="2321262"/>
                        <a:ext cx="261366" cy="361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DF49F7DF-0996-5145-3250-C78F62E94B1D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V="1">
            <a:off x="2165206" y="1367056"/>
            <a:ext cx="474363" cy="97339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58B58DEC-0785-43B1-B46E-DED5BEE5FCDB}"/>
              </a:ext>
            </a:extLst>
          </p:cNvPr>
          <p:cNvCxnSpPr>
            <a:cxnSpLocks/>
            <a:stCxn id="14" idx="4"/>
          </p:cNvCxnSpPr>
          <p:nvPr/>
        </p:nvCxnSpPr>
        <p:spPr>
          <a:xfrm rot="16200000" flipH="1">
            <a:off x="2223956" y="2642382"/>
            <a:ext cx="593525" cy="71102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62084657-B13F-7DAF-170A-04DB03EFBF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03491"/>
              </p:ext>
            </p:extLst>
          </p:nvPr>
        </p:nvGraphicFramePr>
        <p:xfrm>
          <a:off x="2950145" y="3253419"/>
          <a:ext cx="298196" cy="170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480" imgH="101520" progId="Equation.DSMT4">
                  <p:embed/>
                </p:oleObj>
              </mc:Choice>
              <mc:Fallback>
                <p:oleObj name="Equation" r:id="rId16" imgW="17748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50145" y="3253419"/>
                        <a:ext cx="298196" cy="170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414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4452547-20E0-1DAE-87D1-7DA6816E2911}"/>
              </a:ext>
            </a:extLst>
          </p:cNvPr>
          <p:cNvSpPr/>
          <p:nvPr/>
        </p:nvSpPr>
        <p:spPr>
          <a:xfrm>
            <a:off x="1700784" y="1767840"/>
            <a:ext cx="3473196" cy="2164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EE068E4-37E5-F506-441D-504DF6985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471641"/>
              </p:ext>
            </p:extLst>
          </p:nvPr>
        </p:nvGraphicFramePr>
        <p:xfrm>
          <a:off x="1803400" y="3338513"/>
          <a:ext cx="482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190440" progId="Equation.DSMT4">
                  <p:embed/>
                </p:oleObj>
              </mc:Choice>
              <mc:Fallback>
                <p:oleObj name="Equation" r:id="rId2" imgW="203040" imgH="1904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EE068E4-37E5-F506-441D-504DF69854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03400" y="3338513"/>
                        <a:ext cx="482600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2F24812-98B0-C6D8-93C3-1E6BEFFD4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504569"/>
              </p:ext>
            </p:extLst>
          </p:nvPr>
        </p:nvGraphicFramePr>
        <p:xfrm>
          <a:off x="912471" y="2656129"/>
          <a:ext cx="198341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68">
                  <a:extLst>
                    <a:ext uri="{9D8B030D-6E8A-4147-A177-3AD203B41FA5}">
                      <a16:colId xmlns:a16="http://schemas.microsoft.com/office/drawing/2014/main" val="1923021348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E2F7D5B2-E1A5-6711-3449-C4CA26AD3420}"/>
              </a:ext>
            </a:extLst>
          </p:cNvPr>
          <p:cNvSpPr/>
          <p:nvPr/>
        </p:nvSpPr>
        <p:spPr>
          <a:xfrm>
            <a:off x="2899312" y="2396905"/>
            <a:ext cx="1004064" cy="845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09356B4-B540-DA90-8A66-A3733E5E4A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113169"/>
              </p:ext>
            </p:extLst>
          </p:nvPr>
        </p:nvGraphicFramePr>
        <p:xfrm>
          <a:off x="3209290" y="2667295"/>
          <a:ext cx="3730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164880" progId="Equation.DSMT4">
                  <p:embed/>
                </p:oleObj>
              </mc:Choice>
              <mc:Fallback>
                <p:oleObj name="Equation" r:id="rId4" imgW="203040" imgH="1648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09356B4-B540-DA90-8A66-A3733E5E4A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9290" y="2667295"/>
                        <a:ext cx="37306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F8728850-4E0D-2123-9C80-6F93C7D020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321907"/>
              </p:ext>
            </p:extLst>
          </p:nvPr>
        </p:nvGraphicFramePr>
        <p:xfrm>
          <a:off x="5593415" y="1858635"/>
          <a:ext cx="502585" cy="35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177480" progId="Equation.DSMT4">
                  <p:embed/>
                </p:oleObj>
              </mc:Choice>
              <mc:Fallback>
                <p:oleObj name="Equation" r:id="rId6" imgW="253800" imgH="17748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F8728850-4E0D-2123-9C80-6F93C7D020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93415" y="1858635"/>
                        <a:ext cx="502585" cy="351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5B2DB3F4-0EDB-4D7A-1E55-5B7067A32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618041"/>
              </p:ext>
            </p:extLst>
          </p:nvPr>
        </p:nvGraphicFramePr>
        <p:xfrm>
          <a:off x="5593415" y="3415147"/>
          <a:ext cx="403860" cy="297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200" imgH="177480" progId="Equation.DSMT4">
                  <p:embed/>
                </p:oleObj>
              </mc:Choice>
              <mc:Fallback>
                <p:oleObj name="Equation" r:id="rId8" imgW="241200" imgH="17748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5B2DB3F4-0EDB-4D7A-1E55-5B7067A32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93415" y="3415147"/>
                        <a:ext cx="403860" cy="297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AB095736-C8F0-C13F-824F-3DDA11C8F56C}"/>
              </a:ext>
            </a:extLst>
          </p:cNvPr>
          <p:cNvCxnSpPr/>
          <p:nvPr/>
        </p:nvCxnSpPr>
        <p:spPr>
          <a:xfrm flipV="1">
            <a:off x="3903376" y="2034540"/>
            <a:ext cx="1674464" cy="10439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E28130ED-2E3A-0CF1-F054-CA38A19928ED}"/>
              </a:ext>
            </a:extLst>
          </p:cNvPr>
          <p:cNvCxnSpPr>
            <a:cxnSpLocks/>
          </p:cNvCxnSpPr>
          <p:nvPr/>
        </p:nvCxnSpPr>
        <p:spPr>
          <a:xfrm>
            <a:off x="3903376" y="2604343"/>
            <a:ext cx="1674464" cy="94827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476EA57-286A-1EF6-9285-347BE6C12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419582"/>
              </p:ext>
            </p:extLst>
          </p:nvPr>
        </p:nvGraphicFramePr>
        <p:xfrm>
          <a:off x="3927554" y="2354463"/>
          <a:ext cx="296845" cy="207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177480" progId="Equation.DSMT4">
                  <p:embed/>
                </p:oleObj>
              </mc:Choice>
              <mc:Fallback>
                <p:oleObj name="Equation" r:id="rId10" imgW="253800" imgH="17748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F8728850-4E0D-2123-9C80-6F93C7D020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27554" y="2354463"/>
                        <a:ext cx="296845" cy="207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C5C26CE-CB8F-47DB-115A-F50B78703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589588"/>
              </p:ext>
            </p:extLst>
          </p:nvPr>
        </p:nvGraphicFramePr>
        <p:xfrm>
          <a:off x="3927554" y="3100324"/>
          <a:ext cx="281056" cy="207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1200" imgH="177480" progId="Equation.DSMT4">
                  <p:embed/>
                </p:oleObj>
              </mc:Choice>
              <mc:Fallback>
                <p:oleObj name="Equation" r:id="rId11" imgW="241200" imgH="17748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5B2DB3F4-0EDB-4D7A-1E55-5B7067A32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27554" y="3100324"/>
                        <a:ext cx="281056" cy="207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13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4452547-20E0-1DAE-87D1-7DA6816E2911}"/>
              </a:ext>
            </a:extLst>
          </p:cNvPr>
          <p:cNvSpPr/>
          <p:nvPr/>
        </p:nvSpPr>
        <p:spPr>
          <a:xfrm>
            <a:off x="1548384" y="499872"/>
            <a:ext cx="5858256" cy="3447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E27D6-F4E8-B2D3-134E-E4A6B0D85802}"/>
              </a:ext>
            </a:extLst>
          </p:cNvPr>
          <p:cNvSpPr/>
          <p:nvPr/>
        </p:nvSpPr>
        <p:spPr>
          <a:xfrm>
            <a:off x="2769360" y="793234"/>
            <a:ext cx="1004064" cy="2838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EE068E4-37E5-F506-441D-504DF6985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943384"/>
              </p:ext>
            </p:extLst>
          </p:nvPr>
        </p:nvGraphicFramePr>
        <p:xfrm>
          <a:off x="1742295" y="3337918"/>
          <a:ext cx="6032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190440" progId="Equation.DSMT4">
                  <p:embed/>
                </p:oleObj>
              </mc:Choice>
              <mc:Fallback>
                <p:oleObj name="Equation" r:id="rId2" imgW="253800" imgH="1904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EE068E4-37E5-F506-441D-504DF69854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42295" y="3337918"/>
                        <a:ext cx="603250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D4B1467-96FA-ADDB-706A-8E7562ACA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881127"/>
              </p:ext>
            </p:extLst>
          </p:nvPr>
        </p:nvGraphicFramePr>
        <p:xfrm>
          <a:off x="2847745" y="1774489"/>
          <a:ext cx="8382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177480" progId="Equation.DSMT4">
                  <p:embed/>
                </p:oleObj>
              </mc:Choice>
              <mc:Fallback>
                <p:oleObj name="Equation" r:id="rId4" imgW="457200" imgH="1774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D4B1467-96FA-ADDB-706A-8E7562ACA8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7745" y="1774489"/>
                        <a:ext cx="838200" cy="325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2F24812-98B0-C6D8-93C3-1E6BEFFD4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657238"/>
              </p:ext>
            </p:extLst>
          </p:nvPr>
        </p:nvGraphicFramePr>
        <p:xfrm>
          <a:off x="785944" y="1064280"/>
          <a:ext cx="198341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68">
                  <a:extLst>
                    <a:ext uri="{9D8B030D-6E8A-4147-A177-3AD203B41FA5}">
                      <a16:colId xmlns:a16="http://schemas.microsoft.com/office/drawing/2014/main" val="1923021348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sp>
        <p:nvSpPr>
          <p:cNvPr id="14" name="椭圆 13">
            <a:extLst>
              <a:ext uri="{FF2B5EF4-FFF2-40B4-BE49-F238E27FC236}">
                <a16:creationId xmlns:a16="http://schemas.microsoft.com/office/drawing/2014/main" id="{05EE231B-4CD2-A516-5E8E-2094132B6481}"/>
              </a:ext>
            </a:extLst>
          </p:cNvPr>
          <p:cNvSpPr/>
          <p:nvPr/>
        </p:nvSpPr>
        <p:spPr>
          <a:xfrm>
            <a:off x="6013463" y="2005266"/>
            <a:ext cx="360680" cy="360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CE26B12-9EF8-14CF-9086-489ABDE61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776077"/>
              </p:ext>
            </p:extLst>
          </p:nvPr>
        </p:nvGraphicFramePr>
        <p:xfrm>
          <a:off x="5353514" y="1932212"/>
          <a:ext cx="3016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241200" progId="Equation.DSMT4">
                  <p:embed/>
                </p:oleObj>
              </mc:Choice>
              <mc:Fallback>
                <p:oleObj name="Equation" r:id="rId6" imgW="190440" imgH="2412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7CE26B12-9EF8-14CF-9086-489ABDE61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53514" y="1932212"/>
                        <a:ext cx="301625" cy="38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DF49F7DF-0996-5145-3250-C78F62E94B1D}"/>
              </a:ext>
            </a:extLst>
          </p:cNvPr>
          <p:cNvCxnSpPr>
            <a:cxnSpLocks/>
            <a:endCxn id="26" idx="0"/>
          </p:cNvCxnSpPr>
          <p:nvPr/>
        </p:nvCxnSpPr>
        <p:spPr>
          <a:xfrm rot="5400000">
            <a:off x="5392903" y="1749962"/>
            <a:ext cx="338131" cy="1152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58B58DEC-0785-43B1-B46E-DED5BEE5FCDB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5927994" y="1739456"/>
            <a:ext cx="366728" cy="1648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2F7D5B2-E1A5-6711-3449-C4CA26AD3420}"/>
              </a:ext>
            </a:extLst>
          </p:cNvPr>
          <p:cNvSpPr/>
          <p:nvPr/>
        </p:nvSpPr>
        <p:spPr>
          <a:xfrm>
            <a:off x="5322472" y="793235"/>
            <a:ext cx="1004064" cy="845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49374B1-0292-E16E-881F-D39894BB938F}"/>
              </a:ext>
            </a:extLst>
          </p:cNvPr>
          <p:cNvSpPr/>
          <p:nvPr/>
        </p:nvSpPr>
        <p:spPr>
          <a:xfrm>
            <a:off x="5322472" y="2786415"/>
            <a:ext cx="1004064" cy="845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09356B4-B540-DA90-8A66-A3733E5E4A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36907"/>
              </p:ext>
            </p:extLst>
          </p:nvPr>
        </p:nvGraphicFramePr>
        <p:xfrm>
          <a:off x="5609812" y="1064280"/>
          <a:ext cx="4191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" imgH="164880" progId="Equation.DSMT4">
                  <p:embed/>
                </p:oleObj>
              </mc:Choice>
              <mc:Fallback>
                <p:oleObj name="Equation" r:id="rId8" imgW="228600" imgH="1648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D4B1467-96FA-ADDB-706A-8E7562ACA8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9812" y="1064280"/>
                        <a:ext cx="419100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7A2D3E63-30CA-F6CA-4CEC-CC375D9E96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49625"/>
              </p:ext>
            </p:extLst>
          </p:nvPr>
        </p:nvGraphicFramePr>
        <p:xfrm>
          <a:off x="5609812" y="3033513"/>
          <a:ext cx="4191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8600" imgH="190440" progId="Equation.DSMT4">
                  <p:embed/>
                </p:oleObj>
              </mc:Choice>
              <mc:Fallback>
                <p:oleObj name="Equation" r:id="rId10" imgW="228600" imgH="1904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09356B4-B540-DA90-8A66-A3733E5E4A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09812" y="3033513"/>
                        <a:ext cx="419100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0B523FA2-D918-E1D7-6B6D-36EAA384A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215486"/>
              </p:ext>
            </p:extLst>
          </p:nvPr>
        </p:nvGraphicFramePr>
        <p:xfrm>
          <a:off x="3773424" y="1064280"/>
          <a:ext cx="154904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A9442E8-8264-E9E2-6248-67385957A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708695"/>
              </p:ext>
            </p:extLst>
          </p:nvPr>
        </p:nvGraphicFramePr>
        <p:xfrm>
          <a:off x="3773424" y="3056532"/>
          <a:ext cx="154904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58C62D91-8C51-E00A-B2E1-5156BF5EB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466576"/>
              </p:ext>
            </p:extLst>
          </p:nvPr>
        </p:nvGraphicFramePr>
        <p:xfrm>
          <a:off x="6053208" y="1976669"/>
          <a:ext cx="303730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3040" imgH="241200" progId="Equation.DSMT4">
                  <p:embed/>
                </p:oleObj>
              </mc:Choice>
              <mc:Fallback>
                <p:oleObj name="Equation" r:id="rId12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53208" y="1976669"/>
                        <a:ext cx="303730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椭圆 25">
            <a:extLst>
              <a:ext uri="{FF2B5EF4-FFF2-40B4-BE49-F238E27FC236}">
                <a16:creationId xmlns:a16="http://schemas.microsoft.com/office/drawing/2014/main" id="{F913B25E-EA47-E127-43A0-BB38A8FCEDA4}"/>
              </a:ext>
            </a:extLst>
          </p:cNvPr>
          <p:cNvSpPr/>
          <p:nvPr/>
        </p:nvSpPr>
        <p:spPr>
          <a:xfrm>
            <a:off x="5323987" y="1976669"/>
            <a:ext cx="360680" cy="360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C80E5A0-D37A-0221-6B6D-75B54C993D1E}"/>
              </a:ext>
            </a:extLst>
          </p:cNvPr>
          <p:cNvCxnSpPr>
            <a:cxnSpLocks/>
            <a:stCxn id="26" idx="4"/>
          </p:cNvCxnSpPr>
          <p:nvPr/>
        </p:nvCxnSpPr>
        <p:spPr>
          <a:xfrm rot="16200000" flipH="1">
            <a:off x="5325014" y="2516662"/>
            <a:ext cx="448797" cy="901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27241D3D-FEB2-A4A8-A3D4-02F5931BAC1E}"/>
              </a:ext>
            </a:extLst>
          </p:cNvPr>
          <p:cNvCxnSpPr>
            <a:cxnSpLocks/>
            <a:endCxn id="14" idx="4"/>
          </p:cNvCxnSpPr>
          <p:nvPr/>
        </p:nvCxnSpPr>
        <p:spPr>
          <a:xfrm rot="5400000" flipH="1" flipV="1">
            <a:off x="5901256" y="2493601"/>
            <a:ext cx="420202" cy="1648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2DC455C-06DD-96D5-B5E5-A89B3696688F}"/>
              </a:ext>
            </a:extLst>
          </p:cNvPr>
          <p:cNvCxnSpPr>
            <a:stCxn id="16" idx="3"/>
          </p:cNvCxnSpPr>
          <p:nvPr/>
        </p:nvCxnSpPr>
        <p:spPr>
          <a:xfrm flipV="1">
            <a:off x="6326536" y="1215886"/>
            <a:ext cx="157859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6F97F6E-63DF-9C5B-8573-09C3E5ED34CE}"/>
              </a:ext>
            </a:extLst>
          </p:cNvPr>
          <p:cNvCxnSpPr/>
          <p:nvPr/>
        </p:nvCxnSpPr>
        <p:spPr>
          <a:xfrm flipV="1">
            <a:off x="6326536" y="3203871"/>
            <a:ext cx="157859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F8728850-4E0D-2123-9C80-6F93C7D020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664381"/>
              </p:ext>
            </p:extLst>
          </p:nvPr>
        </p:nvGraphicFramePr>
        <p:xfrm>
          <a:off x="7940375" y="975351"/>
          <a:ext cx="687241" cy="48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177480" progId="Equation.DSMT4">
                  <p:embed/>
                </p:oleObj>
              </mc:Choice>
              <mc:Fallback>
                <p:oleObj name="Equation" r:id="rId14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40375" y="975351"/>
                        <a:ext cx="687241" cy="481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5B2DB3F4-0EDB-4D7A-1E55-5B7067A32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455980"/>
              </p:ext>
            </p:extLst>
          </p:nvPr>
        </p:nvGraphicFramePr>
        <p:xfrm>
          <a:off x="7901134" y="2999029"/>
          <a:ext cx="603249" cy="444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1200" imgH="177480" progId="Equation.DSMT4">
                  <p:embed/>
                </p:oleObj>
              </mc:Choice>
              <mc:Fallback>
                <p:oleObj name="Equation" r:id="rId16" imgW="241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901134" y="2999029"/>
                        <a:ext cx="603249" cy="444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83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4452547-20E0-1DAE-87D1-7DA6816E2911}"/>
              </a:ext>
            </a:extLst>
          </p:cNvPr>
          <p:cNvSpPr/>
          <p:nvPr/>
        </p:nvSpPr>
        <p:spPr>
          <a:xfrm>
            <a:off x="1548384" y="499871"/>
            <a:ext cx="5004816" cy="441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E27D6-F4E8-B2D3-134E-E4A6B0D85802}"/>
              </a:ext>
            </a:extLst>
          </p:cNvPr>
          <p:cNvSpPr/>
          <p:nvPr/>
        </p:nvSpPr>
        <p:spPr>
          <a:xfrm>
            <a:off x="4643636" y="1715254"/>
            <a:ext cx="1083652" cy="2838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EE068E4-37E5-F506-441D-504DF6985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007136"/>
              </p:ext>
            </p:extLst>
          </p:nvPr>
        </p:nvGraphicFramePr>
        <p:xfrm>
          <a:off x="1771650" y="4259263"/>
          <a:ext cx="482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164880" progId="Equation.DSMT4">
                  <p:embed/>
                </p:oleObj>
              </mc:Choice>
              <mc:Fallback>
                <p:oleObj name="Equation" r:id="rId2" imgW="203040" imgH="1648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EE068E4-37E5-F506-441D-504DF69854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1650" y="4259263"/>
                        <a:ext cx="48260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D4B1467-96FA-ADDB-706A-8E7562ACA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815722"/>
              </p:ext>
            </p:extLst>
          </p:nvPr>
        </p:nvGraphicFramePr>
        <p:xfrm>
          <a:off x="4847324" y="4129087"/>
          <a:ext cx="6762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280" imgH="177480" progId="Equation.DSMT4">
                  <p:embed/>
                </p:oleObj>
              </mc:Choice>
              <mc:Fallback>
                <p:oleObj name="Equation" r:id="rId4" imgW="368280" imgH="1774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D4B1467-96FA-ADDB-706A-8E7562ACA8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47324" y="4129087"/>
                        <a:ext cx="676275" cy="325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E2F7D5B2-E1A5-6711-3449-C4CA26AD3420}"/>
              </a:ext>
            </a:extLst>
          </p:cNvPr>
          <p:cNvSpPr/>
          <p:nvPr/>
        </p:nvSpPr>
        <p:spPr>
          <a:xfrm>
            <a:off x="2093368" y="2047253"/>
            <a:ext cx="1004064" cy="845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09356B4-B540-DA90-8A66-A3733E5E4A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923253"/>
              </p:ext>
            </p:extLst>
          </p:nvPr>
        </p:nvGraphicFramePr>
        <p:xfrm>
          <a:off x="2416046" y="2317643"/>
          <a:ext cx="34925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164880" progId="Equation.DSMT4">
                  <p:embed/>
                </p:oleObj>
              </mc:Choice>
              <mc:Fallback>
                <p:oleObj name="Equation" r:id="rId6" imgW="190440" imgH="1648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09356B4-B540-DA90-8A66-A3733E5E4A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6046" y="2317643"/>
                        <a:ext cx="349250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A9442E8-8264-E9E2-6248-67385957A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8145"/>
              </p:ext>
            </p:extLst>
          </p:nvPr>
        </p:nvGraphicFramePr>
        <p:xfrm>
          <a:off x="3097432" y="2340477"/>
          <a:ext cx="154904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09F67BC1-D882-EBDA-F5C0-7AE4E0937004}"/>
              </a:ext>
            </a:extLst>
          </p:cNvPr>
          <p:cNvGrpSpPr/>
          <p:nvPr/>
        </p:nvGrpSpPr>
        <p:grpSpPr>
          <a:xfrm>
            <a:off x="3484191" y="1485935"/>
            <a:ext cx="360680" cy="395836"/>
            <a:chOff x="5323987" y="1941513"/>
            <a:chExt cx="360680" cy="395836"/>
          </a:xfrm>
        </p:grpSpPr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7CE26B12-9EF8-14CF-9086-489ABDE61E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1728147"/>
                </p:ext>
              </p:extLst>
            </p:nvPr>
          </p:nvGraphicFramePr>
          <p:xfrm>
            <a:off x="5372100" y="1941513"/>
            <a:ext cx="261938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880" imgH="228600" progId="Equation.DSMT4">
                    <p:embed/>
                  </p:oleObj>
                </mc:Choice>
                <mc:Fallback>
                  <p:oleObj name="Equation" r:id="rId8" imgW="164880" imgH="228600" progId="Equation.DSMT4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7CE26B12-9EF8-14CF-9086-489ABDE61EC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372100" y="1941513"/>
                          <a:ext cx="261938" cy="361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913B25E-EA47-E127-43A0-BB38A8FCEDA4}"/>
                </a:ext>
              </a:extLst>
            </p:cNvPr>
            <p:cNvSpPr/>
            <p:nvPr/>
          </p:nvSpPr>
          <p:spPr>
            <a:xfrm>
              <a:off x="5323987" y="1976669"/>
              <a:ext cx="360680" cy="3606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6F97F6E-63DF-9C5B-8573-09C3E5ED34CE}"/>
              </a:ext>
            </a:extLst>
          </p:cNvPr>
          <p:cNvCxnSpPr>
            <a:cxnSpLocks/>
          </p:cNvCxnSpPr>
          <p:nvPr/>
        </p:nvCxnSpPr>
        <p:spPr>
          <a:xfrm>
            <a:off x="5727288" y="3689350"/>
            <a:ext cx="1209960" cy="3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F8728850-4E0D-2123-9C80-6F93C7D020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921440"/>
              </p:ext>
            </p:extLst>
          </p:nvPr>
        </p:nvGraphicFramePr>
        <p:xfrm>
          <a:off x="6968031" y="2630565"/>
          <a:ext cx="687241" cy="48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177480" progId="Equation.DSMT4">
                  <p:embed/>
                </p:oleObj>
              </mc:Choice>
              <mc:Fallback>
                <p:oleObj name="Equation" r:id="rId10" imgW="253800" imgH="17748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F8728850-4E0D-2123-9C80-6F93C7D020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68031" y="2630565"/>
                        <a:ext cx="687241" cy="481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5B2DB3F4-0EDB-4D7A-1E55-5B7067A32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36872"/>
              </p:ext>
            </p:extLst>
          </p:nvPr>
        </p:nvGraphicFramePr>
        <p:xfrm>
          <a:off x="6940146" y="3494088"/>
          <a:ext cx="603249" cy="444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200" imgH="177480" progId="Equation.DSMT4">
                  <p:embed/>
                </p:oleObj>
              </mc:Choice>
              <mc:Fallback>
                <p:oleObj name="Equation" r:id="rId12" imgW="241200" imgH="17748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5B2DB3F4-0EDB-4D7A-1E55-5B7067A32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40146" y="3494088"/>
                        <a:ext cx="603249" cy="444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AB32534-02D0-FBFC-E339-6BDBD9A420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98774"/>
              </p:ext>
            </p:extLst>
          </p:nvPr>
        </p:nvGraphicFramePr>
        <p:xfrm>
          <a:off x="3110834" y="2028383"/>
          <a:ext cx="495300" cy="31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360" imgH="177480" progId="Equation.DSMT4">
                  <p:embed/>
                </p:oleObj>
              </mc:Choice>
              <mc:Fallback>
                <p:oleObj name="Equation" r:id="rId14" imgW="279360" imgH="17748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F8728850-4E0D-2123-9C80-6F93C7D020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10834" y="2028383"/>
                        <a:ext cx="495300" cy="31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CE029D1-5512-2849-6495-7430FC8F5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32929"/>
              </p:ext>
            </p:extLst>
          </p:nvPr>
        </p:nvGraphicFramePr>
        <p:xfrm>
          <a:off x="726631" y="3660645"/>
          <a:ext cx="391972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68">
                  <a:extLst>
                    <a:ext uri="{9D8B030D-6E8A-4147-A177-3AD203B41FA5}">
                      <a16:colId xmlns:a16="http://schemas.microsoft.com/office/drawing/2014/main" val="1923021348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558673899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80843461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2360220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3213842388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3474243833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C0B0192-259F-FB26-647B-C71A42BD55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343534"/>
              </p:ext>
            </p:extLst>
          </p:nvPr>
        </p:nvGraphicFramePr>
        <p:xfrm>
          <a:off x="4660373" y="2364689"/>
          <a:ext cx="292571" cy="22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8600" imgH="177480" progId="Equation.DSMT4">
                  <p:embed/>
                </p:oleObj>
              </mc:Choice>
              <mc:Fallback>
                <p:oleObj name="Equation" r:id="rId16" imgW="228600" imgH="17748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F8728850-4E0D-2123-9C80-6F93C7D020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60373" y="2364689"/>
                        <a:ext cx="292571" cy="227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257E473-52EA-AFCC-CF31-2D155C3AF1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773484"/>
              </p:ext>
            </p:extLst>
          </p:nvPr>
        </p:nvGraphicFramePr>
        <p:xfrm>
          <a:off x="4644998" y="3692841"/>
          <a:ext cx="310034" cy="228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1200" imgH="177480" progId="Equation.DSMT4">
                  <p:embed/>
                </p:oleObj>
              </mc:Choice>
              <mc:Fallback>
                <p:oleObj name="Equation" r:id="rId18" imgW="241200" imgH="177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1BD9A4C6-F0F2-6B42-E44A-A31D152A48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644998" y="3692841"/>
                        <a:ext cx="310034" cy="228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AD52D93-4C40-844E-618B-2CBB5BE41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455050"/>
              </p:ext>
            </p:extLst>
          </p:nvPr>
        </p:nvGraphicFramePr>
        <p:xfrm>
          <a:off x="5523599" y="2122525"/>
          <a:ext cx="1270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6720" imgH="126720" progId="Equation.DSMT4">
                  <p:embed/>
                </p:oleObj>
              </mc:Choice>
              <mc:Fallback>
                <p:oleObj name="Equation" r:id="rId20" imgW="1267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523599" y="2122525"/>
                        <a:ext cx="1270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4090203-D7C3-6CDB-FCFE-EB52016818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078481"/>
              </p:ext>
            </p:extLst>
          </p:nvPr>
        </p:nvGraphicFramePr>
        <p:xfrm>
          <a:off x="5522913" y="2862263"/>
          <a:ext cx="1270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6720" imgH="114120" progId="Equation.DSMT4">
                  <p:embed/>
                </p:oleObj>
              </mc:Choice>
              <mc:Fallback>
                <p:oleObj name="Equation" r:id="rId22" imgW="126720" imgH="11412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AD52D93-4C40-844E-618B-2CBB5BE41E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522913" y="2862263"/>
                        <a:ext cx="1270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D5766CCB-6319-EA57-772B-655222D27A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556934"/>
              </p:ext>
            </p:extLst>
          </p:nvPr>
        </p:nvGraphicFramePr>
        <p:xfrm>
          <a:off x="5522913" y="3625850"/>
          <a:ext cx="1270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6720" imgH="126720" progId="Equation.DSMT4">
                  <p:embed/>
                </p:oleObj>
              </mc:Choice>
              <mc:Fallback>
                <p:oleObj name="Equation" r:id="rId24" imgW="126720" imgH="12672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4090203-D7C3-6CDB-FCFE-EB52016818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522913" y="3625850"/>
                        <a:ext cx="1270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A7C118A-E1D2-9512-CB88-F1682A8B9528}"/>
              </a:ext>
            </a:extLst>
          </p:cNvPr>
          <p:cNvCxnSpPr>
            <a:cxnSpLocks/>
          </p:cNvCxnSpPr>
          <p:nvPr/>
        </p:nvCxnSpPr>
        <p:spPr>
          <a:xfrm>
            <a:off x="5727288" y="2919413"/>
            <a:ext cx="1209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68EA6181-E008-6023-92C0-18BE6563E8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45106" y="1398863"/>
            <a:ext cx="969345" cy="604980"/>
          </a:xfrm>
          <a:prstGeom prst="bentConnector3">
            <a:avLst>
              <a:gd name="adj1" fmla="val 334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6F6D08A-E372-D069-3F57-5E40D5C1DA42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 flipV="1">
            <a:off x="2595400" y="1227493"/>
            <a:ext cx="3736868" cy="819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E46A5EF3-8F7E-2DDB-661C-93AC66829B68}"/>
              </a:ext>
            </a:extLst>
          </p:cNvPr>
          <p:cNvCxnSpPr>
            <a:endCxn id="26" idx="2"/>
          </p:cNvCxnSpPr>
          <p:nvPr/>
        </p:nvCxnSpPr>
        <p:spPr>
          <a:xfrm flipV="1">
            <a:off x="2840736" y="1701431"/>
            <a:ext cx="643455" cy="34582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A4A5CF65-AB93-93BF-8ACC-CC73EA3CDACF}"/>
              </a:ext>
            </a:extLst>
          </p:cNvPr>
          <p:cNvCxnSpPr>
            <a:stCxn id="26" idx="6"/>
          </p:cNvCxnSpPr>
          <p:nvPr/>
        </p:nvCxnSpPr>
        <p:spPr>
          <a:xfrm>
            <a:off x="3844871" y="1701431"/>
            <a:ext cx="798764" cy="38097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50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4452547-20E0-1DAE-87D1-7DA6816E2911}"/>
              </a:ext>
            </a:extLst>
          </p:cNvPr>
          <p:cNvSpPr/>
          <p:nvPr/>
        </p:nvSpPr>
        <p:spPr>
          <a:xfrm>
            <a:off x="1548384" y="499871"/>
            <a:ext cx="4791456" cy="4285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EE068E4-37E5-F506-441D-504DF6985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700551"/>
              </p:ext>
            </p:extLst>
          </p:nvPr>
        </p:nvGraphicFramePr>
        <p:xfrm>
          <a:off x="1717675" y="651156"/>
          <a:ext cx="513534" cy="554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164880" progId="Equation.DSMT4">
                  <p:embed/>
                </p:oleObj>
              </mc:Choice>
              <mc:Fallback>
                <p:oleObj name="Equation" r:id="rId2" imgW="152280" imgH="1648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EE068E4-37E5-F506-441D-504DF69854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17675" y="651156"/>
                        <a:ext cx="513534" cy="554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92CF9CC9-4F3A-7F38-C006-37C628422471}"/>
              </a:ext>
            </a:extLst>
          </p:cNvPr>
          <p:cNvGrpSpPr/>
          <p:nvPr/>
        </p:nvGrpSpPr>
        <p:grpSpPr>
          <a:xfrm>
            <a:off x="2628458" y="1454491"/>
            <a:ext cx="1004064" cy="845303"/>
            <a:chOff x="2628458" y="1483987"/>
            <a:chExt cx="1004064" cy="84530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2F7D5B2-E1A5-6711-3449-C4CA26AD3420}"/>
                </a:ext>
              </a:extLst>
            </p:cNvPr>
            <p:cNvSpPr/>
            <p:nvPr/>
          </p:nvSpPr>
          <p:spPr>
            <a:xfrm>
              <a:off x="2628458" y="1483987"/>
              <a:ext cx="1004064" cy="845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709356B4-B540-DA90-8A66-A3733E5E4A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3884706"/>
                </p:ext>
              </p:extLst>
            </p:nvPr>
          </p:nvGraphicFramePr>
          <p:xfrm>
            <a:off x="2824265" y="1649709"/>
            <a:ext cx="604838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120" imgH="279360" progId="Equation.DSMT4">
                    <p:embed/>
                  </p:oleObj>
                </mc:Choice>
                <mc:Fallback>
                  <p:oleObj name="Equation" r:id="rId4" imgW="330120" imgH="27936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709356B4-B540-DA90-8A66-A3733E5E4A6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4265" y="1649709"/>
                          <a:ext cx="604838" cy="5127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A9442E8-8264-E9E2-6248-67385957A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46892"/>
              </p:ext>
            </p:extLst>
          </p:nvPr>
        </p:nvGraphicFramePr>
        <p:xfrm>
          <a:off x="3097005" y="2296970"/>
          <a:ext cx="383458" cy="138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8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</a:tblGrid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72406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86198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018590"/>
                  </a:ext>
                </a:extLst>
              </a:tr>
            </a:tbl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AB32534-02D0-FBFC-E339-6BDBD9A420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610230"/>
              </p:ext>
            </p:extLst>
          </p:nvPr>
        </p:nvGraphicFramePr>
        <p:xfrm>
          <a:off x="6633528" y="1195309"/>
          <a:ext cx="65246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280" imgH="177480" progId="Equation.DSMT4">
                  <p:embed/>
                </p:oleObj>
              </mc:Choice>
              <mc:Fallback>
                <p:oleObj name="Equation" r:id="rId6" imgW="368280" imgH="177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6AB32534-02D0-FBFC-E339-6BDBD9A420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33528" y="1195309"/>
                        <a:ext cx="652462" cy="31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CE029D1-5512-2849-6495-7430FC8F5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54039"/>
              </p:ext>
            </p:extLst>
          </p:nvPr>
        </p:nvGraphicFramePr>
        <p:xfrm>
          <a:off x="3694001" y="840503"/>
          <a:ext cx="391972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68">
                  <a:extLst>
                    <a:ext uri="{9D8B030D-6E8A-4147-A177-3AD203B41FA5}">
                      <a16:colId xmlns:a16="http://schemas.microsoft.com/office/drawing/2014/main" val="1923021348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558673899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80843461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2360220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3213842388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3474243833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A2B427E9-A015-65FA-1B22-C2359105C321}"/>
              </a:ext>
            </a:extLst>
          </p:cNvPr>
          <p:cNvGrpSpPr/>
          <p:nvPr/>
        </p:nvGrpSpPr>
        <p:grpSpPr>
          <a:xfrm>
            <a:off x="2628458" y="3683408"/>
            <a:ext cx="1004064" cy="845303"/>
            <a:chOff x="2628458" y="3611222"/>
            <a:chExt cx="1004064" cy="84530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505AF75-C39E-14C0-C2BF-5A3F96A1A74A}"/>
                </a:ext>
              </a:extLst>
            </p:cNvPr>
            <p:cNvSpPr/>
            <p:nvPr/>
          </p:nvSpPr>
          <p:spPr>
            <a:xfrm>
              <a:off x="2628458" y="3611222"/>
              <a:ext cx="1004064" cy="845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F2CDF50B-8DA7-833A-7A99-02EB9C6D4B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49658"/>
                </p:ext>
              </p:extLst>
            </p:nvPr>
          </p:nvGraphicFramePr>
          <p:xfrm>
            <a:off x="2940153" y="3895368"/>
            <a:ext cx="373062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3040" imgH="164880" progId="Equation.DSMT4">
                    <p:embed/>
                  </p:oleObj>
                </mc:Choice>
                <mc:Fallback>
                  <p:oleObj name="Equation" r:id="rId8" imgW="203040" imgH="16488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709356B4-B540-DA90-8A66-A3733E5E4A6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940153" y="3895368"/>
                          <a:ext cx="373062" cy="3032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C419F7B-C459-B353-46F6-F26C9A51DE69}"/>
              </a:ext>
            </a:extLst>
          </p:cNvPr>
          <p:cNvGrpSpPr/>
          <p:nvPr/>
        </p:nvGrpSpPr>
        <p:grpSpPr>
          <a:xfrm>
            <a:off x="4891887" y="2184797"/>
            <a:ext cx="1004064" cy="845303"/>
            <a:chOff x="4891887" y="1485935"/>
            <a:chExt cx="1004064" cy="84530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0108057-7B9E-21C7-2469-B39A123808F8}"/>
                </a:ext>
              </a:extLst>
            </p:cNvPr>
            <p:cNvSpPr/>
            <p:nvPr/>
          </p:nvSpPr>
          <p:spPr>
            <a:xfrm>
              <a:off x="4891887" y="1485935"/>
              <a:ext cx="1004064" cy="845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782DB80B-CA1D-1200-51CC-3C8EABBCF6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7333833"/>
                </p:ext>
              </p:extLst>
            </p:nvPr>
          </p:nvGraphicFramePr>
          <p:xfrm>
            <a:off x="5060628" y="1758969"/>
            <a:ext cx="700088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80880" imgH="177480" progId="Equation.DSMT4">
                    <p:embed/>
                  </p:oleObj>
                </mc:Choice>
                <mc:Fallback>
                  <p:oleObj name="Equation" r:id="rId10" imgW="380880" imgH="17748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F2CDF50B-8DA7-833A-7A99-02EB9C6D4B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060628" y="1758969"/>
                          <a:ext cx="700088" cy="3254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9073363A-9DE7-4A40-1E5F-9E99AD17A7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402752"/>
              </p:ext>
            </p:extLst>
          </p:nvPr>
        </p:nvGraphicFramePr>
        <p:xfrm>
          <a:off x="3694001" y="3847286"/>
          <a:ext cx="343621" cy="24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00" imgH="177480" progId="Equation.DSMT4">
                  <p:embed/>
                </p:oleObj>
              </mc:Choice>
              <mc:Fallback>
                <p:oleObj name="Equation" r:id="rId12" imgW="253800" imgH="17748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F8728850-4E0D-2123-9C80-6F93C7D020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4001" y="3847286"/>
                        <a:ext cx="343621" cy="240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1C9EDC2E-57F1-A06B-6077-591D7C3FF2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246334"/>
              </p:ext>
            </p:extLst>
          </p:nvPr>
        </p:nvGraphicFramePr>
        <p:xfrm>
          <a:off x="2292169" y="3847286"/>
          <a:ext cx="343706" cy="25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1200" imgH="177480" progId="Equation.DSMT4">
                  <p:embed/>
                </p:oleObj>
              </mc:Choice>
              <mc:Fallback>
                <p:oleObj name="Equation" r:id="rId14" imgW="241200" imgH="17748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5B2DB3F4-0EDB-4D7A-1E55-5B7067A32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92169" y="3847286"/>
                        <a:ext cx="343706" cy="253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2F170E8-DB92-C4C5-2B0F-6264DAFBB99A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393919" y="1168702"/>
            <a:ext cx="502032" cy="1016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31F814-CB70-C7B5-69F1-2E72D3F904A0}"/>
              </a:ext>
            </a:extLst>
          </p:cNvPr>
          <p:cNvCxnSpPr>
            <a:cxnSpLocks/>
          </p:cNvCxnSpPr>
          <p:nvPr/>
        </p:nvCxnSpPr>
        <p:spPr>
          <a:xfrm>
            <a:off x="2824265" y="2296970"/>
            <a:ext cx="0" cy="138643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AF95BD6-51C4-7D71-A00F-F2D367D90B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726925"/>
              </p:ext>
            </p:extLst>
          </p:nvPr>
        </p:nvGraphicFramePr>
        <p:xfrm>
          <a:off x="3495997" y="2826477"/>
          <a:ext cx="273050" cy="397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203040" progId="Equation.DSMT4">
                  <p:embed/>
                </p:oleObj>
              </mc:Choice>
              <mc:Fallback>
                <p:oleObj name="Equation" r:id="rId16" imgW="13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95997" y="2826477"/>
                        <a:ext cx="273050" cy="397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1A945838-EB78-E840-9F6D-801CFA566A97}"/>
              </a:ext>
            </a:extLst>
          </p:cNvPr>
          <p:cNvCxnSpPr>
            <a:stCxn id="7" idx="1"/>
            <a:endCxn id="16" idx="1"/>
          </p:cNvCxnSpPr>
          <p:nvPr/>
        </p:nvCxnSpPr>
        <p:spPr>
          <a:xfrm rot="10800000">
            <a:off x="2628458" y="1877144"/>
            <a:ext cx="12700" cy="2228917"/>
          </a:xfrm>
          <a:prstGeom prst="bentConnector3">
            <a:avLst>
              <a:gd name="adj1" fmla="val 3425803"/>
            </a:avLst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C91B3259-7B8C-4055-CC40-298E8ECC61AA}"/>
              </a:ext>
            </a:extLst>
          </p:cNvPr>
          <p:cNvCxnSpPr>
            <a:cxnSpLocks/>
            <a:stCxn id="7" idx="3"/>
            <a:endCxn id="19" idx="2"/>
          </p:cNvCxnSpPr>
          <p:nvPr/>
        </p:nvCxnSpPr>
        <p:spPr>
          <a:xfrm flipV="1">
            <a:off x="3632522" y="3030100"/>
            <a:ext cx="1761397" cy="1075960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D77D1BDA-C0CC-81D1-7AB8-7F1AABDA9122}"/>
              </a:ext>
            </a:extLst>
          </p:cNvPr>
          <p:cNvCxnSpPr>
            <a:cxnSpLocks/>
            <a:stCxn id="19" idx="1"/>
            <a:endCxn id="16" idx="3"/>
          </p:cNvCxnSpPr>
          <p:nvPr/>
        </p:nvCxnSpPr>
        <p:spPr>
          <a:xfrm rot="10800000">
            <a:off x="3632523" y="1877143"/>
            <a:ext cx="1259365" cy="730306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46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4452547-20E0-1DAE-87D1-7DA6816E2911}"/>
              </a:ext>
            </a:extLst>
          </p:cNvPr>
          <p:cNvSpPr/>
          <p:nvPr/>
        </p:nvSpPr>
        <p:spPr>
          <a:xfrm>
            <a:off x="1849005" y="1196954"/>
            <a:ext cx="4246995" cy="2302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EE068E4-37E5-F506-441D-504DF6985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717590"/>
              </p:ext>
            </p:extLst>
          </p:nvPr>
        </p:nvGraphicFramePr>
        <p:xfrm>
          <a:off x="1889080" y="2972036"/>
          <a:ext cx="647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190440" progId="Equation.DSMT4">
                  <p:embed/>
                </p:oleObj>
              </mc:Choice>
              <mc:Fallback>
                <p:oleObj name="Equation" r:id="rId2" imgW="253800" imgH="1904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EE068E4-37E5-F506-441D-504DF69854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89080" y="2972036"/>
                        <a:ext cx="6477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92CF9CC9-4F3A-7F38-C006-37C628422471}"/>
              </a:ext>
            </a:extLst>
          </p:cNvPr>
          <p:cNvGrpSpPr/>
          <p:nvPr/>
        </p:nvGrpSpPr>
        <p:grpSpPr>
          <a:xfrm>
            <a:off x="5827320" y="5743542"/>
            <a:ext cx="1004064" cy="845303"/>
            <a:chOff x="2628458" y="1483987"/>
            <a:chExt cx="1004064" cy="84530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2F7D5B2-E1A5-6711-3449-C4CA26AD3420}"/>
                </a:ext>
              </a:extLst>
            </p:cNvPr>
            <p:cNvSpPr/>
            <p:nvPr/>
          </p:nvSpPr>
          <p:spPr>
            <a:xfrm>
              <a:off x="2628458" y="1483987"/>
              <a:ext cx="1004064" cy="845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709356B4-B540-DA90-8A66-A3733E5E4A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4265" y="1649709"/>
            <a:ext cx="604838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120" imgH="279360" progId="Equation.DSMT4">
                    <p:embed/>
                  </p:oleObj>
                </mc:Choice>
                <mc:Fallback>
                  <p:oleObj name="Equation" r:id="rId4" imgW="330120" imgH="27936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709356B4-B540-DA90-8A66-A3733E5E4A6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4265" y="1649709"/>
                          <a:ext cx="604838" cy="5127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A9442E8-8264-E9E2-6248-67385957AB46}"/>
              </a:ext>
            </a:extLst>
          </p:cNvPr>
          <p:cNvGraphicFramePr>
            <a:graphicFrameLocks noGrp="1"/>
          </p:cNvGraphicFramePr>
          <p:nvPr/>
        </p:nvGraphicFramePr>
        <p:xfrm>
          <a:off x="8254765" y="2575016"/>
          <a:ext cx="383458" cy="138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8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</a:tblGrid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72406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86198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018590"/>
                  </a:ext>
                </a:extLst>
              </a:tr>
            </a:tbl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A2B427E9-A015-65FA-1B22-C2359105C321}"/>
              </a:ext>
            </a:extLst>
          </p:cNvPr>
          <p:cNvGrpSpPr/>
          <p:nvPr/>
        </p:nvGrpSpPr>
        <p:grpSpPr>
          <a:xfrm>
            <a:off x="4613305" y="1830460"/>
            <a:ext cx="821695" cy="687346"/>
            <a:chOff x="2628458" y="3769179"/>
            <a:chExt cx="821695" cy="68734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505AF75-C39E-14C0-C2BF-5A3F96A1A74A}"/>
                </a:ext>
              </a:extLst>
            </p:cNvPr>
            <p:cNvSpPr/>
            <p:nvPr/>
          </p:nvSpPr>
          <p:spPr>
            <a:xfrm>
              <a:off x="2628458" y="3769179"/>
              <a:ext cx="821695" cy="6873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F2CDF50B-8DA7-833A-7A99-02EB9C6D4B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310407"/>
                </p:ext>
              </p:extLst>
            </p:nvPr>
          </p:nvGraphicFramePr>
          <p:xfrm>
            <a:off x="2852266" y="3967544"/>
            <a:ext cx="373062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3040" imgH="164880" progId="Equation.DSMT4">
                    <p:embed/>
                  </p:oleObj>
                </mc:Choice>
                <mc:Fallback>
                  <p:oleObj name="Equation" r:id="rId6" imgW="203040" imgH="16488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F2CDF50B-8DA7-833A-7A99-02EB9C6D4B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52266" y="3967544"/>
                          <a:ext cx="373062" cy="3032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9073363A-9DE7-4A40-1E5F-9E99AD17A7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4933" y="2815784"/>
          <a:ext cx="527471" cy="36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177480" progId="Equation.DSMT4">
                  <p:embed/>
                </p:oleObj>
              </mc:Choice>
              <mc:Fallback>
                <p:oleObj name="Equation" r:id="rId8" imgW="253800" imgH="1774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9073363A-9DE7-4A40-1E5F-9E99AD17A7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14933" y="2815784"/>
                        <a:ext cx="527471" cy="369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1C9EDC2E-57F1-A06B-6077-591D7C3FF2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0997" y="1776011"/>
          <a:ext cx="511309" cy="37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00" imgH="177480" progId="Equation.DSMT4">
                  <p:embed/>
                </p:oleObj>
              </mc:Choice>
              <mc:Fallback>
                <p:oleObj name="Equation" r:id="rId10" imgW="241200" imgH="1774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1C9EDC2E-57F1-A06B-6077-591D7C3FF2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80997" y="1776011"/>
                        <a:ext cx="511309" cy="376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31F814-CB70-C7B5-69F1-2E72D3F904A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35000" y="2174133"/>
            <a:ext cx="135292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AF95BD6-51C4-7D71-A00F-F2D367D90B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392" y="5634108"/>
          <a:ext cx="273050" cy="397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203040" progId="Equation.DSMT4">
                  <p:embed/>
                </p:oleObj>
              </mc:Choice>
              <mc:Fallback>
                <p:oleObj name="Equation" r:id="rId12" imgW="139680" imgH="20304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AF95BD6-51C4-7D71-A00F-F2D367D90B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52392" y="5634108"/>
                        <a:ext cx="273050" cy="397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1A945838-EB78-E840-9F6D-801CFA566A97}"/>
              </a:ext>
            </a:extLst>
          </p:cNvPr>
          <p:cNvCxnSpPr>
            <a:cxnSpLocks/>
          </p:cNvCxnSpPr>
          <p:nvPr/>
        </p:nvCxnSpPr>
        <p:spPr>
          <a:xfrm rot="10800000">
            <a:off x="10014157" y="4629083"/>
            <a:ext cx="12700" cy="2228917"/>
          </a:xfrm>
          <a:prstGeom prst="bentConnector3">
            <a:avLst>
              <a:gd name="adj1" fmla="val 3425803"/>
            </a:avLst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99B13BB-C73E-805A-2F05-9F919E6B721F}"/>
              </a:ext>
            </a:extLst>
          </p:cNvPr>
          <p:cNvGraphicFramePr>
            <a:graphicFrameLocks noGrp="1"/>
          </p:cNvGraphicFramePr>
          <p:nvPr/>
        </p:nvGraphicFramePr>
        <p:xfrm>
          <a:off x="3447171" y="2009939"/>
          <a:ext cx="116178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FCBC01B-5D03-D94E-B7AC-875AA3B46BDA}"/>
              </a:ext>
            </a:extLst>
          </p:cNvPr>
          <p:cNvGraphicFramePr>
            <a:graphicFrameLocks noGrp="1"/>
          </p:cNvGraphicFramePr>
          <p:nvPr/>
        </p:nvGraphicFramePr>
        <p:xfrm>
          <a:off x="1125849" y="2009939"/>
          <a:ext cx="154904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</a:tblGrid>
              <a:tr h="190281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243EC0E-C298-BA90-C9B7-6CBEA30DCD70}"/>
              </a:ext>
            </a:extLst>
          </p:cNvPr>
          <p:cNvCxnSpPr>
            <a:cxnSpLocks/>
          </p:cNvCxnSpPr>
          <p:nvPr/>
        </p:nvCxnSpPr>
        <p:spPr>
          <a:xfrm rot="5400000">
            <a:off x="5054723" y="5346301"/>
            <a:ext cx="450677" cy="651807"/>
          </a:xfrm>
          <a:prstGeom prst="curvedConnector2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C2AA42E-354A-F43A-4BD5-8291371786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03732" y="5590631"/>
            <a:ext cx="344364" cy="627094"/>
          </a:xfrm>
          <a:prstGeom prst="curvedConnector2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8F4EA073-F27A-E984-FFC1-CE1BDB3E1B98}"/>
              </a:ext>
            </a:extLst>
          </p:cNvPr>
          <p:cNvGrpSpPr/>
          <p:nvPr/>
        </p:nvGrpSpPr>
        <p:grpSpPr>
          <a:xfrm>
            <a:off x="2674897" y="1859779"/>
            <a:ext cx="772274" cy="585973"/>
            <a:chOff x="2849442" y="2080657"/>
            <a:chExt cx="772274" cy="585973"/>
          </a:xfrm>
        </p:grpSpPr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6AB32534-02D0-FBFC-E339-6BDBD9A420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43749" y="2242611"/>
            <a:ext cx="58366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42720" imgH="177480" progId="Equation.DSMT4">
                    <p:embed/>
                  </p:oleObj>
                </mc:Choice>
                <mc:Fallback>
                  <p:oleObj name="Equation" r:id="rId14" imgW="342720" imgH="17748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6AB32534-02D0-FBFC-E339-6BDBD9A4206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943749" y="2242611"/>
                          <a:ext cx="58366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454FEE0-BFD4-83D6-B9DB-68874D9C1C7B}"/>
                </a:ext>
              </a:extLst>
            </p:cNvPr>
            <p:cNvSpPr/>
            <p:nvPr/>
          </p:nvSpPr>
          <p:spPr>
            <a:xfrm>
              <a:off x="2849442" y="2080657"/>
              <a:ext cx="772274" cy="585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A17831D9-7F65-AF93-4FEF-664B611CE0FE}"/>
              </a:ext>
            </a:extLst>
          </p:cNvPr>
          <p:cNvCxnSpPr>
            <a:cxnSpLocks/>
          </p:cNvCxnSpPr>
          <p:nvPr/>
        </p:nvCxnSpPr>
        <p:spPr>
          <a:xfrm>
            <a:off x="2815867" y="2450783"/>
            <a:ext cx="3876439" cy="752721"/>
          </a:xfrm>
          <a:prstGeom prst="bentConnector3">
            <a:avLst>
              <a:gd name="adj1" fmla="val -254"/>
            </a:avLst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FB1911C6-E21B-5650-BB19-EDBEDEEE7FB1}"/>
              </a:ext>
            </a:extLst>
          </p:cNvPr>
          <p:cNvGraphicFramePr>
            <a:graphicFrameLocks noGrp="1"/>
          </p:cNvGraphicFramePr>
          <p:nvPr/>
        </p:nvGraphicFramePr>
        <p:xfrm>
          <a:off x="7609628" y="994791"/>
          <a:ext cx="27579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68">
                  <a:extLst>
                    <a:ext uri="{9D8B030D-6E8A-4147-A177-3AD203B41FA5}">
                      <a16:colId xmlns:a16="http://schemas.microsoft.com/office/drawing/2014/main" val="1923021348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558673899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80843461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673B1FAE-1F07-34E9-1040-57EE209A1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5372" y="1707378"/>
          <a:ext cx="333634" cy="30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80" imgH="139680" progId="Equation.DSMT4">
                  <p:embed/>
                </p:oleObj>
              </mc:Choice>
              <mc:Fallback>
                <p:oleObj name="Equation" r:id="rId16" imgW="152280" imgH="13968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673B1FAE-1F07-34E9-1040-57EE209A1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15372" y="1707378"/>
                        <a:ext cx="333634" cy="304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1FF53F0E-7E96-3A95-8264-B23F3F78C4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5867" y="5154240"/>
          <a:ext cx="122116" cy="145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52280" progId="Equation.DSMT4">
                  <p:embed/>
                </p:oleObj>
              </mc:Choice>
              <mc:Fallback>
                <p:oleObj name="Equation" r:id="rId18" imgW="126720" imgH="152280" progId="Equation.DSMT4">
                  <p:embed/>
                  <p:pic>
                    <p:nvPicPr>
                      <p:cNvPr id="59" name="对象 58">
                        <a:extLst>
                          <a:ext uri="{FF2B5EF4-FFF2-40B4-BE49-F238E27FC236}">
                            <a16:creationId xmlns:a16="http://schemas.microsoft.com/office/drawing/2014/main" id="{1FF53F0E-7E96-3A95-8264-B23F3F78C4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815867" y="5154240"/>
                        <a:ext cx="122116" cy="145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2EEFFAC5-6E19-5CC7-15BC-E8F9DA67F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7072" y="5379376"/>
          <a:ext cx="134185" cy="13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6720" imgH="126720" progId="Equation.DSMT4">
                  <p:embed/>
                </p:oleObj>
              </mc:Choice>
              <mc:Fallback>
                <p:oleObj name="Equation" r:id="rId20" imgW="126720" imgH="126720" progId="Equation.DSMT4">
                  <p:embed/>
                  <p:pic>
                    <p:nvPicPr>
                      <p:cNvPr id="60" name="对象 59">
                        <a:extLst>
                          <a:ext uri="{FF2B5EF4-FFF2-40B4-BE49-F238E27FC236}">
                            <a16:creationId xmlns:a16="http://schemas.microsoft.com/office/drawing/2014/main" id="{2EEFFAC5-6E19-5CC7-15BC-E8F9DA67F9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37072" y="5379376"/>
                        <a:ext cx="134185" cy="13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B25F632F-6DEC-9EBD-F2F5-FDAE4CE5EF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4243" y="2545459"/>
          <a:ext cx="343276" cy="24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177480" progId="Equation.DSMT4">
                  <p:embed/>
                </p:oleObj>
              </mc:Choice>
              <mc:Fallback>
                <p:oleObj name="Equation" r:id="rId8" imgW="253800" imgH="177480" progId="Equation.DSMT4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B25F632F-6DEC-9EBD-F2F5-FDAE4CE5EF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44243" y="2545459"/>
                        <a:ext cx="343276" cy="240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8435DF34-E77F-F5B1-34CD-BE7A9AD69D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5975" y="1936720"/>
          <a:ext cx="299980" cy="22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41200" imgH="177480" progId="Equation.DSMT4">
                  <p:embed/>
                </p:oleObj>
              </mc:Choice>
              <mc:Fallback>
                <p:oleObj name="Equation" r:id="rId22" imgW="241200" imgH="17748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8435DF34-E77F-F5B1-34CD-BE7A9AD69D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55975" y="1936720"/>
                        <a:ext cx="299980" cy="22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CD72413-0B66-17F3-A840-32D1516A56FB}"/>
              </a:ext>
            </a:extLst>
          </p:cNvPr>
          <p:cNvGraphicFramePr>
            <a:graphicFrameLocks noGrp="1"/>
          </p:cNvGraphicFramePr>
          <p:nvPr/>
        </p:nvGraphicFramePr>
        <p:xfrm>
          <a:off x="2876925" y="473900"/>
          <a:ext cx="383458" cy="138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8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</a:tblGrid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72406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86198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018590"/>
                  </a:ext>
                </a:extLst>
              </a:tr>
            </a:tbl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96D69F6-3691-3AD1-8993-1B086728D8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2095" y="741541"/>
          <a:ext cx="454977" cy="37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41200" imgH="203040" progId="Equation.DSMT4">
                  <p:embed/>
                </p:oleObj>
              </mc:Choice>
              <mc:Fallback>
                <p:oleObj name="Equation" r:id="rId23" imgW="24120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96D69F6-3691-3AD1-8993-1B086728D8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82095" y="741541"/>
                        <a:ext cx="454977" cy="378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AE8C41B-2368-37C1-650A-B3AD1ECCD758}"/>
              </a:ext>
            </a:extLst>
          </p:cNvPr>
          <p:cNvGraphicFramePr>
            <a:graphicFrameLocks noGrp="1"/>
          </p:cNvGraphicFramePr>
          <p:nvPr/>
        </p:nvGraphicFramePr>
        <p:xfrm>
          <a:off x="7695509" y="4650202"/>
          <a:ext cx="154904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89A1EE2-4927-BB62-98D3-76575D4B3A3E}"/>
              </a:ext>
            </a:extLst>
          </p:cNvPr>
          <p:cNvCxnSpPr/>
          <p:nvPr/>
        </p:nvCxnSpPr>
        <p:spPr>
          <a:xfrm>
            <a:off x="3425484" y="1353809"/>
            <a:ext cx="0" cy="353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819E8E3-1E87-D6D3-7A56-68AE78DC3DFF}"/>
              </a:ext>
            </a:extLst>
          </p:cNvPr>
          <p:cNvCxnSpPr>
            <a:cxnSpLocks/>
          </p:cNvCxnSpPr>
          <p:nvPr/>
        </p:nvCxnSpPr>
        <p:spPr>
          <a:xfrm>
            <a:off x="2217681" y="1923536"/>
            <a:ext cx="3296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09FF71B-CC07-BEA4-1CE7-D512D1E05D27}"/>
              </a:ext>
            </a:extLst>
          </p:cNvPr>
          <p:cNvCxnSpPr>
            <a:cxnSpLocks/>
          </p:cNvCxnSpPr>
          <p:nvPr/>
        </p:nvCxnSpPr>
        <p:spPr>
          <a:xfrm>
            <a:off x="3862367" y="1923536"/>
            <a:ext cx="3296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6172F31E-BC41-49DE-11C7-55237036C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4214" y="2314739"/>
          <a:ext cx="647700" cy="24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444240" imgH="164880" progId="Equation.DSMT4">
                  <p:embed/>
                </p:oleObj>
              </mc:Choice>
              <mc:Fallback>
                <p:oleObj name="Equation" r:id="rId25" imgW="444240" imgH="1648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6172F31E-BC41-49DE-11C7-55237036C3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704214" y="2314739"/>
                        <a:ext cx="647700" cy="240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A04629B-0D26-D116-B270-DD4C02A7CD78}"/>
              </a:ext>
            </a:extLst>
          </p:cNvPr>
          <p:cNvCxnSpPr>
            <a:cxnSpLocks/>
            <a:stCxn id="7" idx="2"/>
            <a:endCxn id="47" idx="2"/>
          </p:cNvCxnSpPr>
          <p:nvPr/>
        </p:nvCxnSpPr>
        <p:spPr>
          <a:xfrm rot="5400000" flipH="1">
            <a:off x="4006567" y="1500220"/>
            <a:ext cx="72054" cy="1963119"/>
          </a:xfrm>
          <a:prstGeom prst="bentConnector3">
            <a:avLst>
              <a:gd name="adj1" fmla="val -332957"/>
            </a:avLst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7D69B949-E23C-A859-3F9B-FD0278D3E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0732" y="2962204"/>
          <a:ext cx="570246" cy="240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82400" imgH="203040" progId="Equation.DSMT4">
                  <p:embed/>
                </p:oleObj>
              </mc:Choice>
              <mc:Fallback>
                <p:oleObj name="Equation" r:id="rId27" imgW="482400" imgH="20304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7D69B949-E23C-A859-3F9B-FD0278D3E3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800732" y="2962204"/>
                        <a:ext cx="570246" cy="240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08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0D202A57-44FF-D087-F7BB-77A5675CE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685847"/>
              </p:ext>
            </p:extLst>
          </p:nvPr>
        </p:nvGraphicFramePr>
        <p:xfrm>
          <a:off x="6735340" y="1747647"/>
          <a:ext cx="383458" cy="69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8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</a:tblGrid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86198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01859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24452547-20E0-1DAE-87D1-7DA6816E2911}"/>
              </a:ext>
            </a:extLst>
          </p:cNvPr>
          <p:cNvSpPr/>
          <p:nvPr/>
        </p:nvSpPr>
        <p:spPr>
          <a:xfrm>
            <a:off x="2788369" y="994791"/>
            <a:ext cx="6689485" cy="2434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EE068E4-37E5-F506-441D-504DF6985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711500"/>
              </p:ext>
            </p:extLst>
          </p:nvPr>
        </p:nvGraphicFramePr>
        <p:xfrm>
          <a:off x="2876925" y="2866095"/>
          <a:ext cx="6143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190440" progId="Equation.DSMT4">
                  <p:embed/>
                </p:oleObj>
              </mc:Choice>
              <mc:Fallback>
                <p:oleObj name="Equation" r:id="rId2" imgW="241200" imgH="1904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EE068E4-37E5-F506-441D-504DF69854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76925" y="2866095"/>
                        <a:ext cx="614362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92CF9CC9-4F3A-7F38-C006-37C628422471}"/>
              </a:ext>
            </a:extLst>
          </p:cNvPr>
          <p:cNvGrpSpPr/>
          <p:nvPr/>
        </p:nvGrpSpPr>
        <p:grpSpPr>
          <a:xfrm>
            <a:off x="5827320" y="5743542"/>
            <a:ext cx="1004064" cy="845303"/>
            <a:chOff x="2628458" y="1483987"/>
            <a:chExt cx="1004064" cy="84530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2F7D5B2-E1A5-6711-3449-C4CA26AD3420}"/>
                </a:ext>
              </a:extLst>
            </p:cNvPr>
            <p:cNvSpPr/>
            <p:nvPr/>
          </p:nvSpPr>
          <p:spPr>
            <a:xfrm>
              <a:off x="2628458" y="1483987"/>
              <a:ext cx="1004064" cy="845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709356B4-B540-DA90-8A66-A3733E5E4A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4265" y="1649709"/>
            <a:ext cx="604838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120" imgH="279360" progId="Equation.DSMT4">
                    <p:embed/>
                  </p:oleObj>
                </mc:Choice>
                <mc:Fallback>
                  <p:oleObj name="Equation" r:id="rId4" imgW="330120" imgH="27936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709356B4-B540-DA90-8A66-A3733E5E4A6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4265" y="1649709"/>
                          <a:ext cx="604838" cy="5127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A9442E8-8264-E9E2-6248-67385957AB46}"/>
              </a:ext>
            </a:extLst>
          </p:cNvPr>
          <p:cNvGraphicFramePr>
            <a:graphicFrameLocks noGrp="1"/>
          </p:cNvGraphicFramePr>
          <p:nvPr/>
        </p:nvGraphicFramePr>
        <p:xfrm>
          <a:off x="660595" y="3587215"/>
          <a:ext cx="383458" cy="138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8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</a:tblGrid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72406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86198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018590"/>
                  </a:ext>
                </a:extLst>
              </a:tr>
            </a:tbl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A2B427E9-A015-65FA-1B22-C2359105C321}"/>
              </a:ext>
            </a:extLst>
          </p:cNvPr>
          <p:cNvGrpSpPr/>
          <p:nvPr/>
        </p:nvGrpSpPr>
        <p:grpSpPr>
          <a:xfrm>
            <a:off x="6353893" y="2439619"/>
            <a:ext cx="1974385" cy="774968"/>
            <a:chOff x="2628458" y="4347468"/>
            <a:chExt cx="1974385" cy="77496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505AF75-C39E-14C0-C2BF-5A3F96A1A74A}"/>
                </a:ext>
              </a:extLst>
            </p:cNvPr>
            <p:cNvSpPr/>
            <p:nvPr/>
          </p:nvSpPr>
          <p:spPr>
            <a:xfrm>
              <a:off x="2628458" y="4347468"/>
              <a:ext cx="1974385" cy="7749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F2CDF50B-8DA7-833A-7A99-02EB9C6D4B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4507239"/>
                </p:ext>
              </p:extLst>
            </p:nvPr>
          </p:nvGraphicFramePr>
          <p:xfrm>
            <a:off x="3441067" y="4522504"/>
            <a:ext cx="4651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53800" imgH="190440" progId="Equation.DSMT4">
                    <p:embed/>
                  </p:oleObj>
                </mc:Choice>
                <mc:Fallback>
                  <p:oleObj name="Equation" r:id="rId6" imgW="253800" imgH="19044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F2CDF50B-8DA7-833A-7A99-02EB9C6D4B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441067" y="4522504"/>
                          <a:ext cx="4651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9073363A-9DE7-4A40-1E5F-9E99AD17A7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310464"/>
              </p:ext>
            </p:extLst>
          </p:nvPr>
        </p:nvGraphicFramePr>
        <p:xfrm>
          <a:off x="9579857" y="2438215"/>
          <a:ext cx="527471" cy="36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177480" progId="Equation.DSMT4">
                  <p:embed/>
                </p:oleObj>
              </mc:Choice>
              <mc:Fallback>
                <p:oleObj name="Equation" r:id="rId8" imgW="253800" imgH="1774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9073363A-9DE7-4A40-1E5F-9E99AD17A7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79857" y="2438215"/>
                        <a:ext cx="527471" cy="369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1C9EDC2E-57F1-A06B-6077-591D7C3FF2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823675"/>
              </p:ext>
            </p:extLst>
          </p:nvPr>
        </p:nvGraphicFramePr>
        <p:xfrm>
          <a:off x="9587939" y="1082508"/>
          <a:ext cx="511309" cy="37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00" imgH="177480" progId="Equation.DSMT4">
                  <p:embed/>
                </p:oleObj>
              </mc:Choice>
              <mc:Fallback>
                <p:oleObj name="Equation" r:id="rId10" imgW="241200" imgH="1774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1C9EDC2E-57F1-A06B-6077-591D7C3FF2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587939" y="1082508"/>
                        <a:ext cx="511309" cy="376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31F814-CB70-C7B5-69F1-2E72D3F904A0}"/>
              </a:ext>
            </a:extLst>
          </p:cNvPr>
          <p:cNvCxnSpPr>
            <a:cxnSpLocks/>
          </p:cNvCxnSpPr>
          <p:nvPr/>
        </p:nvCxnSpPr>
        <p:spPr>
          <a:xfrm flipH="1">
            <a:off x="6781617" y="5093221"/>
            <a:ext cx="1920511" cy="5975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AF95BD6-51C4-7D71-A00F-F2D367D90B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392" y="5634108"/>
          <a:ext cx="273050" cy="397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203040" progId="Equation.DSMT4">
                  <p:embed/>
                </p:oleObj>
              </mc:Choice>
              <mc:Fallback>
                <p:oleObj name="Equation" r:id="rId12" imgW="139680" imgH="20304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AF95BD6-51C4-7D71-A00F-F2D367D90B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52392" y="5634108"/>
                        <a:ext cx="273050" cy="397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1A945838-EB78-E840-9F6D-801CFA566A97}"/>
              </a:ext>
            </a:extLst>
          </p:cNvPr>
          <p:cNvCxnSpPr>
            <a:cxnSpLocks/>
          </p:cNvCxnSpPr>
          <p:nvPr/>
        </p:nvCxnSpPr>
        <p:spPr>
          <a:xfrm rot="10800000">
            <a:off x="10014157" y="4629083"/>
            <a:ext cx="12700" cy="2228917"/>
          </a:xfrm>
          <a:prstGeom prst="bentConnector3">
            <a:avLst>
              <a:gd name="adj1" fmla="val 3425803"/>
            </a:avLst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99B13BB-C73E-805A-2F05-9F919E6B721F}"/>
              </a:ext>
            </a:extLst>
          </p:cNvPr>
          <p:cNvGraphicFramePr>
            <a:graphicFrameLocks noGrp="1"/>
          </p:cNvGraphicFramePr>
          <p:nvPr/>
        </p:nvGraphicFramePr>
        <p:xfrm>
          <a:off x="-100374" y="2492466"/>
          <a:ext cx="116178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FCBC01B-5D03-D94E-B7AC-875AA3B46BDA}"/>
              </a:ext>
            </a:extLst>
          </p:cNvPr>
          <p:cNvGraphicFramePr>
            <a:graphicFrameLocks noGrp="1"/>
          </p:cNvGraphicFramePr>
          <p:nvPr/>
        </p:nvGraphicFramePr>
        <p:xfrm>
          <a:off x="1574138" y="59219"/>
          <a:ext cx="154904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</a:tblGrid>
              <a:tr h="190281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243EC0E-C298-BA90-C9B7-6CBEA30DCD70}"/>
              </a:ext>
            </a:extLst>
          </p:cNvPr>
          <p:cNvCxnSpPr>
            <a:cxnSpLocks/>
          </p:cNvCxnSpPr>
          <p:nvPr/>
        </p:nvCxnSpPr>
        <p:spPr>
          <a:xfrm rot="5400000">
            <a:off x="5054723" y="5346301"/>
            <a:ext cx="450677" cy="651807"/>
          </a:xfrm>
          <a:prstGeom prst="curvedConnector2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C2AA42E-354A-F43A-4BD5-8291371786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03732" y="5590631"/>
            <a:ext cx="344364" cy="627094"/>
          </a:xfrm>
          <a:prstGeom prst="curvedConnector2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8F4EA073-F27A-E984-FFC1-CE1BDB3E1B98}"/>
              </a:ext>
            </a:extLst>
          </p:cNvPr>
          <p:cNvGrpSpPr/>
          <p:nvPr/>
        </p:nvGrpSpPr>
        <p:grpSpPr>
          <a:xfrm>
            <a:off x="184303" y="3790765"/>
            <a:ext cx="772274" cy="585973"/>
            <a:chOff x="2849442" y="2080657"/>
            <a:chExt cx="772274" cy="585973"/>
          </a:xfrm>
        </p:grpSpPr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6AB32534-02D0-FBFC-E339-6BDBD9A420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43749" y="2242611"/>
            <a:ext cx="58366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42720" imgH="177480" progId="Equation.DSMT4">
                    <p:embed/>
                  </p:oleObj>
                </mc:Choice>
                <mc:Fallback>
                  <p:oleObj name="Equation" r:id="rId14" imgW="342720" imgH="17748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6AB32534-02D0-FBFC-E339-6BDBD9A4206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943749" y="2242611"/>
                          <a:ext cx="58366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454FEE0-BFD4-83D6-B9DB-68874D9C1C7B}"/>
                </a:ext>
              </a:extLst>
            </p:cNvPr>
            <p:cNvSpPr/>
            <p:nvPr/>
          </p:nvSpPr>
          <p:spPr>
            <a:xfrm>
              <a:off x="2849442" y="2080657"/>
              <a:ext cx="772274" cy="585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A17831D9-7F65-AF93-4FEF-664B611CE0FE}"/>
              </a:ext>
            </a:extLst>
          </p:cNvPr>
          <p:cNvCxnSpPr>
            <a:cxnSpLocks/>
          </p:cNvCxnSpPr>
          <p:nvPr/>
        </p:nvCxnSpPr>
        <p:spPr>
          <a:xfrm>
            <a:off x="2794118" y="4971509"/>
            <a:ext cx="3876439" cy="752721"/>
          </a:xfrm>
          <a:prstGeom prst="bentConnector3">
            <a:avLst>
              <a:gd name="adj1" fmla="val -254"/>
            </a:avLst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FB1911C6-E21B-5650-BB19-EDBEDEEE7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89686"/>
              </p:ext>
            </p:extLst>
          </p:nvPr>
        </p:nvGraphicFramePr>
        <p:xfrm>
          <a:off x="3314257" y="2497877"/>
          <a:ext cx="302231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38">
                  <a:extLst>
                    <a:ext uri="{9D8B030D-6E8A-4147-A177-3AD203B41FA5}">
                      <a16:colId xmlns:a16="http://schemas.microsoft.com/office/drawing/2014/main" val="1302418843"/>
                    </a:ext>
                  </a:extLst>
                </a:gridCol>
                <a:gridCol w="411238">
                  <a:extLst>
                    <a:ext uri="{9D8B030D-6E8A-4147-A177-3AD203B41FA5}">
                      <a16:colId xmlns:a16="http://schemas.microsoft.com/office/drawing/2014/main" val="1923021348"/>
                    </a:ext>
                  </a:extLst>
                </a:gridCol>
                <a:gridCol w="366640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66640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66640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66640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  <a:gridCol w="366640">
                  <a:extLst>
                    <a:ext uri="{9D8B030D-6E8A-4147-A177-3AD203B41FA5}">
                      <a16:colId xmlns:a16="http://schemas.microsoft.com/office/drawing/2014/main" val="1558673899"/>
                    </a:ext>
                  </a:extLst>
                </a:gridCol>
                <a:gridCol w="366640">
                  <a:extLst>
                    <a:ext uri="{9D8B030D-6E8A-4147-A177-3AD203B41FA5}">
                      <a16:colId xmlns:a16="http://schemas.microsoft.com/office/drawing/2014/main" val="280843461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673B1FAE-1F07-34E9-1040-57EE209A1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0321" y="1073161"/>
          <a:ext cx="333634" cy="30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80" imgH="139680" progId="Equation.DSMT4">
                  <p:embed/>
                </p:oleObj>
              </mc:Choice>
              <mc:Fallback>
                <p:oleObj name="Equation" r:id="rId16" imgW="152280" imgH="13968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673B1FAE-1F07-34E9-1040-57EE209A1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70321" y="1073161"/>
                        <a:ext cx="333634" cy="304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8C6778B6-36C2-1136-775A-C75B90C041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22168" y="609719"/>
          <a:ext cx="195050" cy="332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8560" imgH="152280" progId="Equation.DSMT4">
                  <p:embed/>
                </p:oleObj>
              </mc:Choice>
              <mc:Fallback>
                <p:oleObj name="Equation" r:id="rId18" imgW="88560" imgH="152280" progId="Equation.DSMT4">
                  <p:embed/>
                  <p:pic>
                    <p:nvPicPr>
                      <p:cNvPr id="58" name="对象 57">
                        <a:extLst>
                          <a:ext uri="{FF2B5EF4-FFF2-40B4-BE49-F238E27FC236}">
                            <a16:creationId xmlns:a16="http://schemas.microsoft.com/office/drawing/2014/main" id="{8C6778B6-36C2-1136-775A-C75B90C041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722168" y="609719"/>
                        <a:ext cx="195050" cy="332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1FF53F0E-7E96-3A95-8264-B23F3F78C4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5867" y="5154240"/>
          <a:ext cx="122116" cy="145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6720" imgH="152280" progId="Equation.DSMT4">
                  <p:embed/>
                </p:oleObj>
              </mc:Choice>
              <mc:Fallback>
                <p:oleObj name="Equation" r:id="rId20" imgW="126720" imgH="152280" progId="Equation.DSMT4">
                  <p:embed/>
                  <p:pic>
                    <p:nvPicPr>
                      <p:cNvPr id="59" name="对象 58">
                        <a:extLst>
                          <a:ext uri="{FF2B5EF4-FFF2-40B4-BE49-F238E27FC236}">
                            <a16:creationId xmlns:a16="http://schemas.microsoft.com/office/drawing/2014/main" id="{1FF53F0E-7E96-3A95-8264-B23F3F78C4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815867" y="5154240"/>
                        <a:ext cx="122116" cy="145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2EEFFAC5-6E19-5CC7-15BC-E8F9DA67F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7072" y="5379376"/>
          <a:ext cx="134185" cy="13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6720" imgH="126720" progId="Equation.DSMT4">
                  <p:embed/>
                </p:oleObj>
              </mc:Choice>
              <mc:Fallback>
                <p:oleObj name="Equation" r:id="rId22" imgW="126720" imgH="126720" progId="Equation.DSMT4">
                  <p:embed/>
                  <p:pic>
                    <p:nvPicPr>
                      <p:cNvPr id="60" name="对象 59">
                        <a:extLst>
                          <a:ext uri="{FF2B5EF4-FFF2-40B4-BE49-F238E27FC236}">
                            <a16:creationId xmlns:a16="http://schemas.microsoft.com/office/drawing/2014/main" id="{2EEFFAC5-6E19-5CC7-15BC-E8F9DA67F9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737072" y="5379376"/>
                        <a:ext cx="134185" cy="13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B25F632F-6DEC-9EBD-F2F5-FDAE4CE5E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975367"/>
              </p:ext>
            </p:extLst>
          </p:nvPr>
        </p:nvGraphicFramePr>
        <p:xfrm>
          <a:off x="8333321" y="2586810"/>
          <a:ext cx="343276" cy="24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177480" progId="Equation.DSMT4">
                  <p:embed/>
                </p:oleObj>
              </mc:Choice>
              <mc:Fallback>
                <p:oleObj name="Equation" r:id="rId8" imgW="253800" imgH="177480" progId="Equation.DSMT4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B25F632F-6DEC-9EBD-F2F5-FDAE4CE5EF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33321" y="2586810"/>
                        <a:ext cx="343276" cy="240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8435DF34-E77F-F5B1-34CD-BE7A9AD69D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365567"/>
              </p:ext>
            </p:extLst>
          </p:nvPr>
        </p:nvGraphicFramePr>
        <p:xfrm>
          <a:off x="7733067" y="2209102"/>
          <a:ext cx="299980" cy="22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41200" imgH="177480" progId="Equation.DSMT4">
                  <p:embed/>
                </p:oleObj>
              </mc:Choice>
              <mc:Fallback>
                <p:oleObj name="Equation" r:id="rId24" imgW="241200" imgH="17748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8435DF34-E77F-F5B1-34CD-BE7A9AD69D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33067" y="2209102"/>
                        <a:ext cx="299980" cy="22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CD72413-0B66-17F3-A840-32D1516A56FB}"/>
              </a:ext>
            </a:extLst>
          </p:cNvPr>
          <p:cNvGraphicFramePr>
            <a:graphicFrameLocks noGrp="1"/>
          </p:cNvGraphicFramePr>
          <p:nvPr/>
        </p:nvGraphicFramePr>
        <p:xfrm>
          <a:off x="646546" y="425490"/>
          <a:ext cx="383458" cy="138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8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</a:tblGrid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72406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86198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018590"/>
                  </a:ext>
                </a:extLst>
              </a:tr>
            </a:tbl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96D69F6-3691-3AD1-8993-1B086728D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099156"/>
              </p:ext>
            </p:extLst>
          </p:nvPr>
        </p:nvGraphicFramePr>
        <p:xfrm>
          <a:off x="6733746" y="2123821"/>
          <a:ext cx="373972" cy="31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41200" imgH="203040" progId="Equation.DSMT4">
                  <p:embed/>
                </p:oleObj>
              </mc:Choice>
              <mc:Fallback>
                <p:oleObj name="Equation" r:id="rId25" imgW="24120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96D69F6-3691-3AD1-8993-1B086728D8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733746" y="2123821"/>
                        <a:ext cx="373972" cy="311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AE8C41B-2368-37C1-650A-B3AD1ECCD758}"/>
              </a:ext>
            </a:extLst>
          </p:cNvPr>
          <p:cNvGraphicFramePr>
            <a:graphicFrameLocks noGrp="1"/>
          </p:cNvGraphicFramePr>
          <p:nvPr/>
        </p:nvGraphicFramePr>
        <p:xfrm>
          <a:off x="4531877" y="4896776"/>
          <a:ext cx="154904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89A1EE2-4927-BB62-98D3-76575D4B3A3E}"/>
              </a:ext>
            </a:extLst>
          </p:cNvPr>
          <p:cNvCxnSpPr/>
          <p:nvPr/>
        </p:nvCxnSpPr>
        <p:spPr>
          <a:xfrm>
            <a:off x="1365811" y="5024791"/>
            <a:ext cx="0" cy="353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819E8E3-1E87-D6D3-7A56-68AE78DC3DFF}"/>
              </a:ext>
            </a:extLst>
          </p:cNvPr>
          <p:cNvCxnSpPr>
            <a:cxnSpLocks/>
          </p:cNvCxnSpPr>
          <p:nvPr/>
        </p:nvCxnSpPr>
        <p:spPr>
          <a:xfrm>
            <a:off x="2348662" y="1810654"/>
            <a:ext cx="3296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09FF71B-CC07-BEA4-1CE7-D512D1E05D27}"/>
              </a:ext>
            </a:extLst>
          </p:cNvPr>
          <p:cNvCxnSpPr>
            <a:cxnSpLocks/>
          </p:cNvCxnSpPr>
          <p:nvPr/>
        </p:nvCxnSpPr>
        <p:spPr>
          <a:xfrm>
            <a:off x="4011103" y="1244097"/>
            <a:ext cx="3296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6172F31E-BC41-49DE-11C7-55237036C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4461" y="5338972"/>
          <a:ext cx="647700" cy="24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44240" imgH="164880" progId="Equation.DSMT4">
                  <p:embed/>
                </p:oleObj>
              </mc:Choice>
              <mc:Fallback>
                <p:oleObj name="Equation" r:id="rId27" imgW="444240" imgH="1648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6172F31E-BC41-49DE-11C7-55237036C3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274461" y="5338972"/>
                        <a:ext cx="647700" cy="240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DFD6E9CB-0A58-029D-8F85-F753B48DE841}"/>
              </a:ext>
            </a:extLst>
          </p:cNvPr>
          <p:cNvGraphicFramePr>
            <a:graphicFrameLocks noGrp="1"/>
          </p:cNvGraphicFramePr>
          <p:nvPr/>
        </p:nvGraphicFramePr>
        <p:xfrm>
          <a:off x="1806756" y="5336528"/>
          <a:ext cx="383458" cy="138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8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</a:tblGrid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72406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86198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018590"/>
                  </a:ext>
                </a:extLst>
              </a:tr>
            </a:tbl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7D69B949-E23C-A859-3F9B-FD0278D3E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1825" y="4844453"/>
          <a:ext cx="570246" cy="240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482400" imgH="203040" progId="Equation.DSMT4">
                  <p:embed/>
                </p:oleObj>
              </mc:Choice>
              <mc:Fallback>
                <p:oleObj name="Equation" r:id="rId29" imgW="482400" imgH="20304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7D69B949-E23C-A859-3F9B-FD0278D3E3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281825" y="4844453"/>
                        <a:ext cx="570246" cy="240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3797545-18EC-9DAC-23F1-42416A8096ED}"/>
              </a:ext>
            </a:extLst>
          </p:cNvPr>
          <p:cNvCxnSpPr/>
          <p:nvPr/>
        </p:nvCxnSpPr>
        <p:spPr>
          <a:xfrm>
            <a:off x="3252854" y="4928681"/>
            <a:ext cx="0" cy="353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0310F1-63E6-95FB-1446-6D03201E3DB6}"/>
              </a:ext>
            </a:extLst>
          </p:cNvPr>
          <p:cNvGrpSpPr/>
          <p:nvPr/>
        </p:nvGrpSpPr>
        <p:grpSpPr>
          <a:xfrm>
            <a:off x="3035174" y="1229005"/>
            <a:ext cx="772274" cy="585973"/>
            <a:chOff x="2849442" y="2080657"/>
            <a:chExt cx="772274" cy="585973"/>
          </a:xfrm>
        </p:grpSpPr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75CD65CB-0933-43ED-29A7-CAAB0C06CD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3339" y="2221134"/>
            <a:ext cx="627063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368280" imgH="203040" progId="Equation.DSMT4">
                    <p:embed/>
                  </p:oleObj>
                </mc:Choice>
                <mc:Fallback>
                  <p:oleObj name="Equation" r:id="rId31" imgW="368280" imgH="203040" progId="Equation.DSMT4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75CD65CB-0933-43ED-29A7-CAAB0C06CD8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923339" y="2221134"/>
                          <a:ext cx="627063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2CEB427-C187-ECFA-802F-454E592C4760}"/>
                </a:ext>
              </a:extLst>
            </p:cNvPr>
            <p:cNvSpPr/>
            <p:nvPr/>
          </p:nvSpPr>
          <p:spPr>
            <a:xfrm>
              <a:off x="2849442" y="2080657"/>
              <a:ext cx="772274" cy="585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67FAC64-2317-A40D-4284-81E71EF59293}"/>
              </a:ext>
            </a:extLst>
          </p:cNvPr>
          <p:cNvGrpSpPr/>
          <p:nvPr/>
        </p:nvGrpSpPr>
        <p:grpSpPr>
          <a:xfrm>
            <a:off x="4586339" y="1270885"/>
            <a:ext cx="971060" cy="463665"/>
            <a:chOff x="2849442" y="2101539"/>
            <a:chExt cx="971060" cy="463665"/>
          </a:xfrm>
        </p:grpSpPr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13A7830D-23A1-417E-CC56-C0C2558448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4603" y="2163479"/>
            <a:ext cx="8207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482400" imgH="203040" progId="Equation.DSMT4">
                    <p:embed/>
                  </p:oleObj>
                </mc:Choice>
                <mc:Fallback>
                  <p:oleObj name="Equation" r:id="rId33" imgW="482400" imgH="20304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13A7830D-23A1-417E-CC56-C0C25584482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2924603" y="2163479"/>
                          <a:ext cx="8207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16015C4-5F22-6308-A597-5F88762E4E3D}"/>
                </a:ext>
              </a:extLst>
            </p:cNvPr>
            <p:cNvSpPr/>
            <p:nvPr/>
          </p:nvSpPr>
          <p:spPr>
            <a:xfrm>
              <a:off x="2849442" y="2101539"/>
              <a:ext cx="971060" cy="463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FF3D235-1E47-8134-72DD-F5CA09C012DE}"/>
              </a:ext>
            </a:extLst>
          </p:cNvPr>
          <p:cNvGrpSpPr/>
          <p:nvPr/>
        </p:nvGrpSpPr>
        <p:grpSpPr>
          <a:xfrm>
            <a:off x="6336580" y="1254443"/>
            <a:ext cx="2084553" cy="488761"/>
            <a:chOff x="2849442" y="2076443"/>
            <a:chExt cx="971060" cy="488761"/>
          </a:xfrm>
        </p:grpSpPr>
        <p:graphicFrame>
          <p:nvGraphicFramePr>
            <p:cNvPr id="41" name="对象 40">
              <a:extLst>
                <a:ext uri="{FF2B5EF4-FFF2-40B4-BE49-F238E27FC236}">
                  <a16:creationId xmlns:a16="http://schemas.microsoft.com/office/drawing/2014/main" id="{B540B672-3979-F18F-B0E4-BC69EEE6D8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71317" y="2150594"/>
            <a:ext cx="327309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406080" imgH="177480" progId="Equation.DSMT4">
                    <p:embed/>
                  </p:oleObj>
                </mc:Choice>
                <mc:Fallback>
                  <p:oleObj name="Equation" r:id="rId35" imgW="406080" imgH="177480" progId="Equation.DSMT4">
                    <p:embed/>
                    <p:pic>
                      <p:nvPicPr>
                        <p:cNvPr id="41" name="对象 40">
                          <a:extLst>
                            <a:ext uri="{FF2B5EF4-FFF2-40B4-BE49-F238E27FC236}">
                              <a16:creationId xmlns:a16="http://schemas.microsoft.com/office/drawing/2014/main" id="{B540B672-3979-F18F-B0E4-BC69EEE6D83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171317" y="2150594"/>
                          <a:ext cx="327309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1C6DC08-B7FB-98EA-580A-C6E8C99A964B}"/>
                </a:ext>
              </a:extLst>
            </p:cNvPr>
            <p:cNvSpPr/>
            <p:nvPr/>
          </p:nvSpPr>
          <p:spPr>
            <a:xfrm>
              <a:off x="2849442" y="2076443"/>
              <a:ext cx="971060" cy="488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8CE689A2-E975-3568-43C6-486588B231DF}"/>
              </a:ext>
            </a:extLst>
          </p:cNvPr>
          <p:cNvGraphicFramePr>
            <a:graphicFrameLocks noGrp="1"/>
          </p:cNvGraphicFramePr>
          <p:nvPr/>
        </p:nvGraphicFramePr>
        <p:xfrm>
          <a:off x="1866303" y="1374971"/>
          <a:ext cx="116178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50BEB288-3B9E-940E-6F30-239370C00FC4}"/>
              </a:ext>
            </a:extLst>
          </p:cNvPr>
          <p:cNvGraphicFramePr>
            <a:graphicFrameLocks noGrp="1"/>
          </p:cNvGraphicFramePr>
          <p:nvPr/>
        </p:nvGraphicFramePr>
        <p:xfrm>
          <a:off x="3811310" y="1367434"/>
          <a:ext cx="77452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AF846054-CDC6-8301-90CB-85D859E718A7}"/>
              </a:ext>
            </a:extLst>
          </p:cNvPr>
          <p:cNvGraphicFramePr>
            <a:graphicFrameLocks noGrp="1"/>
          </p:cNvGraphicFramePr>
          <p:nvPr/>
        </p:nvGraphicFramePr>
        <p:xfrm>
          <a:off x="5563900" y="1367434"/>
          <a:ext cx="77452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A2DAA8A-D73E-FB66-2D69-D5AEEB81B0A3}"/>
              </a:ext>
            </a:extLst>
          </p:cNvPr>
          <p:cNvCxnSpPr>
            <a:cxnSpLocks/>
          </p:cNvCxnSpPr>
          <p:nvPr/>
        </p:nvCxnSpPr>
        <p:spPr>
          <a:xfrm>
            <a:off x="5763645" y="1244097"/>
            <a:ext cx="3296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3BE11BA7-ED1C-F75F-168A-43A2578B4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285434"/>
              </p:ext>
            </p:extLst>
          </p:nvPr>
        </p:nvGraphicFramePr>
        <p:xfrm>
          <a:off x="3330369" y="1822576"/>
          <a:ext cx="383458" cy="669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8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</a:tblGrid>
              <a:tr h="334861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72406"/>
                  </a:ext>
                </a:extLst>
              </a:tr>
              <a:tr h="334861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861981"/>
                  </a:ext>
                </a:extLst>
              </a:tr>
            </a:tbl>
          </a:graphicData>
        </a:graphic>
      </p:graphicFrame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6782701-5150-AE5D-A4C5-6F42094889BF}"/>
              </a:ext>
            </a:extLst>
          </p:cNvPr>
          <p:cNvCxnSpPr>
            <a:cxnSpLocks/>
          </p:cNvCxnSpPr>
          <p:nvPr/>
        </p:nvCxnSpPr>
        <p:spPr>
          <a:xfrm>
            <a:off x="6637739" y="1898930"/>
            <a:ext cx="0" cy="392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02" name="对象 101">
            <a:extLst>
              <a:ext uri="{FF2B5EF4-FFF2-40B4-BE49-F238E27FC236}">
                <a16:creationId xmlns:a16="http://schemas.microsoft.com/office/drawing/2014/main" id="{B5053255-9CF9-F58A-DBF0-EAB8FB5112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713119"/>
              </p:ext>
            </p:extLst>
          </p:nvPr>
        </p:nvGraphicFramePr>
        <p:xfrm>
          <a:off x="8436218" y="1302373"/>
          <a:ext cx="772125" cy="185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850680" imgH="203040" progId="Equation.DSMT4">
                  <p:embed/>
                </p:oleObj>
              </mc:Choice>
              <mc:Fallback>
                <p:oleObj name="Equation" r:id="rId37" imgW="850680" imgH="203040" progId="Equation.DSMT4">
                  <p:embed/>
                  <p:pic>
                    <p:nvPicPr>
                      <p:cNvPr id="102" name="对象 101">
                        <a:extLst>
                          <a:ext uri="{FF2B5EF4-FFF2-40B4-BE49-F238E27FC236}">
                            <a16:creationId xmlns:a16="http://schemas.microsoft.com/office/drawing/2014/main" id="{B5053255-9CF9-F58A-DBF0-EAB8FB5112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8436218" y="1302373"/>
                        <a:ext cx="772125" cy="185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8020ECDE-7F7A-8622-47E1-1943554F428E}"/>
              </a:ext>
            </a:extLst>
          </p:cNvPr>
          <p:cNvCxnSpPr>
            <a:cxnSpLocks/>
          </p:cNvCxnSpPr>
          <p:nvPr/>
        </p:nvCxnSpPr>
        <p:spPr>
          <a:xfrm rot="5400000">
            <a:off x="1987845" y="5244264"/>
            <a:ext cx="668622" cy="1270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0F5BD536-D1DD-B7C0-462E-45D62A31B903}"/>
              </a:ext>
            </a:extLst>
          </p:cNvPr>
          <p:cNvCxnSpPr>
            <a:cxnSpLocks/>
          </p:cNvCxnSpPr>
          <p:nvPr/>
        </p:nvCxnSpPr>
        <p:spPr>
          <a:xfrm>
            <a:off x="7255932" y="1750381"/>
            <a:ext cx="0" cy="67129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111" name="对象 110">
            <a:extLst>
              <a:ext uri="{FF2B5EF4-FFF2-40B4-BE49-F238E27FC236}">
                <a16:creationId xmlns:a16="http://schemas.microsoft.com/office/drawing/2014/main" id="{DB020F5E-9DC9-48FD-8B33-BEADD78E30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887"/>
              </p:ext>
            </p:extLst>
          </p:nvPr>
        </p:nvGraphicFramePr>
        <p:xfrm>
          <a:off x="6023127" y="2546507"/>
          <a:ext cx="237266" cy="216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80" imgH="139680" progId="Equation.DSMT4">
                  <p:embed/>
                </p:oleObj>
              </mc:Choice>
              <mc:Fallback>
                <p:oleObj name="Equation" r:id="rId16" imgW="152280" imgH="139680" progId="Equation.DSMT4">
                  <p:embed/>
                  <p:pic>
                    <p:nvPicPr>
                      <p:cNvPr id="111" name="对象 110">
                        <a:extLst>
                          <a:ext uri="{FF2B5EF4-FFF2-40B4-BE49-F238E27FC236}">
                            <a16:creationId xmlns:a16="http://schemas.microsoft.com/office/drawing/2014/main" id="{DB020F5E-9DC9-48FD-8B33-BEADD78E30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23127" y="2546507"/>
                        <a:ext cx="237266" cy="216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对象 111">
            <a:extLst>
              <a:ext uri="{FF2B5EF4-FFF2-40B4-BE49-F238E27FC236}">
                <a16:creationId xmlns:a16="http://schemas.microsoft.com/office/drawing/2014/main" id="{FDB462FF-AFC8-A0C3-06FB-694C49C5A8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4959" y="1418990"/>
          <a:ext cx="237266" cy="216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80" imgH="139680" progId="Equation.DSMT4">
                  <p:embed/>
                </p:oleObj>
              </mc:Choice>
              <mc:Fallback>
                <p:oleObj name="Equation" r:id="rId16" imgW="152280" imgH="139680" progId="Equation.DSMT4">
                  <p:embed/>
                  <p:pic>
                    <p:nvPicPr>
                      <p:cNvPr id="112" name="对象 111">
                        <a:extLst>
                          <a:ext uri="{FF2B5EF4-FFF2-40B4-BE49-F238E27FC236}">
                            <a16:creationId xmlns:a16="http://schemas.microsoft.com/office/drawing/2014/main" id="{FDB462FF-AFC8-A0C3-06FB-694C49C5A8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84959" y="1418990"/>
                        <a:ext cx="237266" cy="216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对象 112">
            <a:extLst>
              <a:ext uri="{FF2B5EF4-FFF2-40B4-BE49-F238E27FC236}">
                <a16:creationId xmlns:a16="http://schemas.microsoft.com/office/drawing/2014/main" id="{731957F6-D829-6CF6-CEF5-29C062C998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3465" y="1895608"/>
          <a:ext cx="237266" cy="216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80" imgH="139680" progId="Equation.DSMT4">
                  <p:embed/>
                </p:oleObj>
              </mc:Choice>
              <mc:Fallback>
                <p:oleObj name="Equation" r:id="rId16" imgW="152280" imgH="139680" progId="Equation.DSMT4">
                  <p:embed/>
                  <p:pic>
                    <p:nvPicPr>
                      <p:cNvPr id="113" name="对象 112">
                        <a:extLst>
                          <a:ext uri="{FF2B5EF4-FFF2-40B4-BE49-F238E27FC236}">
                            <a16:creationId xmlns:a16="http://schemas.microsoft.com/office/drawing/2014/main" id="{731957F6-D829-6CF6-CEF5-29C062C998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03465" y="1895608"/>
                        <a:ext cx="237266" cy="216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82559A0D-28C2-0CD9-2DEB-9CC0E3708B04}"/>
              </a:ext>
            </a:extLst>
          </p:cNvPr>
          <p:cNvCxnSpPr>
            <a:cxnSpLocks/>
          </p:cNvCxnSpPr>
          <p:nvPr/>
        </p:nvCxnSpPr>
        <p:spPr>
          <a:xfrm>
            <a:off x="3207308" y="1924045"/>
            <a:ext cx="0" cy="350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08405A7-A827-DF97-F20B-0CBC97FECF74}"/>
              </a:ext>
            </a:extLst>
          </p:cNvPr>
          <p:cNvCxnSpPr>
            <a:cxnSpLocks/>
          </p:cNvCxnSpPr>
          <p:nvPr/>
        </p:nvCxnSpPr>
        <p:spPr>
          <a:xfrm>
            <a:off x="5775062" y="2891339"/>
            <a:ext cx="4462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FA2B038B-A94A-8C3C-E39C-B57E8FB2AD1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328278" y="2827103"/>
            <a:ext cx="187490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26869BE7-CC7F-345A-68B2-CF8FC69039CC}"/>
              </a:ext>
            </a:extLst>
          </p:cNvPr>
          <p:cNvCxnSpPr>
            <a:cxnSpLocks/>
          </p:cNvCxnSpPr>
          <p:nvPr/>
        </p:nvCxnSpPr>
        <p:spPr>
          <a:xfrm flipV="1">
            <a:off x="7724640" y="1750381"/>
            <a:ext cx="0" cy="70240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2787D98-6D54-1F54-8238-F0438F8B91C8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421133" y="1498824"/>
            <a:ext cx="178204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07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4452547-20E0-1DAE-87D1-7DA6816E2911}"/>
              </a:ext>
            </a:extLst>
          </p:cNvPr>
          <p:cNvSpPr/>
          <p:nvPr/>
        </p:nvSpPr>
        <p:spPr>
          <a:xfrm>
            <a:off x="1757566" y="831500"/>
            <a:ext cx="3431056" cy="2582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EE068E4-37E5-F506-441D-504DF6985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963421"/>
              </p:ext>
            </p:extLst>
          </p:nvPr>
        </p:nvGraphicFramePr>
        <p:xfrm>
          <a:off x="1839503" y="2886657"/>
          <a:ext cx="583657" cy="419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164880" progId="Equation.DSMT4">
                  <p:embed/>
                </p:oleObj>
              </mc:Choice>
              <mc:Fallback>
                <p:oleObj name="Equation" r:id="rId2" imgW="228600" imgH="1648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EE068E4-37E5-F506-441D-504DF69854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9503" y="2886657"/>
                        <a:ext cx="583657" cy="419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92CF9CC9-4F3A-7F38-C006-37C628422471}"/>
              </a:ext>
            </a:extLst>
          </p:cNvPr>
          <p:cNvGrpSpPr/>
          <p:nvPr/>
        </p:nvGrpSpPr>
        <p:grpSpPr>
          <a:xfrm>
            <a:off x="5735880" y="5378089"/>
            <a:ext cx="1004064" cy="845303"/>
            <a:chOff x="2628458" y="1483987"/>
            <a:chExt cx="1004064" cy="84530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2F7D5B2-E1A5-6711-3449-C4CA26AD3420}"/>
                </a:ext>
              </a:extLst>
            </p:cNvPr>
            <p:cNvSpPr/>
            <p:nvPr/>
          </p:nvSpPr>
          <p:spPr>
            <a:xfrm>
              <a:off x="2628458" y="1483987"/>
              <a:ext cx="1004064" cy="845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709356B4-B540-DA90-8A66-A3733E5E4A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4265" y="1649709"/>
            <a:ext cx="604838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120" imgH="279360" progId="Equation.DSMT4">
                    <p:embed/>
                  </p:oleObj>
                </mc:Choice>
                <mc:Fallback>
                  <p:oleObj name="Equation" r:id="rId4" imgW="330120" imgH="27936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709356B4-B540-DA90-8A66-A3733E5E4A6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4265" y="1649709"/>
                          <a:ext cx="604838" cy="5127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A9442E8-8264-E9E2-6248-67385957A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65350"/>
              </p:ext>
            </p:extLst>
          </p:nvPr>
        </p:nvGraphicFramePr>
        <p:xfrm>
          <a:off x="7518188" y="4466918"/>
          <a:ext cx="383458" cy="138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8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</a:tblGrid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72406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861981"/>
                  </a:ext>
                </a:extLst>
              </a:tr>
              <a:tr h="347372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018590"/>
                  </a:ext>
                </a:extLst>
              </a:tr>
            </a:tbl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AB32534-02D0-FBFC-E339-6BDBD9A420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195156"/>
              </p:ext>
            </p:extLst>
          </p:nvPr>
        </p:nvGraphicFramePr>
        <p:xfrm>
          <a:off x="2887663" y="2308225"/>
          <a:ext cx="688975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25480" imgH="177480" progId="Equation.DSMT4">
                  <p:embed/>
                </p:oleObj>
              </mc:Choice>
              <mc:Fallback>
                <p:oleObj name="Equation" r:id="rId6" imgW="825480" imgH="177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6AB32534-02D0-FBFC-E339-6BDBD9A420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87663" y="2308225"/>
                        <a:ext cx="688975" cy="14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A2B427E9-A015-65FA-1B22-C2359105C321}"/>
              </a:ext>
            </a:extLst>
          </p:cNvPr>
          <p:cNvGrpSpPr/>
          <p:nvPr/>
        </p:nvGrpSpPr>
        <p:grpSpPr>
          <a:xfrm>
            <a:off x="3862675" y="1235621"/>
            <a:ext cx="821695" cy="687346"/>
            <a:chOff x="2628458" y="3769179"/>
            <a:chExt cx="821695" cy="68734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505AF75-C39E-14C0-C2BF-5A3F96A1A74A}"/>
                </a:ext>
              </a:extLst>
            </p:cNvPr>
            <p:cNvSpPr/>
            <p:nvPr/>
          </p:nvSpPr>
          <p:spPr>
            <a:xfrm>
              <a:off x="2628458" y="3769179"/>
              <a:ext cx="821695" cy="6873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F2CDF50B-8DA7-833A-7A99-02EB9C6D4B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4117729"/>
                </p:ext>
              </p:extLst>
            </p:nvPr>
          </p:nvGraphicFramePr>
          <p:xfrm>
            <a:off x="2851663" y="3966309"/>
            <a:ext cx="373062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3040" imgH="164880" progId="Equation.DSMT4">
                    <p:embed/>
                  </p:oleObj>
                </mc:Choice>
                <mc:Fallback>
                  <p:oleObj name="Equation" r:id="rId8" imgW="203040" imgH="16488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F2CDF50B-8DA7-833A-7A99-02EB9C6D4B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851663" y="3966309"/>
                          <a:ext cx="373062" cy="3032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9073363A-9DE7-4A40-1E5F-9E99AD17A7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393237"/>
              </p:ext>
            </p:extLst>
          </p:nvPr>
        </p:nvGraphicFramePr>
        <p:xfrm>
          <a:off x="5330145" y="1152361"/>
          <a:ext cx="527471" cy="36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177480" progId="Equation.DSMT4">
                  <p:embed/>
                </p:oleObj>
              </mc:Choice>
              <mc:Fallback>
                <p:oleObj name="Equation" r:id="rId10" imgW="253800" imgH="1774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9073363A-9DE7-4A40-1E5F-9E99AD17A7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30145" y="1152361"/>
                        <a:ext cx="527471" cy="369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1C9EDC2E-57F1-A06B-6077-591D7C3FF2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988027"/>
              </p:ext>
            </p:extLst>
          </p:nvPr>
        </p:nvGraphicFramePr>
        <p:xfrm>
          <a:off x="5330145" y="2642952"/>
          <a:ext cx="511309" cy="37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200" imgH="177480" progId="Equation.DSMT4">
                  <p:embed/>
                </p:oleObj>
              </mc:Choice>
              <mc:Fallback>
                <p:oleObj name="Equation" r:id="rId12" imgW="241200" imgH="1774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1C9EDC2E-57F1-A06B-6077-591D7C3FF2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30145" y="2642952"/>
                        <a:ext cx="511309" cy="376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31F814-CB70-C7B5-69F1-2E72D3F904A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684370" y="1579294"/>
            <a:ext cx="104090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AF95BD6-51C4-7D71-A00F-F2D367D90B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679528"/>
              </p:ext>
            </p:extLst>
          </p:nvPr>
        </p:nvGraphicFramePr>
        <p:xfrm>
          <a:off x="860952" y="5268655"/>
          <a:ext cx="273050" cy="397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203040" progId="Equation.DSMT4">
                  <p:embed/>
                </p:oleObj>
              </mc:Choice>
              <mc:Fallback>
                <p:oleObj name="Equation" r:id="rId14" imgW="139680" imgH="20304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AF95BD6-51C4-7D71-A00F-F2D367D90B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60952" y="5268655"/>
                        <a:ext cx="273050" cy="397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1A945838-EB78-E840-9F6D-801CFA566A97}"/>
              </a:ext>
            </a:extLst>
          </p:cNvPr>
          <p:cNvCxnSpPr>
            <a:cxnSpLocks/>
          </p:cNvCxnSpPr>
          <p:nvPr/>
        </p:nvCxnSpPr>
        <p:spPr>
          <a:xfrm rot="10800000">
            <a:off x="9922717" y="4263630"/>
            <a:ext cx="12700" cy="2228917"/>
          </a:xfrm>
          <a:prstGeom prst="bentConnector3">
            <a:avLst>
              <a:gd name="adj1" fmla="val 3425803"/>
            </a:avLst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99B13BB-C73E-805A-2F05-9F919E6B7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343669"/>
              </p:ext>
            </p:extLst>
          </p:nvPr>
        </p:nvGraphicFramePr>
        <p:xfrm>
          <a:off x="7518188" y="2490552"/>
          <a:ext cx="154904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FCBC01B-5D03-D94E-B7AC-875AA3B46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13770"/>
              </p:ext>
            </p:extLst>
          </p:nvPr>
        </p:nvGraphicFramePr>
        <p:xfrm>
          <a:off x="1297495" y="2251419"/>
          <a:ext cx="154904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243EC0E-C298-BA90-C9B7-6CBEA30DCD70}"/>
              </a:ext>
            </a:extLst>
          </p:cNvPr>
          <p:cNvCxnSpPr>
            <a:cxnSpLocks/>
            <a:stCxn id="7" idx="2"/>
            <a:endCxn id="47" idx="3"/>
          </p:cNvCxnSpPr>
          <p:nvPr/>
        </p:nvCxnSpPr>
        <p:spPr>
          <a:xfrm rot="5400000">
            <a:off x="3722282" y="1822402"/>
            <a:ext cx="450677" cy="651807"/>
          </a:xfrm>
          <a:prstGeom prst="curvedConnector2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C2AA42E-354A-F43A-4BD5-829137178641}"/>
              </a:ext>
            </a:extLst>
          </p:cNvPr>
          <p:cNvCxnSpPr>
            <a:cxnSpLocks/>
            <a:stCxn id="47" idx="0"/>
          </p:cNvCxnSpPr>
          <p:nvPr/>
        </p:nvCxnSpPr>
        <p:spPr>
          <a:xfrm rot="5400000" flipH="1" flipV="1">
            <a:off x="3376944" y="1594928"/>
            <a:ext cx="344364" cy="627094"/>
          </a:xfrm>
          <a:prstGeom prst="curvedConnector2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454FEE0-BFD4-83D6-B9DB-68874D9C1C7B}"/>
              </a:ext>
            </a:extLst>
          </p:cNvPr>
          <p:cNvSpPr/>
          <p:nvPr/>
        </p:nvSpPr>
        <p:spPr>
          <a:xfrm>
            <a:off x="2849442" y="2080657"/>
            <a:ext cx="772274" cy="585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A17831D9-7F65-AF93-4FEF-664B611CE0FE}"/>
              </a:ext>
            </a:extLst>
          </p:cNvPr>
          <p:cNvCxnSpPr>
            <a:cxnSpLocks/>
            <a:stCxn id="47" idx="2"/>
          </p:cNvCxnSpPr>
          <p:nvPr/>
        </p:nvCxnSpPr>
        <p:spPr>
          <a:xfrm rot="16200000" flipH="1">
            <a:off x="4288549" y="1613659"/>
            <a:ext cx="394360" cy="2500301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FB1911C6-E21B-5650-BB19-EDBEDEEE7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259313"/>
              </p:ext>
            </p:extLst>
          </p:nvPr>
        </p:nvGraphicFramePr>
        <p:xfrm>
          <a:off x="1104734" y="1319275"/>
          <a:ext cx="27579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68">
                  <a:extLst>
                    <a:ext uri="{9D8B030D-6E8A-4147-A177-3AD203B41FA5}">
                      <a16:colId xmlns:a16="http://schemas.microsoft.com/office/drawing/2014/main" val="1923021348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3717431642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98905444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193026146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908790617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1558673899"/>
                    </a:ext>
                  </a:extLst>
                </a:gridCol>
                <a:gridCol w="387262">
                  <a:extLst>
                    <a:ext uri="{9D8B030D-6E8A-4147-A177-3AD203B41FA5}">
                      <a16:colId xmlns:a16="http://schemas.microsoft.com/office/drawing/2014/main" val="280843461"/>
                    </a:ext>
                  </a:extLst>
                </a:gridCol>
              </a:tblGrid>
              <a:tr h="216660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baseline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Fira Code" pitchFamily="1" charset="0"/>
                        <a:cs typeface="Fira Code" pitchFamily="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4351"/>
                  </a:ext>
                </a:extLst>
              </a:tr>
            </a:tbl>
          </a:graphicData>
        </a:graphic>
      </p:graphicFrame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673B1FAE-1F07-34E9-1040-57EE209A16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447373"/>
              </p:ext>
            </p:extLst>
          </p:nvPr>
        </p:nvGraphicFramePr>
        <p:xfrm>
          <a:off x="1425343" y="988348"/>
          <a:ext cx="333634" cy="30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80" imgH="139680" progId="Equation.DSMT4">
                  <p:embed/>
                </p:oleObj>
              </mc:Choice>
              <mc:Fallback>
                <p:oleObj name="Equation" r:id="rId16" imgW="152280" imgH="1396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EE068E4-37E5-F506-441D-504DF69854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25343" y="988348"/>
                        <a:ext cx="333634" cy="304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8C6778B6-36C2-1136-775A-C75B90C041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568829"/>
              </p:ext>
            </p:extLst>
          </p:nvPr>
        </p:nvGraphicFramePr>
        <p:xfrm>
          <a:off x="1522923" y="1920493"/>
          <a:ext cx="195050" cy="332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8560" imgH="152280" progId="Equation.DSMT4">
                  <p:embed/>
                </p:oleObj>
              </mc:Choice>
              <mc:Fallback>
                <p:oleObj name="Equation" r:id="rId18" imgW="88560" imgH="15228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673B1FAE-1F07-34E9-1040-57EE209A1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22923" y="1920493"/>
                        <a:ext cx="195050" cy="332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1FF53F0E-7E96-3A95-8264-B23F3F78C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027188"/>
              </p:ext>
            </p:extLst>
          </p:nvPr>
        </p:nvGraphicFramePr>
        <p:xfrm>
          <a:off x="3171622" y="2076067"/>
          <a:ext cx="122116" cy="145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6720" imgH="152280" progId="Equation.DSMT4">
                  <p:embed/>
                </p:oleObj>
              </mc:Choice>
              <mc:Fallback>
                <p:oleObj name="Equation" r:id="rId20" imgW="126720" imgH="1522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1C9EDC2E-57F1-A06B-6077-591D7C3FF2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171622" y="2076067"/>
                        <a:ext cx="122116" cy="145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2EEFFAC5-6E19-5CC7-15BC-E8F9DA67F9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906565"/>
              </p:ext>
            </p:extLst>
          </p:nvPr>
        </p:nvGraphicFramePr>
        <p:xfrm>
          <a:off x="3165586" y="2531648"/>
          <a:ext cx="134185" cy="13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6720" imgH="126720" progId="Equation.DSMT4">
                  <p:embed/>
                </p:oleObj>
              </mc:Choice>
              <mc:Fallback>
                <p:oleObj name="Equation" r:id="rId22" imgW="126720" imgH="126720" progId="Equation.DSMT4">
                  <p:embed/>
                  <p:pic>
                    <p:nvPicPr>
                      <p:cNvPr id="59" name="对象 58">
                        <a:extLst>
                          <a:ext uri="{FF2B5EF4-FFF2-40B4-BE49-F238E27FC236}">
                            <a16:creationId xmlns:a16="http://schemas.microsoft.com/office/drawing/2014/main" id="{1FF53F0E-7E96-3A95-8264-B23F3F78C4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165586" y="2531648"/>
                        <a:ext cx="134185" cy="13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B25F632F-6DEC-9EBD-F2F5-FDAE4CE5E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689706"/>
              </p:ext>
            </p:extLst>
          </p:nvPr>
        </p:nvGraphicFramePr>
        <p:xfrm>
          <a:off x="4723963" y="1385616"/>
          <a:ext cx="234073" cy="16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177480" progId="Equation.DSMT4">
                  <p:embed/>
                </p:oleObj>
              </mc:Choice>
              <mc:Fallback>
                <p:oleObj name="Equation" r:id="rId10" imgW="253800" imgH="1774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9073363A-9DE7-4A40-1E5F-9E99AD17A7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23963" y="1385616"/>
                        <a:ext cx="234073" cy="163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8435DF34-E77F-F5B1-34CD-BE7A9AD69D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402648"/>
              </p:ext>
            </p:extLst>
          </p:nvPr>
        </p:nvGraphicFramePr>
        <p:xfrm>
          <a:off x="4279011" y="1948263"/>
          <a:ext cx="185129" cy="13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200" imgH="177480" progId="Equation.DSMT4">
                  <p:embed/>
                </p:oleObj>
              </mc:Choice>
              <mc:Fallback>
                <p:oleObj name="Equation" r:id="rId12" imgW="241200" imgH="1774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1C9EDC2E-57F1-A06B-6077-591D7C3FF2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79011" y="1948263"/>
                        <a:ext cx="185129" cy="136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5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72</Words>
  <Application>Microsoft Office PowerPoint</Application>
  <PresentationFormat>宽屏</PresentationFormat>
  <Paragraphs>56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Fira Code</vt:lpstr>
      <vt:lpstr>Office 主题​​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Machine Fly</dc:creator>
  <cp:lastModifiedBy>Machine Fly</cp:lastModifiedBy>
  <cp:revision>23</cp:revision>
  <dcterms:created xsi:type="dcterms:W3CDTF">2024-03-25T13:55:51Z</dcterms:created>
  <dcterms:modified xsi:type="dcterms:W3CDTF">2024-03-31T03:50:02Z</dcterms:modified>
</cp:coreProperties>
</file>